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0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8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1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1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7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5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8DAC-087F-F44C-96F1-CBBF46F28DBE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7FD6-CB3B-8242-AF9B-FF6B47503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1" y="562861"/>
            <a:ext cx="5050961" cy="505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7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miley_sad_unhappy-5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0"/>
            <a:ext cx="65024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7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1e3bf1c7f16c350cf27123ecaffec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69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-l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80" y="0"/>
            <a:ext cx="6539654" cy="653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0px_COLOURBOX123639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1" y="1225844"/>
            <a:ext cx="7569281" cy="40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e-shy-emoticon-emoji-vector-illustration-smiley-972417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33" y="296332"/>
            <a:ext cx="5960534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d-Emoji-PNG-Clip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67" y="508000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1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vwt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3" y="0"/>
            <a:ext cx="6682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0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17" y="0"/>
            <a:ext cx="676275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0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1</cp:revision>
  <dcterms:created xsi:type="dcterms:W3CDTF">2018-02-28T17:24:45Z</dcterms:created>
  <dcterms:modified xsi:type="dcterms:W3CDTF">2018-02-28T17:29:56Z</dcterms:modified>
</cp:coreProperties>
</file>