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398"/>
  </p:normalViewPr>
  <p:slideViewPr>
    <p:cSldViewPr snapToGrid="0" snapToObjects="1">
      <p:cViewPr varScale="1">
        <p:scale>
          <a:sx n="76" d="100"/>
          <a:sy n="76" d="100"/>
        </p:scale>
        <p:origin x="9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AB8E-391C-1B49-B1FB-BA23560F79D2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C860-B33C-5949-97D8-908BAFD4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6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AB8E-391C-1B49-B1FB-BA23560F79D2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C860-B33C-5949-97D8-908BAFD4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6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AB8E-391C-1B49-B1FB-BA23560F79D2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C860-B33C-5949-97D8-908BAFD4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AB8E-391C-1B49-B1FB-BA23560F79D2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C860-B33C-5949-97D8-908BAFD4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AB8E-391C-1B49-B1FB-BA23560F79D2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C860-B33C-5949-97D8-908BAFD4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5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AB8E-391C-1B49-B1FB-BA23560F79D2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C860-B33C-5949-97D8-908BAFD4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2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AB8E-391C-1B49-B1FB-BA23560F79D2}" type="datetimeFigureOut">
              <a:rPr lang="en-US" smtClean="0"/>
              <a:t>4/23/19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C860-B33C-5949-97D8-908BAFD4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5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AB8E-391C-1B49-B1FB-BA23560F79D2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C860-B33C-5949-97D8-908BAFD4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AB8E-391C-1B49-B1FB-BA23560F79D2}" type="datetimeFigureOut">
              <a:rPr lang="en-US" smtClean="0"/>
              <a:t>4/23/19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C860-B33C-5949-97D8-908BAFD4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1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AB8E-391C-1B49-B1FB-BA23560F79D2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C860-B33C-5949-97D8-908BAFD4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7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AB8E-391C-1B49-B1FB-BA23560F79D2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C860-B33C-5949-97D8-908BAFD4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2AB8E-391C-1B49-B1FB-BA23560F79D2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EC860-B33C-5949-97D8-908BAFD4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0200"/>
            <a:ext cx="10668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4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33" y="230148"/>
            <a:ext cx="4080933" cy="613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288" y="1035823"/>
            <a:ext cx="6028268" cy="45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7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0"/>
            <a:ext cx="672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5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67" y="474133"/>
            <a:ext cx="8534400" cy="611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3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e result for all kinds of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62637"/>
            <a:ext cx="8432800" cy="67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5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2019-04-23T12:11:55Z</dcterms:created>
  <dcterms:modified xsi:type="dcterms:W3CDTF">2019-04-23T12:23:33Z</dcterms:modified>
</cp:coreProperties>
</file>