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9"/>
  </p:notesMasterIdLst>
  <p:sldIdLst>
    <p:sldId id="286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7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31904F-A4AC-E14B-88CE-BA8557D7B845}" type="datetimeFigureOut">
              <a:rPr lang="en-US" smtClean="0"/>
              <a:pPr/>
              <a:t>11/9/16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E3405A-82BB-0C4F-9690-F16CC73E45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80613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https://world.tmall.com/item/538793934795.htm?id=538793934795&amp;ali_refid=a3_430620_1006:1106735280:N:%E5%A5%B3%E8%A3%85:c0615067bcf07c2908c4ecf373491045&amp;ali_trackid=1_c0615067bcf07c2908c4ecf373491045&amp;spm=a312a.7700714.0.0.vMp2I7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3405A-82BB-0C4F-9690-F16CC73E450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0E21-0759-3B48-8CBD-715372200F1C}" type="datetimeFigureOut">
              <a:rPr lang="en-US" smtClean="0"/>
              <a:pPr/>
              <a:t>11/9/16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8E15E-9B07-A446-8D14-63E52D0C91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0E21-0759-3B48-8CBD-715372200F1C}" type="datetimeFigureOut">
              <a:rPr lang="en-US" smtClean="0"/>
              <a:pPr/>
              <a:t>11/9/16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8E15E-9B07-A446-8D14-63E52D0C91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0E21-0759-3B48-8CBD-715372200F1C}" type="datetimeFigureOut">
              <a:rPr lang="en-US" smtClean="0"/>
              <a:pPr/>
              <a:t>11/9/16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8E15E-9B07-A446-8D14-63E52D0C91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0E21-0759-3B48-8CBD-715372200F1C}" type="datetimeFigureOut">
              <a:rPr lang="en-US" smtClean="0"/>
              <a:pPr/>
              <a:t>11/9/16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8E15E-9B07-A446-8D14-63E52D0C91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0E21-0759-3B48-8CBD-715372200F1C}" type="datetimeFigureOut">
              <a:rPr lang="en-US" smtClean="0"/>
              <a:pPr/>
              <a:t>11/9/16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8E15E-9B07-A446-8D14-63E52D0C91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0E21-0759-3B48-8CBD-715372200F1C}" type="datetimeFigureOut">
              <a:rPr lang="en-US" smtClean="0"/>
              <a:pPr/>
              <a:t>11/9/16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8E15E-9B07-A446-8D14-63E52D0C91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0E21-0759-3B48-8CBD-715372200F1C}" type="datetimeFigureOut">
              <a:rPr lang="en-US" smtClean="0"/>
              <a:pPr/>
              <a:t>11/9/16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8E15E-9B07-A446-8D14-63E52D0C91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0E21-0759-3B48-8CBD-715372200F1C}" type="datetimeFigureOut">
              <a:rPr lang="en-US" smtClean="0"/>
              <a:pPr/>
              <a:t>11/9/16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8E15E-9B07-A446-8D14-63E52D0C91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0E21-0759-3B48-8CBD-715372200F1C}" type="datetimeFigureOut">
              <a:rPr lang="en-US" smtClean="0"/>
              <a:pPr/>
              <a:t>11/9/16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8E15E-9B07-A446-8D14-63E52D0C91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0E21-0759-3B48-8CBD-715372200F1C}" type="datetimeFigureOut">
              <a:rPr lang="en-US" smtClean="0"/>
              <a:pPr/>
              <a:t>11/9/16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8E15E-9B07-A446-8D14-63E52D0C91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0E21-0759-3B48-8CBD-715372200F1C}" type="datetimeFigureOut">
              <a:rPr lang="en-US" smtClean="0"/>
              <a:pPr/>
              <a:t>11/9/16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8E15E-9B07-A446-8D14-63E52D0C91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00E21-0759-3B48-8CBD-715372200F1C}" type="datetimeFigureOut">
              <a:rPr lang="en-US" smtClean="0"/>
              <a:pPr/>
              <a:t>11/9/16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8E15E-9B07-A446-8D14-63E52D0C91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"/>
            <a:ext cx="3962400" cy="638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2" descr="Screen Shot 2016-09-27 at 9.26.23 A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1" y="762000"/>
            <a:ext cx="374015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Screen Shot 2016-10-06 at 9.58.45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3822" y="2"/>
            <a:ext cx="1266846" cy="8197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7146" y="819726"/>
            <a:ext cx="628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0</a:t>
            </a:r>
            <a:endParaRPr lang="en-US" sz="40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5960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9756" y="395111"/>
            <a:ext cx="6869819" cy="6869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0-13 at 11.39.36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65" y="1571625"/>
            <a:ext cx="9144000" cy="39846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0-13 at 11.41.52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400" y="-6350"/>
            <a:ext cx="5448300" cy="56388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0-13 at 11.42.01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7878"/>
            <a:ext cx="9144000" cy="52768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720725"/>
            <a:ext cx="5715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0-13 at 11.43.51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1800"/>
            <a:ext cx="9144000" cy="500697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5915" y="697367"/>
            <a:ext cx="5461000" cy="5461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0-13 at 11.45.51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213" y="1811338"/>
            <a:ext cx="9144000" cy="47339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6672" y="1229081"/>
            <a:ext cx="3491340" cy="3491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89387" y="1076363"/>
            <a:ext cx="3597710" cy="4474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5805" y="751000"/>
            <a:ext cx="7682624" cy="453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 Shot 2016-10-13 at 11.33.56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4253" y="416630"/>
            <a:ext cx="5359401" cy="53467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6-10-13 at 11.33.36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8022" y="639763"/>
            <a:ext cx="9144001" cy="38544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0-13 at 11.35.40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549" y="493402"/>
            <a:ext cx="5976301" cy="617409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0-13 at 11.35.44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15" y="676672"/>
            <a:ext cx="9144000" cy="48196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12775" y="-120650"/>
            <a:ext cx="7288213" cy="731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0-13 at 11.37.58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1600"/>
            <a:ext cx="9144000" cy="487680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52</Words>
  <Application>Microsoft Macintosh PowerPoint</Application>
  <PresentationFormat>On-screen Show (4:3)</PresentationFormat>
  <Paragraphs>3</Paragraphs>
  <Slides>17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 l</dc:creator>
  <cp:lastModifiedBy>l l</cp:lastModifiedBy>
  <cp:revision>29</cp:revision>
  <dcterms:created xsi:type="dcterms:W3CDTF">2016-11-09T13:46:15Z</dcterms:created>
  <dcterms:modified xsi:type="dcterms:W3CDTF">2016-11-09T13:47:33Z</dcterms:modified>
</cp:coreProperties>
</file>