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9e8f1504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9e8f1504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9e8f15043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9e8f15043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9e8f15043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9e8f15043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9e8f15043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9e8f15043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9e8f15043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9e8f15043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9e8f15043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9e8f15043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9e8f15043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9e8f15043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9e8f15043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9e8f15043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9e8f15043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9e8f15043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9e8f15043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9e8f15043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9ed271f2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9ed271f2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9e8f15043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9e8f15043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9ed271f2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9ed271f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9ed271f2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9ed271f2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9ed271f2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9ed271f2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9ed271f2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9ed271f2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9ed271f2b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9ed271f2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9ed271f2b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9ed271f2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9ed271f2b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9ed271f2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9ed271f2b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9ed271f2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9e8f15043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9e8f15043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9ed271f2b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9ed271f2b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9e8f1504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9e8f1504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9ed271f2b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9ed271f2b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9e8f1504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9e8f1504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9e8f15043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9e8f15043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9e8f15043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9e8f15043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9e8f15043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9e8f15043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9e8f15043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9e8f15043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9e8f15043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9e8f15043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38.jpg"/><Relationship Id="rId5" Type="http://schemas.openxmlformats.org/officeDocument/2006/relationships/image" Target="../media/image2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Relationship Id="rId4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Relationship Id="rId4" Type="http://schemas.openxmlformats.org/officeDocument/2006/relationships/image" Target="../media/image47.jpg"/><Relationship Id="rId5" Type="http://schemas.openxmlformats.org/officeDocument/2006/relationships/image" Target="../media/image4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png"/><Relationship Id="rId4" Type="http://schemas.openxmlformats.org/officeDocument/2006/relationships/image" Target="../media/image2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jpg"/><Relationship Id="rId4" Type="http://schemas.openxmlformats.org/officeDocument/2006/relationships/image" Target="../media/image5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jpg"/><Relationship Id="rId4" Type="http://schemas.openxmlformats.org/officeDocument/2006/relationships/image" Target="../media/image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23.jpg"/><Relationship Id="rId5" Type="http://schemas.openxmlformats.org/officeDocument/2006/relationships/image" Target="../media/image3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3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Relationship Id="rId4" Type="http://schemas.openxmlformats.org/officeDocument/2006/relationships/image" Target="../media/image30.jpg"/><Relationship Id="rId5" Type="http://schemas.openxmlformats.org/officeDocument/2006/relationships/image" Target="../media/image3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1.png"/><Relationship Id="rId4" Type="http://schemas.openxmlformats.org/officeDocument/2006/relationships/image" Target="../media/image6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png"/><Relationship Id="rId4" Type="http://schemas.openxmlformats.org/officeDocument/2006/relationships/image" Target="../media/image4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Relationship Id="rId4" Type="http://schemas.openxmlformats.org/officeDocument/2006/relationships/image" Target="../media/image6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5.png"/><Relationship Id="rId4" Type="http://schemas.openxmlformats.org/officeDocument/2006/relationships/image" Target="../media/image5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png"/><Relationship Id="rId4" Type="http://schemas.openxmlformats.org/officeDocument/2006/relationships/image" Target="../media/image45.png"/><Relationship Id="rId5" Type="http://schemas.openxmlformats.org/officeDocument/2006/relationships/image" Target="../media/image5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3.png"/><Relationship Id="rId4" Type="http://schemas.openxmlformats.org/officeDocument/2006/relationships/image" Target="../media/image7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png"/><Relationship Id="rId4" Type="http://schemas.openxmlformats.org/officeDocument/2006/relationships/image" Target="../media/image6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0.png"/><Relationship Id="rId4" Type="http://schemas.openxmlformats.org/officeDocument/2006/relationships/image" Target="../media/image7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4.jpg"/><Relationship Id="rId4" Type="http://schemas.openxmlformats.org/officeDocument/2006/relationships/image" Target="../media/image62.jpg"/><Relationship Id="rId5" Type="http://schemas.openxmlformats.org/officeDocument/2006/relationships/image" Target="../media/image6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1.png"/><Relationship Id="rId4" Type="http://schemas.openxmlformats.org/officeDocument/2006/relationships/image" Target="../media/image6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5.png"/><Relationship Id="rId4" Type="http://schemas.openxmlformats.org/officeDocument/2006/relationships/image" Target="../media/image6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59.png"/><Relationship Id="rId5" Type="http://schemas.openxmlformats.org/officeDocument/2006/relationships/image" Target="../media/image8.jpg"/><Relationship Id="rId6" Type="http://schemas.openxmlformats.org/officeDocument/2006/relationships/image" Target="../media/image29.jpg"/><Relationship Id="rId7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20.jpg"/><Relationship Id="rId5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Relationship Id="rId4" Type="http://schemas.openxmlformats.org/officeDocument/2006/relationships/image" Target="../media/image5.gif"/><Relationship Id="rId5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5.jpg"/><Relationship Id="rId5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475" y="1209675"/>
            <a:ext cx="3391300" cy="25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2124" y="1209675"/>
            <a:ext cx="1941635" cy="25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0650" y="2838450"/>
            <a:ext cx="554315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kitchen table" id="115" name="Google Shape;11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0" y="800113"/>
            <a:ext cx="262890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kitchen table" id="116" name="Google Shape;11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9200" y="785825"/>
            <a:ext cx="2581275" cy="177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2125" y="1355950"/>
            <a:ext cx="2472600" cy="236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oven" id="122" name="Google Shape;12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7450" y="1355950"/>
            <a:ext cx="1885950" cy="18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stove" id="127" name="Google Shape;1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475" y="848350"/>
            <a:ext cx="15240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tove" id="128" name="Google Shape;12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2925" y="2677150"/>
            <a:ext cx="1676400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1650" y="1229350"/>
            <a:ext cx="2806750" cy="257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3325" y="1423413"/>
            <a:ext cx="2907175" cy="2296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refrigerator" id="135" name="Google Shape;13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7350" y="956100"/>
            <a:ext cx="3407275" cy="340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spatula" id="140" name="Google Shape;14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425" y="1140638"/>
            <a:ext cx="2710850" cy="28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9675" y="152400"/>
            <a:ext cx="2547600" cy="328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microwave" id="146" name="Google Shape;14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8575" y="1056775"/>
            <a:ext cx="3181275" cy="31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4450" y="1732950"/>
            <a:ext cx="2600975" cy="165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0225" y="1399150"/>
            <a:ext cx="2855025" cy="2345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antry" id="153" name="Google Shape;15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600" y="1216875"/>
            <a:ext cx="1379477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antry" id="154" name="Google Shape;15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3550" y="1216875"/>
            <a:ext cx="1838325" cy="218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9100" y="2917100"/>
            <a:ext cx="4485800" cy="1967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toaster" id="160" name="Google Shape;16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9488" y="938725"/>
            <a:ext cx="2105025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3650" y="691325"/>
            <a:ext cx="3915475" cy="3351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living room" id="166" name="Google Shape;16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3325" y="691325"/>
            <a:ext cx="2466975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living room" id="167" name="Google Shape;16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3325" y="3076975"/>
            <a:ext cx="2466975" cy="165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525" y="1323876"/>
            <a:ext cx="4595454" cy="216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5397" y="1156975"/>
            <a:ext cx="1958575" cy="189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7675" y="1443025"/>
            <a:ext cx="2380125" cy="2257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mailbox"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2550" y="1302788"/>
            <a:ext cx="3346900" cy="253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2025" y="660400"/>
            <a:ext cx="4096325" cy="350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327226" cy="4420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775626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5923" y="1354863"/>
            <a:ext cx="3055750" cy="243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500" y="1231500"/>
            <a:ext cx="4272850" cy="320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5225" y="1701600"/>
            <a:ext cx="2526650" cy="226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550" y="460250"/>
            <a:ext cx="3203475" cy="207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550" y="2788800"/>
            <a:ext cx="3203475" cy="204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3850" y="1741050"/>
            <a:ext cx="3065050" cy="191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4000" y="1501100"/>
            <a:ext cx="3119425" cy="21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800" y="908913"/>
            <a:ext cx="4989204" cy="3325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7450" y="1074025"/>
            <a:ext cx="1718350" cy="25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9175" y="1036788"/>
            <a:ext cx="3896199" cy="306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575" y="703625"/>
            <a:ext cx="3557550" cy="373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1750" y="889100"/>
            <a:ext cx="2136850" cy="207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00" y="1354675"/>
            <a:ext cx="3409850" cy="228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6350" y="1354675"/>
            <a:ext cx="2343475" cy="222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bathroom" id="227" name="Google Shape;22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1588" y="2990850"/>
            <a:ext cx="2324100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athroom" id="228" name="Google Shape;22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113" y="866775"/>
            <a:ext cx="3267075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4837" y="1612400"/>
            <a:ext cx="2183000" cy="199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0475" y="660400"/>
            <a:ext cx="3865425" cy="328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510013"/>
            <a:ext cx="4265675" cy="4123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6575" y="1352550"/>
            <a:ext cx="2077675" cy="28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0803" y="631036"/>
            <a:ext cx="3334972" cy="388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525404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0189" y="1000800"/>
            <a:ext cx="4044750" cy="314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350" y="1391773"/>
            <a:ext cx="2824975" cy="2646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foyer"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" y="575625"/>
            <a:ext cx="2476500" cy="2063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foyer" id="74" name="Google Shape;7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0" y="2840079"/>
            <a:ext cx="2476501" cy="19795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foyer" id="75" name="Google Shape;7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5625" y="575619"/>
            <a:ext cx="2584450" cy="17258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foyer" id="76" name="Google Shape;7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41325" y="2840074"/>
            <a:ext cx="2824974" cy="1764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9300" y="892313"/>
            <a:ext cx="2933700" cy="3358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tairs" id="82" name="Google Shape;8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9507" y="1476238"/>
            <a:ext cx="2591719" cy="2191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tairs" id="83" name="Google Shape;8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900" y="641213"/>
            <a:ext cx="2458550" cy="367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950" y="1085850"/>
            <a:ext cx="3238500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7225" y="1351850"/>
            <a:ext cx="1954700" cy="270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art clipart"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250" y="1211438"/>
            <a:ext cx="2628900" cy="29067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culpture clipart" id="95" name="Google Shape;9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0875" y="787400"/>
            <a:ext cx="2540000" cy="35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7400" y="1572225"/>
            <a:ext cx="2540000" cy="156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9975" y="934650"/>
            <a:ext cx="3467750" cy="2768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kitchen" id="102" name="Google Shape;10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2300" y="365075"/>
            <a:ext cx="2903125" cy="1935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kitchen" id="103" name="Google Shape;10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2300" y="2849301"/>
            <a:ext cx="2903125" cy="1825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9700" y="1433634"/>
            <a:ext cx="2876550" cy="2276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ink" id="109" name="Google Shape;10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7750" y="990600"/>
            <a:ext cx="3162300" cy="316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