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6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56"/>
  </p:normalViewPr>
  <p:slideViewPr>
    <p:cSldViewPr snapToGrid="0" snapToObjects="1">
      <p:cViewPr varScale="1">
        <p:scale>
          <a:sx n="81" d="100"/>
          <a:sy n="81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B5ED-0B7A-C747-B1E3-3AB2FEC48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C9DE4-9F11-044F-888B-A47FBE046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D50E5-F6C8-1C46-9154-E2971D72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FBAD-0C09-FD45-89BD-971B9FF7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5DF6E-A96A-6149-AA70-081428AC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8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1662-9B8E-0B4E-98A7-A387B2B8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91207-0A4C-5643-B27B-E41C3177D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3D65A-0F26-5846-BB73-851086D7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324E6-6CB2-DD4E-8211-17F34747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4AA54-6E25-D84C-94EF-26B6FC8A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5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2B6EB3-AFB3-FA4D-90F8-907C386D78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D05D5-BA2D-884C-8A32-3120A3C3B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F8B2-E703-604C-9C23-07AEFD42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AF26E-F399-3C41-9F11-06C7711C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C72A2-5BC4-394A-BEC6-B4E6BB69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3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729F-DB25-554B-A485-C0C03C6C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D152-3930-7B49-B8C3-4D6270C85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B5E9-1D21-0740-83A1-4C7DA5DB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94BC5-29BB-9643-9FCB-F093C09D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C069-5B4A-EC4A-B163-A77EF7C6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6354-6CE8-A541-AFD3-71EA7191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112B-4AF8-C94D-9CC5-E8153CE2E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8773-7D9A-8B42-B26A-C3FB4E2C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A4611-7F21-9545-B279-C4428019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FE831-7B33-A34F-BA3D-84F282B2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9A352-0D59-6647-9128-1BAE0E71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B8879-1F0A-7640-9BE2-3D1BC386F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8AEA0-030B-4A49-956A-7239000B8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4DD03-3CA8-1442-B88F-37D3431E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5C36E-21EF-704F-B9C8-A21D4FD6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7DF9-DC65-A340-B4A4-60D852CE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5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4842-7A64-8F40-9AB8-B3145700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496DB-0464-774E-A0AA-C661DB746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5B012-C018-204C-BF9C-BAB517253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ECF5B-42E9-5148-A2DD-A21D621EE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4BAA3-2B89-AB47-82D5-6698DCEE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AEC57-6F17-5945-A245-8D810E35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8474F-E256-484E-AC5B-DCA9D999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6E94DD-7FA1-9F49-A971-BFB1D64F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3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4EAE-2906-5E49-8931-FC277E03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6D4DD2-2670-FB43-B495-049FDD9C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FC850-45F1-B944-A98D-01A74DFF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43F14-4052-6F44-AC67-2320D2BF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E1581-C6A6-9C48-9C49-3C416E98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58B49-C041-DC42-BADF-C1A27D00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A57DA-A75C-CB43-AA58-2B9EB157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F8A4-3D3F-9249-9AC3-65076539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ABC5B-6CBD-B642-8AFA-81568318E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DCE87-7BDD-D744-B2B7-B0DF75E0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3C54-8411-D046-9DA1-0E6C2E8C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91D85-420A-BA43-93E8-15BE941D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FF829-E5BC-B149-8930-D9CAD9CC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9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68DF-C618-1143-9E8A-A6EE1C23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776D0-7213-034A-8752-0F292ADE7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98080-96BA-B74E-AA0F-0C1CFAA5E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D706C-E9F4-A94E-9D67-EAA6F0C6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CECB4-10E2-6348-A761-F9FDBE46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67683-0575-AD4F-834B-72387E2F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27558-2F2C-CF4D-8848-E056931B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E3D8-2542-D14F-9E0B-4659E9C78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A206-9693-BB44-9629-2CABFD1A8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7FCA3-68F6-4A4E-A6B9-6699BA48E5AA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165FD-37FC-1E48-9452-318A2F657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1D15-8025-4D4C-8E92-EF39F186E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693F-5441-9A4E-B0E2-F2100208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F6C8A-632B-114D-AC2B-A2D659DE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3" y="474742"/>
            <a:ext cx="5008632" cy="3766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A0181-456E-4A4F-B8CB-36A610DC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04" y="2664370"/>
            <a:ext cx="5834399" cy="38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umplings">
            <a:extLst>
              <a:ext uri="{FF2B5EF4-FFF2-40B4-BE49-F238E27FC236}">
                <a16:creationId xmlns:a16="http://schemas.microsoft.com/office/drawing/2014/main" id="{D9CCF9F6-F074-8545-B032-02C843C4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6" y="446471"/>
            <a:ext cx="5562162" cy="37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E6B2A-33EF-6446-87FA-E3F5DE24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410" y="2743200"/>
            <a:ext cx="5559845" cy="37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4C5CAA-729C-A340-A60B-F0F5CDCE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3" y="452821"/>
            <a:ext cx="3054350" cy="2677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5046B-3B7D-C64D-AF78-9B2E4A887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19" y="282904"/>
            <a:ext cx="3082597" cy="2466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E6AC0-C2FD-9A48-AFE0-FFECCA930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3" y="3130607"/>
            <a:ext cx="3340986" cy="2512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50DB8-3680-814E-8870-2A4872C0C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819" y="2880751"/>
            <a:ext cx="3719960" cy="27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7704E1-BA99-AF4B-925F-28A64ACA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881" y="1027695"/>
            <a:ext cx="3117194" cy="2567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F92BD-083F-BE4A-93E1-700CB035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04" y="1307661"/>
            <a:ext cx="2899761" cy="2287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8287C-B88E-EB45-ADB6-4A5AA3521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19" y="3897042"/>
            <a:ext cx="40640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780B4-D7E1-8D49-A765-DD84EE3F1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881" y="3630605"/>
            <a:ext cx="4141953" cy="26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9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20B2C-038C-5B40-876C-838E820A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" y="1917"/>
            <a:ext cx="38100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91E4C-1C29-2841-8732-63572440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03" y="2716513"/>
            <a:ext cx="4365962" cy="2912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9776A-123A-464C-B17C-96E6B2689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560" y="169042"/>
            <a:ext cx="3300905" cy="2428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7D7A4-AC18-B44C-BCBE-429F3FA5A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875" y="3113443"/>
            <a:ext cx="2870865" cy="21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2019-01-03T00:52:47Z</dcterms:created>
  <dcterms:modified xsi:type="dcterms:W3CDTF">2019-01-07T13:30:25Z</dcterms:modified>
</cp:coreProperties>
</file>