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78692"/>
  </p:normalViewPr>
  <p:slideViewPr>
    <p:cSldViewPr snapToGrid="0">
      <p:cViewPr varScale="1">
        <p:scale>
          <a:sx n="87" d="100"/>
          <a:sy n="87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9F78-E173-964B-80F0-D221F74B64C3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0B1E-BDE5-CE45-B652-352671C95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=ItVKzFBiC48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0B1E-BDE5-CE45-B652-352671C95C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81E9-CC67-7875-83C5-284F16F2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712D8-F5C8-0EC3-4273-5100331A3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1801-5837-DC98-9D4A-0886B1C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AF83-DD57-A17F-4569-2A0FB43B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8E68E-4954-F5C7-8CEC-40CD80DC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75B8-99BA-7D43-802F-DF438BAE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3E6C9-E6D3-FFA0-705A-E53FBD814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F7B3-8868-A125-6F94-6A989A22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E2407-63A7-622C-EECF-5E53B1F9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ACB8E-5FFD-BB62-5463-891694F2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4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5FC87-CDDF-EBDE-ECBF-A7E47D621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86993-5287-D644-29DC-4FFA4BF81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5A6D9-6DDB-4D99-86E3-E63C44C1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FA786-45DE-E442-C439-EED4506C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B15B1-89B6-91CA-1EF9-E854094F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C140-AF77-C7B2-43D1-46FA35AC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E270-3CBC-C243-28EF-975EFD0B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B19EB-CACE-C115-A33E-D5BB9484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7C2A9-78EB-C7B5-151A-E1A92065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0CFA7-E919-5983-A022-5FA96A5D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E8A2-2012-0511-BC3A-D74B76A1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743E3-BE37-3C84-F693-105E45096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2EA3-D329-CB36-2018-8E98B4E5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A986A-9E21-FE77-A5CC-F3658C70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621F6-F182-D83B-1F0E-9E0E0AC6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6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EE7C-5FF5-78CD-30B4-51F4C84E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644B8-F19B-76F6-9B12-3363B4737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05C8D-47BA-0119-F25B-0D7BF3436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F5928-4741-F190-DF40-C1A9D24E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9C4FC-250A-36EC-A9F1-C95DD353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9DA44-27C4-E93A-06CE-27DED3C7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FB19-CCEB-F77A-19F2-00FB5CA5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501C-F2BB-E96F-981F-C50D889D8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38840-9238-2E52-F8F3-DD84EED95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358EF-DC88-FBB9-9046-9490054F3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8623C-2D7C-EA80-77CB-6B7736DEF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8DFB4-8FE5-C525-1768-523610A7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B3918C-9760-EC75-513B-26B079E5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B6A2E-D1A6-490C-26FB-B3354ACA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9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0D2B-72D6-FF9B-EDD7-CD947F81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56784-CC30-0CBA-DED5-A998737D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757FE-BFB0-D7D4-C927-CF0CFBD1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1C25A-D5E7-43E8-BB90-EB0ED6AA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46434-BAB7-EA71-700F-8B2CC482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E1044-9116-F7E8-65DC-8B194529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1BE99-CD09-F87A-B711-3AD314CC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DE91-CB87-90D0-0AC2-E85ACE13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02E6-E6ED-9801-78B2-0EEE393DA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053CA-1BAD-7169-AE27-C9D3DB076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78DBE-6537-4C0D-66C4-A49D46BB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8A5-D008-2AA5-663B-BDF43F72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99B37-EB09-FDBF-E9F9-F79A24A4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F4E-A1F3-33E8-930F-C47CB706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27D1B-EAA2-4E81-1EAC-47B40F32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1B938-BADC-4A49-5E48-19A82E1B0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496E9-10E8-FB4F-1D4D-C288EF3D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2A090-49FD-73E1-E64F-9937AA54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BAD24-4EA1-B329-B8FC-73DD117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2C129-E43C-B533-597B-2F048C12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3C834-E15F-08A9-580A-456B51131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A043B-7BD9-C28B-CED0-619ADEB8E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B071-4F28-1949-B90A-52A055457FA5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463F5-E510-5D7F-B42D-6AFB2637D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00E9-98DE-38A2-71AF-93BE17606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B768-3A7A-1D43-A2A9-B0488A860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2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2A4-F67E-584A-0C7C-3ACEB4D73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第五课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741F5-759B-69C1-72E2-212313F74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 Restaurant Secrets Only Servers Know — Eat This Not That">
            <a:extLst>
              <a:ext uri="{FF2B5EF4-FFF2-40B4-BE49-F238E27FC236}">
                <a16:creationId xmlns:a16="http://schemas.microsoft.com/office/drawing/2014/main" id="{F620DFCA-6C55-9F5A-1BB7-3DC9358F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49991"/>
            <a:ext cx="8134350" cy="59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4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rinking coffee and tea linked to lower stroke risk - Harvard Health">
            <a:extLst>
              <a:ext uri="{FF2B5EF4-FFF2-40B4-BE49-F238E27FC236}">
                <a16:creationId xmlns:a16="http://schemas.microsoft.com/office/drawing/2014/main" id="{3B37A2C9-99B7-57C8-BB99-4351D83C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3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oca cola bottle Cut Out Stock Images &amp; Pictures - Alamy">
            <a:extLst>
              <a:ext uri="{FF2B5EF4-FFF2-40B4-BE49-F238E27FC236}">
                <a16:creationId xmlns:a16="http://schemas.microsoft.com/office/drawing/2014/main" id="{66F596A1-9473-6942-5905-6D5656639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 bwMode="auto">
          <a:xfrm>
            <a:off x="3490913" y="0"/>
            <a:ext cx="5210175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8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aying Sorry in English: Essential Phrases for Perfect English Apologies |  FluentU English">
            <a:extLst>
              <a:ext uri="{FF2B5EF4-FFF2-40B4-BE49-F238E27FC236}">
                <a16:creationId xmlns:a16="http://schemas.microsoft.com/office/drawing/2014/main" id="{06D2AF12-D884-7EB7-5981-6DFA740B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B460C-815B-FC11-1440-1D4EDA84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3" y="1447800"/>
            <a:ext cx="4699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3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 Is The Best Time To Drink Water? Let's Know From The Expert">
            <a:extLst>
              <a:ext uri="{FF2B5EF4-FFF2-40B4-BE49-F238E27FC236}">
                <a16:creationId xmlns:a16="http://schemas.microsoft.com/office/drawing/2014/main" id="{3386C5EA-EA30-4CE6-5702-9610914E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889000"/>
            <a:ext cx="8255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9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7BAC-916E-4A2B-D243-C2C99E6D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verb </a:t>
            </a:r>
            <a:r>
              <a:rPr lang="en-US" dirty="0" err="1"/>
              <a:t>一下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2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PBX - Cloud Softswitch for Hosted PBX | Sipwise">
            <a:extLst>
              <a:ext uri="{FF2B5EF4-FFF2-40B4-BE49-F238E27FC236}">
                <a16:creationId xmlns:a16="http://schemas.microsoft.com/office/drawing/2014/main" id="{96042A3B-D9DD-1ADC-8F51-FF334DD1B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26" y="719388"/>
            <a:ext cx="5419224" cy="54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,200+ Behind Door Stock Photos, Pictures &amp; Royalty-Free Images - iStock |  Hide behind door, Peek behind door, Hiding behind door">
            <a:extLst>
              <a:ext uri="{FF2B5EF4-FFF2-40B4-BE49-F238E27FC236}">
                <a16:creationId xmlns:a16="http://schemas.microsoft.com/office/drawing/2014/main" id="{05B74E09-72FB-EB7C-1948-99D5083D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2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1 Imm 礼貌用语Courtesy Flashcards | Quizlet">
            <a:extLst>
              <a:ext uri="{FF2B5EF4-FFF2-40B4-BE49-F238E27FC236}">
                <a16:creationId xmlns:a16="http://schemas.microsoft.com/office/drawing/2014/main" id="{5330F223-0F0F-A77B-1526-EEEE519D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04" y="1251284"/>
            <a:ext cx="5128461" cy="45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nese Made Easy for Kids Textbook 2 Lesson 11 Flashcards | Quizlet">
            <a:extLst>
              <a:ext uri="{FF2B5EF4-FFF2-40B4-BE49-F238E27FC236}">
                <a16:creationId xmlns:a16="http://schemas.microsoft.com/office/drawing/2014/main" id="{5F39B1FE-EFE3-74FC-F349-EEE5FC6C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17" y="1095542"/>
            <a:ext cx="3683375" cy="45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7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roducing People">
            <a:extLst>
              <a:ext uri="{FF2B5EF4-FFF2-40B4-BE49-F238E27FC236}">
                <a16:creationId xmlns:a16="http://schemas.microsoft.com/office/drawing/2014/main" id="{4FACA981-B944-DE1A-AFA4-B1C53BA64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 bwMode="auto">
          <a:xfrm>
            <a:off x="2733674" y="1007269"/>
            <a:ext cx="7317965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7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en will it be OK to shake hands? How should you greet people now?">
            <a:extLst>
              <a:ext uri="{FF2B5EF4-FFF2-40B4-BE49-F238E27FC236}">
                <a16:creationId xmlns:a16="http://schemas.microsoft.com/office/drawing/2014/main" id="{5FD7DECB-727A-D648-1715-4CEB3314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7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g House Blues — What We Learned From Buying Then Selling an Oversized  House | by Rob Drum | Medium">
            <a:extLst>
              <a:ext uri="{FF2B5EF4-FFF2-40B4-BE49-F238E27FC236}">
                <a16:creationId xmlns:a16="http://schemas.microsoft.com/office/drawing/2014/main" id="{C292FD77-E59E-248C-AB49-A4A18105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11150"/>
            <a:ext cx="8039100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4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请坐”最好别用&amp;amp;quot;Please sit down&amp;amp;quot;！有点不礼貌！_Sit">
            <a:extLst>
              <a:ext uri="{FF2B5EF4-FFF2-40B4-BE49-F238E27FC236}">
                <a16:creationId xmlns:a16="http://schemas.microsoft.com/office/drawing/2014/main" id="{6C972B9F-49E7-B4C5-8071-C29FF67C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0"/>
            <a:ext cx="5656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1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ere - Free communications icons">
            <a:extLst>
              <a:ext uri="{FF2B5EF4-FFF2-40B4-BE49-F238E27FC236}">
                <a16:creationId xmlns:a16="http://schemas.microsoft.com/office/drawing/2014/main" id="{579698C2-154D-05C4-7779-596B561F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97" y="2533550"/>
            <a:ext cx="2343811" cy="23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t sign | Meaning, Symbol, History, Uses, &amp; Facts | Britannica">
            <a:extLst>
              <a:ext uri="{FF2B5EF4-FFF2-40B4-BE49-F238E27FC236}">
                <a16:creationId xmlns:a16="http://schemas.microsoft.com/office/drawing/2014/main" id="{359C7BAD-0739-59C7-8072-AC6306AF3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5"/>
          <a:stretch/>
        </p:blipFill>
        <p:spPr bwMode="auto">
          <a:xfrm>
            <a:off x="3533444" y="2731244"/>
            <a:ext cx="2129496" cy="19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3 Low-Stress, High-Paying Jobs for 2023 | The Muse">
            <a:extLst>
              <a:ext uri="{FF2B5EF4-FFF2-40B4-BE49-F238E27FC236}">
                <a16:creationId xmlns:a16="http://schemas.microsoft.com/office/drawing/2014/main" id="{49B17ED6-868C-1774-90BD-A66FA2FA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64" y="2533550"/>
            <a:ext cx="4163785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 Want You&quot; Images – Browse 1,468 Stock Photos, Vectors, and Video | Adobe  Stock">
            <a:extLst>
              <a:ext uri="{FF2B5EF4-FFF2-40B4-BE49-F238E27FC236}">
                <a16:creationId xmlns:a16="http://schemas.microsoft.com/office/drawing/2014/main" id="{BCBE1008-664D-B98B-1D3F-C53B9EB8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4" y="2636737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2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t sign | Meaning, Symbol, History, Uses, &amp; Facts | Britannica">
            <a:extLst>
              <a:ext uri="{FF2B5EF4-FFF2-40B4-BE49-F238E27FC236}">
                <a16:creationId xmlns:a16="http://schemas.microsoft.com/office/drawing/2014/main" id="{359C7BAD-0739-59C7-8072-AC6306AF3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5"/>
          <a:stretch/>
        </p:blipFill>
        <p:spPr bwMode="auto">
          <a:xfrm>
            <a:off x="3643315" y="2886074"/>
            <a:ext cx="1886074" cy="17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3 Low-Stress, High-Paying Jobs for 2023 | The Muse">
            <a:extLst>
              <a:ext uri="{FF2B5EF4-FFF2-40B4-BE49-F238E27FC236}">
                <a16:creationId xmlns:a16="http://schemas.microsoft.com/office/drawing/2014/main" id="{49B17ED6-868C-1774-90BD-A66FA2FAB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r="5525"/>
          <a:stretch/>
        </p:blipFill>
        <p:spPr bwMode="auto">
          <a:xfrm>
            <a:off x="9094106" y="2562404"/>
            <a:ext cx="2812142" cy="22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FALLACY OF SELF-FOCUS |">
            <a:extLst>
              <a:ext uri="{FF2B5EF4-FFF2-40B4-BE49-F238E27FC236}">
                <a16:creationId xmlns:a16="http://schemas.microsoft.com/office/drawing/2014/main" id="{7228F4DF-AAE2-5136-87CD-A0FDF481F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11975"/>
          <a:stretch/>
        </p:blipFill>
        <p:spPr bwMode="auto">
          <a:xfrm>
            <a:off x="285752" y="2243215"/>
            <a:ext cx="3357563" cy="289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ack To School Illustration. School Building Royalty Free SVG, Cliparts,  Vectors, and Stock Illustration. Image 64674797.">
            <a:extLst>
              <a:ext uri="{FF2B5EF4-FFF2-40B4-BE49-F238E27FC236}">
                <a16:creationId xmlns:a16="http://schemas.microsoft.com/office/drawing/2014/main" id="{F6B1AE79-04F0-70DA-C4A4-EAB415DB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74" y="2839521"/>
            <a:ext cx="3564716" cy="17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2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</Words>
  <Application>Microsoft Macintosh PowerPoint</Application>
  <PresentationFormat>Widescreen</PresentationFormat>
  <Paragraphs>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第五课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 一下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第五课</dc:title>
  <dc:creator>Microsoft Office User</dc:creator>
  <cp:lastModifiedBy>Microsoft Office User</cp:lastModifiedBy>
  <cp:revision>6</cp:revision>
  <dcterms:created xsi:type="dcterms:W3CDTF">2023-10-17T19:24:00Z</dcterms:created>
  <dcterms:modified xsi:type="dcterms:W3CDTF">2023-10-18T11:33:11Z</dcterms:modified>
</cp:coreProperties>
</file>