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9633-904D-E3CC-67EF-E56F434A2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25AEB-CBFC-C720-C499-3C041BB5F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8B1FF-251E-2C91-CF95-F62A0325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611B-E29D-FC6F-1654-23EFC5F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F151-1B69-78DD-DC93-DBED61C5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D5E3-AB45-5456-2560-070EE4BC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731AB-CE5E-BA14-3339-16A64AB90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7BDF3-9956-1BB4-C966-F624AF76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B0D4-28BE-6807-97D6-6F5ED3F5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F7357-8EC3-0986-840D-EC5ECBA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5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A28D6-AB7D-5E8A-35C3-A4218FB24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2C3AC-3002-AC3F-4FA1-D70110D8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5E6A-A6CC-8D12-1F54-C6558B68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6611-821A-D89A-2E9D-3D40B932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B63A-D515-83D0-FF35-A6B91D2F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D117-9B5A-9F03-5D66-38155DBE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DEAE-1528-91B6-2AE6-91455B8E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D6B4-368C-9F84-4CE6-B84060B5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BE5D-FD02-1E51-A518-868918BA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13173-575A-7374-C978-2C8C7519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75E0-B3B8-9D66-5531-4ABB6FFA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52AE3-F3B6-BE32-617D-D0E37553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689E-B98A-2D83-4C1C-B2096D9A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C8F7F-1F12-730A-4B72-E6AB983E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E416-B5F6-162E-995D-EE02E1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31A1-3A10-67C0-4280-90A49C62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FC176-2ABC-7026-02B9-8A9763C24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82838-D630-26D0-C8B0-4B9A2FDAB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B8974-5066-C4E7-1E1B-7F5F2D88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2652A-46D0-7377-4F3C-96E2BD85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C40DE-743D-59B1-79B3-88E98C47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8165-CB02-7388-C570-09012176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B250-1946-2CA3-C0CB-C387B962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06430-ED98-A424-FB1F-E91DFA67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EBD4A-60BC-8BA3-2F52-C9562C2EE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0519C-593E-8A16-881B-B45B2D340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AA4D5-CA77-A78D-AB23-149749F8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C2C07-08AF-5ADF-C033-E69B5C8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E01F-5303-F9B3-DCC4-038D8E11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7285-75C6-CDF1-C317-59E95EE8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DA228-188E-1E4C-F437-B51AA8DA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9C53B-A86F-9182-FCB0-FFC17066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927C1-E556-FF2B-2216-CA84B1F4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16CD3-9572-58A0-4F27-0D7CB6B0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AE37D-1119-A42A-8BB8-909823C4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F5073-A752-7BA9-A905-C3539710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16B-4746-1979-7E4E-D151F0D2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9B89-86FE-EC72-751F-418F5323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33B1-8439-6E12-32CD-DAF726E79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DC6A1-F278-8873-FFD3-A59007F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59B3-7891-5E2F-8712-410648EF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15769-4F81-68F3-0060-CA3C0B88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5E66-9CD2-F2BC-9352-A5ECEA97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BD73B-F7DD-BF82-DBBF-676BC892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8002C-6F65-F16B-671F-EEAE39F6F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4B27A-9859-D252-15DF-5EECAA42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65DB6-2623-2244-EECE-6ECC2F8A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93E1-EEFB-5A74-7073-2FDEB515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6CE725-56EB-6C64-6711-8B4F1652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D0C7-A61F-5552-E3D7-D92BA4D77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EE13-E389-F678-9C3A-8B6E97FFD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42BE-B953-AC4C-AF67-C4278CE05297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CC08-4AA2-7ACB-4945-E3A40ED66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079DF-D5B4-424D-90FA-5BF05E66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D514-2C27-264A-87CD-7D8D01E4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klina Voluminoso Tie Hat - Brown on Garmentory | Outfits with hats, Wide  brim sun hat, Hat fashion">
            <a:extLst>
              <a:ext uri="{FF2B5EF4-FFF2-40B4-BE49-F238E27FC236}">
                <a16:creationId xmlns:a16="http://schemas.microsoft.com/office/drawing/2014/main" id="{5260A3FA-28E6-0649-7D82-01960B96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3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Sunhat, Giant Brim Hat, 12 Inch Brim Straw Hat, Extra Wide Brim Hat,  Summer Hat for Women, Giant Sunhat, Gift for Women - Etsy">
            <a:extLst>
              <a:ext uri="{FF2B5EF4-FFF2-40B4-BE49-F238E27FC236}">
                <a16:creationId xmlns:a16="http://schemas.microsoft.com/office/drawing/2014/main" id="{E54689ED-AC66-9DEF-A271-D757A669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78" y="839243"/>
            <a:ext cx="6959774" cy="55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ght Blue Glitter Mini Cowboy Hat 4in x 2in | Party City">
            <a:extLst>
              <a:ext uri="{FF2B5EF4-FFF2-40B4-BE49-F238E27FC236}">
                <a16:creationId xmlns:a16="http://schemas.microsoft.com/office/drawing/2014/main" id="{321FE9B1-E10C-903D-F3C7-FD934EC7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4" y="996950"/>
            <a:ext cx="5080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uld You Wear This Mini-hat Headband? | Glamour">
            <a:extLst>
              <a:ext uri="{FF2B5EF4-FFF2-40B4-BE49-F238E27FC236}">
                <a16:creationId xmlns:a16="http://schemas.microsoft.com/office/drawing/2014/main" id="{37635271-B4D0-8848-5D5F-7DDCC0C8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8" y="234950"/>
            <a:ext cx="43942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ravel Bucket Backpack Print Luggage Handbags Foldable Maple Leaf Flower  Pattern Shoulder Schoolbag Waterproof Fitness Bag XM147 - AliExpress">
            <a:extLst>
              <a:ext uri="{FF2B5EF4-FFF2-40B4-BE49-F238E27FC236}">
                <a16:creationId xmlns:a16="http://schemas.microsoft.com/office/drawing/2014/main" id="{E0933767-9E63-65DB-244C-2CF8EE62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2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vy Bags Images – Browse 67,660 Stock Photos, Vectors, and Video | Adobe  Stock">
            <a:extLst>
              <a:ext uri="{FF2B5EF4-FFF2-40B4-BE49-F238E27FC236}">
                <a16:creationId xmlns:a16="http://schemas.microsoft.com/office/drawing/2014/main" id="{DFA77B40-2182-9C94-2C13-B148862B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0" y="1143000"/>
            <a:ext cx="665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รูปภาพHeavy Bag – เลือกดูภาพถ่ายสต็อก เวกเตอร์ และวิดีโอ78,927 | Adobe Stock">
            <a:extLst>
              <a:ext uri="{FF2B5EF4-FFF2-40B4-BE49-F238E27FC236}">
                <a16:creationId xmlns:a16="http://schemas.microsoft.com/office/drawing/2014/main" id="{EBF551F5-5B90-961C-4FF9-9D6982F37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41807"/>
          <a:stretch/>
        </p:blipFill>
        <p:spPr bwMode="auto">
          <a:xfrm>
            <a:off x="7886700" y="1300163"/>
            <a:ext cx="28432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4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ll Canada ever get high-speed rail? | CBC Radio">
            <a:extLst>
              <a:ext uri="{FF2B5EF4-FFF2-40B4-BE49-F238E27FC236}">
                <a16:creationId xmlns:a16="http://schemas.microsoft.com/office/drawing/2014/main" id="{7B043FD4-A2C1-90C3-1FB8-99B1D6F1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512762"/>
            <a:ext cx="8329277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ast Train Ride | GIF | Know Your Meme">
            <a:extLst>
              <a:ext uri="{FF2B5EF4-FFF2-40B4-BE49-F238E27FC236}">
                <a16:creationId xmlns:a16="http://schemas.microsoft.com/office/drawing/2014/main" id="{69620AAC-2784-4041-284D-8275DD56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49" y="3871118"/>
            <a:ext cx="472023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5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in GIF - Train - Discover &amp; Share GIFs">
            <a:extLst>
              <a:ext uri="{FF2B5EF4-FFF2-40B4-BE49-F238E27FC236}">
                <a16:creationId xmlns:a16="http://schemas.microsoft.com/office/drawing/2014/main" id="{78887226-88CE-B792-8EA4-2E5B6C9D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954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2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2024-02-26T15:22:18Z</dcterms:created>
  <dcterms:modified xsi:type="dcterms:W3CDTF">2024-02-26T15:32:05Z</dcterms:modified>
</cp:coreProperties>
</file>