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1"/>
  </p:notesMasterIdLst>
  <p:sldIdLst>
    <p:sldId id="278" r:id="rId3"/>
    <p:sldId id="401" r:id="rId4"/>
    <p:sldId id="396" r:id="rId5"/>
    <p:sldId id="399" r:id="rId6"/>
    <p:sldId id="406" r:id="rId7"/>
    <p:sldId id="403" r:id="rId8"/>
    <p:sldId id="407" r:id="rId9"/>
    <p:sldId id="411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8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杨孜孜" initials="杨孜孜" lastIdx="1" clrIdx="0">
    <p:extLst>
      <p:ext uri="{19B8F6BF-5375-455C-9EA6-DF929625EA0E}">
        <p15:presenceInfo xmlns:p15="http://schemas.microsoft.com/office/powerpoint/2012/main" userId="杨孜孜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866ED"/>
    <a:srgbClr val="D0CECE"/>
    <a:srgbClr val="45A7D1"/>
    <a:srgbClr val="F4B183"/>
    <a:srgbClr val="EECB6C"/>
    <a:srgbClr val="E1D2FA"/>
    <a:srgbClr val="A9D18E"/>
    <a:srgbClr val="F49E58"/>
    <a:srgbClr val="E8B934"/>
    <a:srgbClr val="91B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8" autoAdjust="0"/>
    <p:restoredTop sz="94660"/>
  </p:normalViewPr>
  <p:slideViewPr>
    <p:cSldViewPr snapToGrid="0">
      <p:cViewPr>
        <p:scale>
          <a:sx n="66" d="100"/>
          <a:sy n="66" d="100"/>
        </p:scale>
        <p:origin x="1171" y="816"/>
      </p:cViewPr>
      <p:guideLst>
        <p:guide pos="3885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77453FCF-4CBD-41C8-987B-D4C9B06CBE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19A0AE-A99C-4B27-924C-83514BD218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2A1A3-925D-4578-AB40-DCF25A4F38F5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29C21417-2A42-436E-8CB1-5800F656C2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78E4358C-FA31-464B-BA4A-B38C77F93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B731E88-22FB-4430-BCA8-050331DC21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E24289-0FDD-4826-9F08-A6691004E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37E95-CD25-4E4D-937A-8954F9FC14D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4E20AC0-FDA6-4822-AC02-6A853B8EDA2A}"/>
              </a:ext>
            </a:extLst>
          </p:cNvPr>
          <p:cNvGrpSpPr/>
          <p:nvPr userDrawn="1"/>
        </p:nvGrpSpPr>
        <p:grpSpPr>
          <a:xfrm>
            <a:off x="985422" y="979435"/>
            <a:ext cx="10238912" cy="4401980"/>
            <a:chOff x="976544" y="429019"/>
            <a:chExt cx="10238912" cy="440198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E0CAE1B-02D0-4F7E-B35F-EBDC0821F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6544" y="429019"/>
              <a:ext cx="10238912" cy="440198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715AA09-B5CC-4EF1-97F5-884E5C7A0D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12056" y="3478431"/>
              <a:ext cx="1349442" cy="13424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DCC1320A-9FA4-45AF-BF81-A01A4A779948}"/>
                </a:ext>
              </a:extLst>
            </p:cNvPr>
            <p:cNvSpPr txBox="1"/>
            <p:nvPr/>
          </p:nvSpPr>
          <p:spPr>
            <a:xfrm>
              <a:off x="2361498" y="3888046"/>
              <a:ext cx="382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dirty="0">
                  <a:solidFill>
                    <a:srgbClr val="244290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课程顾问微信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A844471-D18B-4F75-AF4C-64DF14A4B2BF}"/>
                </a:ext>
              </a:extLst>
            </p:cNvPr>
            <p:cNvSpPr txBox="1"/>
            <p:nvPr/>
          </p:nvSpPr>
          <p:spPr>
            <a:xfrm>
              <a:off x="1962001" y="4301573"/>
              <a:ext cx="38203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4FBCBF"/>
                  </a:solidFill>
                  <a:latin typeface="华康海报体W12(P)" panose="040B0C00000000000000" pitchFamily="82" charset="-122"/>
                  <a:ea typeface="华康海报体W12(P)" panose="040B0C00000000000000" pitchFamily="82" charset="-122"/>
                </a:rPr>
                <a:t>18610241709</a:t>
              </a:r>
              <a:endParaRPr lang="zh-CN" altLang="en-US" sz="2800" dirty="0">
                <a:solidFill>
                  <a:srgbClr val="4FBCBF"/>
                </a:solidFill>
                <a:latin typeface="华康海报体W12(P)" panose="040B0C00000000000000" pitchFamily="82" charset="-122"/>
                <a:ea typeface="华康海报体W12(P)" panose="040B0C00000000000000" pitchFamily="8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95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074065-90CC-4E43-AFFC-7A67E3DD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A91DD5-E38A-4C9F-8409-AC20AA46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8E1-E9E4-48C7-96A3-502F994B294D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E40566-389A-4853-8174-4D216EE7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6E9FCB-14C5-444D-A116-250E4429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93BC-C342-4F23-A8BB-5C9CF817E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18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19E3738-A99F-4C9F-B50F-04769FFA2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8E1-E9E4-48C7-96A3-502F994B294D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F5275DD-9BE8-489E-BA05-54187AC8B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F445198-FB6E-4ECD-B4BC-2B0937CC4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93BC-C342-4F23-A8BB-5C9CF817E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651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4B14FD-59AE-49E0-8CC1-3D19F8DE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A0C793-8D27-4477-A018-9986ACB0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CE46E07-F800-40BE-AB7A-DE9DC007D7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B980CE-2ED7-4E8F-BB84-7E10CA2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8E1-E9E4-48C7-96A3-502F994B294D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45C95B-6BCE-4E21-8CA4-CAE40058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3130A4-0AB7-426B-9521-1CD78342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93BC-C342-4F23-A8BB-5C9CF817E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8128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929233-0F56-4BEC-B545-3877EFAB4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30133C3-E892-4B17-B68A-384251B0D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7AC380-5EA6-47DC-A201-BD3090E6C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7331021-D23D-4EFA-BA91-F60DF504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8E1-E9E4-48C7-96A3-502F994B294D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0EAC93-24EA-4005-8EF8-0AA15AD0A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8B57D4-4C66-4228-80E7-E034811A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93BC-C342-4F23-A8BB-5C9CF817E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723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3E7CB0-A1BA-4A28-B442-38F04DF2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E37823-93A0-4F55-B3BC-5BACC5EAE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2EE540-1380-4797-B0A6-908C6056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8E1-E9E4-48C7-96A3-502F994B294D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16FE11-4E0D-47A7-ADA9-CEC85B15B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3D3275E-1070-4FCB-93E8-5CB3FEEB0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93BC-C342-4F23-A8BB-5C9CF817E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024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351A4D2-4BCA-4C8A-810B-2E895D6C9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C998C9B-30B2-425A-809A-EF6623878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6B0C47-21A7-40F4-9E02-65BFE601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8E1-E9E4-48C7-96A3-502F994B294D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383A50-B2A8-4ADE-9C2D-C8E4C8E9D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2F13BB-5A3D-42FB-A127-CDCF7CB1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93BC-C342-4F23-A8BB-5C9CF817E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154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8AEDC-52ED-446B-8686-565BE4D86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030D29E-FBF7-4988-BE03-4B0814138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46DC249-0AB5-47A1-AE78-250644A3F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E839-B96C-4140-AD37-5AEDC7FC315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28E84-307F-4AA2-9516-D3B8BA3DF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D2CB85-CA76-4ED2-951E-03866689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105D-546D-4D80-ABFA-68529D0A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92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EB5B14-EEEB-4769-B708-A5173969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6903E2-F78D-45AC-BE3B-D2B2D576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E2FAD7-1AEC-4D09-BF2E-40147E351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E839-B96C-4140-AD37-5AEDC7FC315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7B69B2-A1EB-4297-882A-532DDE711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9B0096-4569-4DDB-B8AF-94CE98A2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105D-546D-4D80-ABFA-68529D0A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1235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E1F609-E5A5-4C03-AC6D-88DBBB161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9602F3C-E044-4A3F-9927-C29ECD7F3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F6F758-2394-4D35-879E-05F6488BB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E839-B96C-4140-AD37-5AEDC7FC315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878ADF5-FC79-4063-9CFA-053DD492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08F42B-AA4E-4A76-8C99-93A6DCFF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105D-546D-4D80-ABFA-68529D0A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7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0DDB62-7D87-42F5-829F-36E829AE1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BFB891-AD78-4F5A-A1E9-FDCB7A6EB9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FAB51BC-27C8-419D-AF2A-1D999FA14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9EE475-D55C-4912-9C87-7ABD9F4CB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E839-B96C-4140-AD37-5AEDC7FC315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95FF13-73EA-4C62-B392-6EF07A53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A886B5-141A-47E2-A751-F95C1F1C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105D-546D-4D80-ABFA-68529D0A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14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1E851FBC-73B5-43D2-89F9-CFF3B2AFB7F3}"/>
              </a:ext>
            </a:extLst>
          </p:cNvPr>
          <p:cNvSpPr/>
          <p:nvPr userDrawn="1"/>
        </p:nvSpPr>
        <p:spPr>
          <a:xfrm>
            <a:off x="8025215" y="71785"/>
            <a:ext cx="4037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汉语圈</a:t>
            </a:r>
            <a:r>
              <a:rPr kumimoji="0" lang="en-US" altLang="zh-CN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PPT</a:t>
            </a: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课件培训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34FFEBF-94D7-4BCA-88C4-6EFE395FB6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07810" y="2320992"/>
            <a:ext cx="957155" cy="2194750"/>
          </a:xfrm>
          <a:prstGeom prst="rect">
            <a:avLst/>
          </a:prstGeom>
        </p:spPr>
      </p:pic>
      <p:sp>
        <p:nvSpPr>
          <p:cNvPr id="5" name="椭圆 4">
            <a:extLst>
              <a:ext uri="{FF2B5EF4-FFF2-40B4-BE49-F238E27FC236}">
                <a16:creationId xmlns:a16="http://schemas.microsoft.com/office/drawing/2014/main" id="{33B8199F-2A0C-42FC-AFBC-F3C0791F62F1}"/>
              </a:ext>
            </a:extLst>
          </p:cNvPr>
          <p:cNvSpPr/>
          <p:nvPr userDrawn="1"/>
        </p:nvSpPr>
        <p:spPr>
          <a:xfrm>
            <a:off x="542692" y="1533292"/>
            <a:ext cx="3791416" cy="3791416"/>
          </a:xfrm>
          <a:prstGeom prst="ellipse">
            <a:avLst/>
          </a:prstGeom>
          <a:blipFill dpi="0" rotWithShape="1">
            <a:blip r:embed="rId3" cstate="hqprint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 sz="8000" b="1" cap="none" spc="0" dirty="0">
              <a:ln w="1016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4418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42FED-668F-45C7-9356-7DE02CACA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A8A5D3-D2EC-4842-8435-15C4A6244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62E536-E769-4FAE-9C8A-EC45A356C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0D3660B-6F66-4D00-859E-B3D56B87B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F01444E-FD49-4383-BC9B-D13CDB9F62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E7F128E-E13A-42EE-8A54-4B324869D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E839-B96C-4140-AD37-5AEDC7FC315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A3CF9BA-5A3E-482F-8268-0929FADCA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F5EB14A-DDF8-426C-9C02-D4F71D121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105D-546D-4D80-ABFA-68529D0A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20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ADC401-053D-4D6C-9716-04EF3EF5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1E75008-9AC0-4B77-BF46-DDB77C88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E839-B96C-4140-AD37-5AEDC7FC315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0867B3-EC9F-427D-8A31-9A0B97236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D220582-B6F3-4E12-8544-312828F92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105D-546D-4D80-ABFA-68529D0A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705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7A148BD-BD9C-4043-B62F-7299A7B7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E839-B96C-4140-AD37-5AEDC7FC315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DD447DA-6BF0-4D1C-8E89-E854967D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7DA4B72-D92E-4116-8C8B-01466C37B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105D-546D-4D80-ABFA-68529D0A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46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50B380-5EB2-421A-9680-6F19FF0E1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67A700-6766-47F7-A09C-177794809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D8E099A-ADCF-4DD0-8B6F-A36057CFB1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749706-A030-4DE3-BCA7-783495FE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E839-B96C-4140-AD37-5AEDC7FC315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B2DCFC-02FD-45B2-8BBE-310C8E17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73DDFC0-4428-42C1-94BE-8AD145B5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105D-546D-4D80-ABFA-68529D0A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377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13028-8E31-4494-A3DE-9B05F3E6C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3DB8EE-B7B9-4FE0-8993-CB506FB5E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F257BA2-3849-4EA7-A561-7DD777A69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7AF51F1-9077-4720-B57A-ABF937BDB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E839-B96C-4140-AD37-5AEDC7FC315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F3374C-F461-493A-960B-BCC36B87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C4206A-FA49-4CD0-973F-CE9B6FEA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105D-546D-4D80-ABFA-68529D0A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957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3365B3-A4B2-40A9-AF82-603BB3450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B66F71-93F6-4733-BB4C-A50D72E5C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706DD5-24A0-426F-B3A3-1C01190D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E839-B96C-4140-AD37-5AEDC7FC315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368D51-14CA-40BA-8588-9216D291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57F6AC-28FE-4970-ABD5-DBDCAF0E4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105D-546D-4D80-ABFA-68529D0A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1657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8941631-7C81-4AE8-8C47-99B113ABD1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B987B35-6629-4D32-AFDE-ABAF054F0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EF812D-1DC1-4E9D-A6BD-ED75D7A4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E839-B96C-4140-AD37-5AEDC7FC315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74DC85-856F-4C80-AC7B-72C3F75C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62A463-FEF7-4EC0-9888-38E9FEFCC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F105D-546D-4D80-ABFA-68529D0A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46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>
            <a:extLst>
              <a:ext uri="{FF2B5EF4-FFF2-40B4-BE49-F238E27FC236}">
                <a16:creationId xmlns:a16="http://schemas.microsoft.com/office/drawing/2014/main" id="{CD5BC7EE-022A-4CCB-AD80-D06AD71DAE76}"/>
              </a:ext>
            </a:extLst>
          </p:cNvPr>
          <p:cNvSpPr/>
          <p:nvPr userDrawn="1"/>
        </p:nvSpPr>
        <p:spPr>
          <a:xfrm>
            <a:off x="7878674" y="1533292"/>
            <a:ext cx="3791416" cy="3791416"/>
          </a:xfrm>
          <a:prstGeom prst="ellipse">
            <a:avLst/>
          </a:prstGeom>
          <a:blipFill dpi="0" rotWithShape="1">
            <a:blip r:embed="rId2" cstate="hqprint">
              <a:alphaModFix amt="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 sz="8000" b="1" cap="none" spc="0" dirty="0">
              <a:ln w="1016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ADD39FA-B888-478E-8E0D-FF4B2E082D86}"/>
              </a:ext>
            </a:extLst>
          </p:cNvPr>
          <p:cNvGrpSpPr/>
          <p:nvPr userDrawn="1"/>
        </p:nvGrpSpPr>
        <p:grpSpPr>
          <a:xfrm>
            <a:off x="-1" y="2315183"/>
            <a:ext cx="593387" cy="2197928"/>
            <a:chOff x="-1" y="2315183"/>
            <a:chExt cx="593387" cy="2197928"/>
          </a:xfrm>
        </p:grpSpPr>
        <p:sp>
          <p:nvSpPr>
            <p:cNvPr id="8" name="流程图: 手动操作 7">
              <a:extLst>
                <a:ext uri="{FF2B5EF4-FFF2-40B4-BE49-F238E27FC236}">
                  <a16:creationId xmlns:a16="http://schemas.microsoft.com/office/drawing/2014/main" id="{C21AEEE3-81F5-4F71-B1CA-45BB1E43DB5F}"/>
                </a:ext>
              </a:extLst>
            </p:cNvPr>
            <p:cNvSpPr/>
            <p:nvPr/>
          </p:nvSpPr>
          <p:spPr>
            <a:xfrm rot="16200000">
              <a:off x="-802271" y="3117453"/>
              <a:ext cx="2197928" cy="593387"/>
            </a:xfrm>
            <a:prstGeom prst="flowChartManualOperation">
              <a:avLst/>
            </a:prstGeom>
            <a:solidFill>
              <a:srgbClr val="E6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A0391FC-56CD-45C7-AFFC-7D97EEAB719A}"/>
                </a:ext>
              </a:extLst>
            </p:cNvPr>
            <p:cNvSpPr/>
            <p:nvPr/>
          </p:nvSpPr>
          <p:spPr>
            <a:xfrm>
              <a:off x="108611" y="2614986"/>
              <a:ext cx="317796" cy="156966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第</a:t>
              </a:r>
              <a:r>
                <a:rPr lang="zh-CN" altLang="en-US" sz="32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二</a:t>
              </a:r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讲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DB287435-DC74-4965-9272-E41025F66E6A}"/>
              </a:ext>
            </a:extLst>
          </p:cNvPr>
          <p:cNvSpPr/>
          <p:nvPr userDrawn="1"/>
        </p:nvSpPr>
        <p:spPr>
          <a:xfrm>
            <a:off x="8025215" y="71785"/>
            <a:ext cx="4037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E64A8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汉语圈</a:t>
            </a:r>
            <a:r>
              <a:rPr kumimoji="0" lang="en-US" altLang="zh-CN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E64A8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PPT</a:t>
            </a: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E64A8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课件培训</a:t>
            </a:r>
          </a:p>
        </p:txBody>
      </p:sp>
    </p:spTree>
    <p:extLst>
      <p:ext uri="{BB962C8B-B14F-4D97-AF65-F5344CB8AC3E}">
        <p14:creationId xmlns:p14="http://schemas.microsoft.com/office/powerpoint/2010/main" val="71801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1AE13ABF-A83A-438B-9718-A8C3D2287995}"/>
              </a:ext>
            </a:extLst>
          </p:cNvPr>
          <p:cNvGrpSpPr/>
          <p:nvPr userDrawn="1"/>
        </p:nvGrpSpPr>
        <p:grpSpPr>
          <a:xfrm>
            <a:off x="-1" y="2315183"/>
            <a:ext cx="593387" cy="2197928"/>
            <a:chOff x="-1" y="2315183"/>
            <a:chExt cx="593387" cy="2197928"/>
          </a:xfrm>
          <a:solidFill>
            <a:srgbClr val="EECB6C"/>
          </a:solidFill>
        </p:grpSpPr>
        <p:sp>
          <p:nvSpPr>
            <p:cNvPr id="9" name="流程图: 手动操作 8">
              <a:extLst>
                <a:ext uri="{FF2B5EF4-FFF2-40B4-BE49-F238E27FC236}">
                  <a16:creationId xmlns:a16="http://schemas.microsoft.com/office/drawing/2014/main" id="{1519AE74-34E2-47D5-882F-92C40CB8F0FF}"/>
                </a:ext>
              </a:extLst>
            </p:cNvPr>
            <p:cNvSpPr/>
            <p:nvPr/>
          </p:nvSpPr>
          <p:spPr>
            <a:xfrm rot="16200000">
              <a:off x="-802271" y="3117453"/>
              <a:ext cx="2197928" cy="593387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75778EC-9FAE-447A-AD40-28FA2904B246}"/>
                </a:ext>
              </a:extLst>
            </p:cNvPr>
            <p:cNvSpPr/>
            <p:nvPr/>
          </p:nvSpPr>
          <p:spPr>
            <a:xfrm>
              <a:off x="108611" y="2614986"/>
              <a:ext cx="317796" cy="156966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第</a:t>
              </a:r>
              <a:r>
                <a:rPr lang="zh-CN" altLang="en-US" sz="32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三</a:t>
              </a:r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讲</a:t>
              </a:r>
            </a:p>
          </p:txBody>
        </p:sp>
      </p:grpSp>
      <p:sp>
        <p:nvSpPr>
          <p:cNvPr id="11" name="矩形 9">
            <a:extLst>
              <a:ext uri="{FF2B5EF4-FFF2-40B4-BE49-F238E27FC236}">
                <a16:creationId xmlns:a16="http://schemas.microsoft.com/office/drawing/2014/main" id="{2DFB170E-438D-4684-9D49-A07B95D2276A}"/>
              </a:ext>
            </a:extLst>
          </p:cNvPr>
          <p:cNvSpPr/>
          <p:nvPr userDrawn="1"/>
        </p:nvSpPr>
        <p:spPr>
          <a:xfrm>
            <a:off x="8025215" y="71785"/>
            <a:ext cx="4037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E8B9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汉语圈</a:t>
            </a:r>
            <a:r>
              <a:rPr kumimoji="0" lang="en-US" altLang="zh-CN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E8B9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PPT</a:t>
            </a: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E8B93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课件培训</a:t>
            </a: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403794D4-1B14-402F-A720-5113025B1FCA}"/>
              </a:ext>
            </a:extLst>
          </p:cNvPr>
          <p:cNvSpPr/>
          <p:nvPr userDrawn="1"/>
        </p:nvSpPr>
        <p:spPr>
          <a:xfrm>
            <a:off x="8110440" y="71785"/>
            <a:ext cx="3791416" cy="3791416"/>
          </a:xfrm>
          <a:prstGeom prst="ellipse">
            <a:avLst/>
          </a:prstGeom>
          <a:blipFill dpi="0" rotWithShape="1">
            <a:blip r:embed="rId2" cstate="hqprint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 sz="8000" b="1" cap="none" spc="0" dirty="0">
              <a:ln w="1016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9348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9">
            <a:extLst>
              <a:ext uri="{FF2B5EF4-FFF2-40B4-BE49-F238E27FC236}">
                <a16:creationId xmlns:a16="http://schemas.microsoft.com/office/drawing/2014/main" id="{2DFB170E-438D-4684-9D49-A07B95D2276A}"/>
              </a:ext>
            </a:extLst>
          </p:cNvPr>
          <p:cNvSpPr/>
          <p:nvPr userDrawn="1"/>
        </p:nvSpPr>
        <p:spPr>
          <a:xfrm>
            <a:off x="8025215" y="71785"/>
            <a:ext cx="4037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78288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汉语圈</a:t>
            </a:r>
            <a:r>
              <a:rPr kumimoji="0" lang="en-US" altLang="zh-CN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78288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PPT</a:t>
            </a: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78288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课件培训</a:t>
            </a: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403794D4-1B14-402F-A720-5113025B1FCA}"/>
              </a:ext>
            </a:extLst>
          </p:cNvPr>
          <p:cNvSpPr/>
          <p:nvPr userDrawn="1"/>
        </p:nvSpPr>
        <p:spPr>
          <a:xfrm>
            <a:off x="4131415" y="1518438"/>
            <a:ext cx="3791416" cy="3791416"/>
          </a:xfrm>
          <a:prstGeom prst="ellipse">
            <a:avLst/>
          </a:prstGeom>
          <a:blipFill dpi="0" rotWithShape="1">
            <a:blip r:embed="rId2" cstate="hqprint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 sz="8000" b="1" cap="none" spc="0" dirty="0">
              <a:ln w="1016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7" name="组合 6">
            <a:extLst/>
          </p:cNvPr>
          <p:cNvGrpSpPr/>
          <p:nvPr userDrawn="1"/>
        </p:nvGrpSpPr>
        <p:grpSpPr>
          <a:xfrm>
            <a:off x="-1" y="2315183"/>
            <a:ext cx="593387" cy="2197928"/>
            <a:chOff x="-1" y="2315183"/>
            <a:chExt cx="593387" cy="2197928"/>
          </a:xfrm>
          <a:solidFill>
            <a:srgbClr val="782881"/>
          </a:solidFill>
        </p:grpSpPr>
        <p:sp>
          <p:nvSpPr>
            <p:cNvPr id="13" name="流程图: 手动操作 12">
              <a:extLst/>
            </p:cNvPr>
            <p:cNvSpPr/>
            <p:nvPr/>
          </p:nvSpPr>
          <p:spPr>
            <a:xfrm rot="16200000">
              <a:off x="-802271" y="3117453"/>
              <a:ext cx="2197928" cy="593387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/>
            </p:cNvPr>
            <p:cNvSpPr/>
            <p:nvPr/>
          </p:nvSpPr>
          <p:spPr>
            <a:xfrm>
              <a:off x="108611" y="2614986"/>
              <a:ext cx="317796" cy="156966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第</a:t>
              </a:r>
              <a:r>
                <a:rPr lang="zh-CN" altLang="en-US" sz="32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四</a:t>
              </a:r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413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9">
            <a:extLst>
              <a:ext uri="{FF2B5EF4-FFF2-40B4-BE49-F238E27FC236}">
                <a16:creationId xmlns:a16="http://schemas.microsoft.com/office/drawing/2014/main" id="{2DFB170E-438D-4684-9D49-A07B95D2276A}"/>
              </a:ext>
            </a:extLst>
          </p:cNvPr>
          <p:cNvSpPr/>
          <p:nvPr userDrawn="1"/>
        </p:nvSpPr>
        <p:spPr>
          <a:xfrm>
            <a:off x="8025215" y="71785"/>
            <a:ext cx="4037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49E5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汉语圈</a:t>
            </a:r>
            <a:r>
              <a:rPr kumimoji="0" lang="en-US" altLang="zh-CN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49E5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PPT</a:t>
            </a: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F49E58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课件培训</a:t>
            </a: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403794D4-1B14-402F-A720-5113025B1FCA}"/>
              </a:ext>
            </a:extLst>
          </p:cNvPr>
          <p:cNvSpPr/>
          <p:nvPr userDrawn="1"/>
        </p:nvSpPr>
        <p:spPr>
          <a:xfrm>
            <a:off x="535019" y="211836"/>
            <a:ext cx="3217164" cy="3217164"/>
          </a:xfrm>
          <a:prstGeom prst="ellipse">
            <a:avLst/>
          </a:prstGeom>
          <a:blipFill dpi="0" rotWithShape="1">
            <a:blip r:embed="rId2" cstate="hqprint">
              <a:alphaModFix am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 sz="8000" b="1" cap="none" spc="0" dirty="0">
              <a:ln w="1016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CF9B38B-40BB-4CA5-90A8-2B543A6E2B18}"/>
              </a:ext>
            </a:extLst>
          </p:cNvPr>
          <p:cNvGrpSpPr/>
          <p:nvPr userDrawn="1"/>
        </p:nvGrpSpPr>
        <p:grpSpPr>
          <a:xfrm>
            <a:off x="-1" y="2315183"/>
            <a:ext cx="593387" cy="2197928"/>
            <a:chOff x="-1" y="2315183"/>
            <a:chExt cx="593387" cy="2197928"/>
          </a:xfrm>
          <a:solidFill>
            <a:srgbClr val="91B064"/>
          </a:solidFill>
        </p:grpSpPr>
        <p:sp>
          <p:nvSpPr>
            <p:cNvPr id="13" name="流程图: 手动操作 12">
              <a:extLst>
                <a:ext uri="{FF2B5EF4-FFF2-40B4-BE49-F238E27FC236}">
                  <a16:creationId xmlns:a16="http://schemas.microsoft.com/office/drawing/2014/main" id="{D9653256-ABF4-4C2A-BF2F-61B11109C155}"/>
                </a:ext>
              </a:extLst>
            </p:cNvPr>
            <p:cNvSpPr/>
            <p:nvPr/>
          </p:nvSpPr>
          <p:spPr>
            <a:xfrm rot="16200000">
              <a:off x="-802271" y="3117453"/>
              <a:ext cx="2197928" cy="593387"/>
            </a:xfrm>
            <a:prstGeom prst="flowChartManualOperation">
              <a:avLst/>
            </a:prstGeom>
            <a:solidFill>
              <a:srgbClr val="F49E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2974E6D1-0EA0-4DE0-A132-2DD3E678F764}"/>
                </a:ext>
              </a:extLst>
            </p:cNvPr>
            <p:cNvSpPr/>
            <p:nvPr/>
          </p:nvSpPr>
          <p:spPr>
            <a:xfrm>
              <a:off x="108611" y="2614986"/>
              <a:ext cx="31779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第</a:t>
              </a:r>
              <a:r>
                <a:rPr lang="zh-CN" altLang="en-US" sz="32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五</a:t>
              </a:r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096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9">
            <a:extLst>
              <a:ext uri="{FF2B5EF4-FFF2-40B4-BE49-F238E27FC236}">
                <a16:creationId xmlns:a16="http://schemas.microsoft.com/office/drawing/2014/main" id="{2DFB170E-438D-4684-9D49-A07B95D2276A}"/>
              </a:ext>
            </a:extLst>
          </p:cNvPr>
          <p:cNvSpPr/>
          <p:nvPr userDrawn="1"/>
        </p:nvSpPr>
        <p:spPr>
          <a:xfrm>
            <a:off x="8025215" y="71785"/>
            <a:ext cx="4037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45A7D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汉语圈</a:t>
            </a:r>
            <a:r>
              <a:rPr kumimoji="0" lang="en-US" altLang="zh-CN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45A7D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PPT</a:t>
            </a: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45A7D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课件培训</a:t>
            </a: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403794D4-1B14-402F-A720-5113025B1FCA}"/>
              </a:ext>
            </a:extLst>
          </p:cNvPr>
          <p:cNvSpPr/>
          <p:nvPr userDrawn="1"/>
        </p:nvSpPr>
        <p:spPr>
          <a:xfrm>
            <a:off x="2574026" y="1820418"/>
            <a:ext cx="3217164" cy="3217164"/>
          </a:xfrm>
          <a:prstGeom prst="ellipse">
            <a:avLst/>
          </a:prstGeom>
          <a:blipFill dpi="0" rotWithShape="1">
            <a:blip r:embed="rId2" cstate="hqprint">
              <a:alphaModFix am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 sz="8000" b="1" cap="none" spc="0" dirty="0">
              <a:ln w="1016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DEA53858-9D4A-445B-9DF3-0B4A6E37E990}"/>
              </a:ext>
            </a:extLst>
          </p:cNvPr>
          <p:cNvGrpSpPr/>
          <p:nvPr userDrawn="1"/>
        </p:nvGrpSpPr>
        <p:grpSpPr>
          <a:xfrm>
            <a:off x="-1" y="2315183"/>
            <a:ext cx="593387" cy="2197928"/>
            <a:chOff x="-1" y="2315183"/>
            <a:chExt cx="593387" cy="2197928"/>
          </a:xfrm>
          <a:solidFill>
            <a:srgbClr val="45A7D1"/>
          </a:solidFill>
        </p:grpSpPr>
        <p:sp>
          <p:nvSpPr>
            <p:cNvPr id="8" name="流程图: 手动操作 7">
              <a:extLst>
                <a:ext uri="{FF2B5EF4-FFF2-40B4-BE49-F238E27FC236}">
                  <a16:creationId xmlns:a16="http://schemas.microsoft.com/office/drawing/2014/main" id="{7EDA187E-E0BF-455F-AD7C-BB9053B23DD8}"/>
                </a:ext>
              </a:extLst>
            </p:cNvPr>
            <p:cNvSpPr/>
            <p:nvPr/>
          </p:nvSpPr>
          <p:spPr>
            <a:xfrm rot="16200000">
              <a:off x="-802271" y="3117453"/>
              <a:ext cx="2197928" cy="593387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37565C0-C83F-4591-B3A5-B85C6D047409}"/>
                </a:ext>
              </a:extLst>
            </p:cNvPr>
            <p:cNvSpPr/>
            <p:nvPr/>
          </p:nvSpPr>
          <p:spPr>
            <a:xfrm>
              <a:off x="108611" y="2614986"/>
              <a:ext cx="317796" cy="156966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第</a:t>
              </a:r>
              <a:r>
                <a:rPr lang="zh-CN" altLang="en-US" sz="32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六</a:t>
              </a:r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00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9">
            <a:extLst>
              <a:ext uri="{FF2B5EF4-FFF2-40B4-BE49-F238E27FC236}">
                <a16:creationId xmlns:a16="http://schemas.microsoft.com/office/drawing/2014/main" id="{2DFB170E-438D-4684-9D49-A07B95D2276A}"/>
              </a:ext>
            </a:extLst>
          </p:cNvPr>
          <p:cNvSpPr/>
          <p:nvPr userDrawn="1"/>
        </p:nvSpPr>
        <p:spPr>
          <a:xfrm>
            <a:off x="8025215" y="71785"/>
            <a:ext cx="4037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9866E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汉语圈</a:t>
            </a:r>
            <a:r>
              <a:rPr kumimoji="0" lang="en-US" altLang="zh-CN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9866E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PPT</a:t>
            </a:r>
            <a:r>
              <a:rPr kumimoji="0" lang="zh-CN" altLang="en-US" sz="2800" b="1" i="0" u="none" strike="noStrike" kern="1200" cap="none" spc="0" normalizeH="0" baseline="0" noProof="0" dirty="0">
                <a:ln w="10160">
                  <a:noFill/>
                  <a:prstDash val="solid"/>
                </a:ln>
                <a:solidFill>
                  <a:srgbClr val="9866E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华康少女文字W5(P)" panose="040F0500000000000000" pitchFamily="82" charset="-122"/>
                <a:ea typeface="华康少女文字W5(P)" panose="040F0500000000000000" pitchFamily="82" charset="-122"/>
                <a:cs typeface="+mn-cs"/>
              </a:rPr>
              <a:t>课件培训</a:t>
            </a: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id="{403794D4-1B14-402F-A720-5113025B1FCA}"/>
              </a:ext>
            </a:extLst>
          </p:cNvPr>
          <p:cNvSpPr/>
          <p:nvPr userDrawn="1"/>
        </p:nvSpPr>
        <p:spPr>
          <a:xfrm>
            <a:off x="4878419" y="1958340"/>
            <a:ext cx="3217164" cy="3217164"/>
          </a:xfrm>
          <a:prstGeom prst="ellipse">
            <a:avLst/>
          </a:prstGeom>
          <a:blipFill dpi="0" rotWithShape="1">
            <a:blip r:embed="rId2" cstate="hqprint">
              <a:alphaModFix am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zh-CN" altLang="en-US" sz="8000" b="1" cap="none" spc="0" dirty="0">
              <a:ln w="10160">
                <a:solidFill>
                  <a:schemeClr val="bg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A906E088-618D-4BE0-B59D-2100D4B0C574}"/>
              </a:ext>
            </a:extLst>
          </p:cNvPr>
          <p:cNvGrpSpPr/>
          <p:nvPr userDrawn="1"/>
        </p:nvGrpSpPr>
        <p:grpSpPr>
          <a:xfrm>
            <a:off x="-1" y="2315183"/>
            <a:ext cx="593387" cy="2197928"/>
            <a:chOff x="-1" y="2315183"/>
            <a:chExt cx="593387" cy="2197928"/>
          </a:xfrm>
          <a:solidFill>
            <a:srgbClr val="9866ED"/>
          </a:solidFill>
        </p:grpSpPr>
        <p:sp>
          <p:nvSpPr>
            <p:cNvPr id="8" name="流程图: 手动操作 7">
              <a:extLst>
                <a:ext uri="{FF2B5EF4-FFF2-40B4-BE49-F238E27FC236}">
                  <a16:creationId xmlns:a16="http://schemas.microsoft.com/office/drawing/2014/main" id="{0D72D27C-89D2-4485-8006-986BCA6FA330}"/>
                </a:ext>
              </a:extLst>
            </p:cNvPr>
            <p:cNvSpPr/>
            <p:nvPr/>
          </p:nvSpPr>
          <p:spPr>
            <a:xfrm rot="16200000">
              <a:off x="-802271" y="3117453"/>
              <a:ext cx="2197928" cy="593387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7755CD93-7B75-4A53-8318-50F3F928A541}"/>
                </a:ext>
              </a:extLst>
            </p:cNvPr>
            <p:cNvSpPr/>
            <p:nvPr/>
          </p:nvSpPr>
          <p:spPr>
            <a:xfrm>
              <a:off x="108611" y="2614986"/>
              <a:ext cx="317796" cy="156966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第</a:t>
              </a:r>
              <a:r>
                <a:rPr lang="zh-CN" altLang="en-US" sz="32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七</a:t>
              </a:r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509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B4187D-09BE-4D22-9E08-0B1EA3384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2D12B5F-F4A0-47B6-BB2B-F93E68132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4B728C3-BD1A-485A-B141-2CCE7605CE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D17CE94-D211-4041-A0AE-197962B73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02B7CAF-E7CD-43E8-ACA5-06EFDFD192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E354EF-6274-43C9-BC9B-F635AB5E2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8E1-E9E4-48C7-96A3-502F994B294D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CF8746D-05C4-438A-80E2-37B9BCFF5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70D0414-BFDC-4E77-8DF9-1FA200D44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93BC-C342-4F23-A8BB-5C9CF817E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879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54E793-B933-4738-AC7E-23FDE3079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2E5FFA-7618-4A37-A6CE-50564D3DC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5479E7-FED2-4352-8EAB-6FE9B36B4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8E1-E9E4-48C7-96A3-502F994B294D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4E16-B072-4DBB-88EA-F56F31A39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D524E8-C268-49B7-A93E-F3F4094B8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93BC-C342-4F23-A8BB-5C9CF817ED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287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61" r:id="rId5"/>
    <p:sldLayoutId id="2147483660" r:id="rId6"/>
    <p:sldLayoutId id="2147483675" r:id="rId7"/>
    <p:sldLayoutId id="214748366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5D90758-EB2A-496B-91CA-14FC1009C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409879-3857-491D-803F-2E0601F31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A61E06-83FB-483A-A8DE-75C64F90D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E839-B96C-4140-AD37-5AEDC7FC315E}" type="datetimeFigureOut">
              <a:rPr lang="zh-CN" altLang="en-US" smtClean="0"/>
              <a:t>2018/6/13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29F07B-D70F-415B-B5DC-DC816DCC3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126733-1180-4E9C-B3DF-4A75C0911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F105D-546D-4D80-ABFA-68529D0AF8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976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5" Type="http://schemas.openxmlformats.org/officeDocument/2006/relationships/slideLayout" Target="../slideLayouts/slideLayout7.xml"/><Relationship Id="rId4" Type="http://schemas.microsoft.com/office/2007/relationships/media" Target="../media/media3.m4a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5" Type="http://schemas.openxmlformats.org/officeDocument/2006/relationships/slideLayout" Target="../slideLayouts/slideLayout7.xml"/><Relationship Id="rId4" Type="http://schemas.microsoft.com/office/2007/relationships/media" Target="../media/media3.m4a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7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slide" Target="slide4.xml"/><Relationship Id="rId5" Type="http://schemas.openxmlformats.org/officeDocument/2006/relationships/slideLayout" Target="../slideLayouts/slideLayout7.xml"/><Relationship Id="rId4" Type="http://schemas.microsoft.com/office/2007/relationships/media" Target="../media/media3.m4a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8321C549-02E6-4D25-8019-7430DD74A8E8}"/>
              </a:ext>
            </a:extLst>
          </p:cNvPr>
          <p:cNvSpPr/>
          <p:nvPr/>
        </p:nvSpPr>
        <p:spPr>
          <a:xfrm>
            <a:off x="0" y="2315182"/>
            <a:ext cx="6096000" cy="3615358"/>
          </a:xfrm>
          <a:prstGeom prst="rect">
            <a:avLst/>
          </a:prstGeom>
          <a:solidFill>
            <a:srgbClr val="ACEDF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D7CE8BA-61C5-4C9B-8B22-C87C9B1C7586}"/>
              </a:ext>
            </a:extLst>
          </p:cNvPr>
          <p:cNvGrpSpPr/>
          <p:nvPr/>
        </p:nvGrpSpPr>
        <p:grpSpPr>
          <a:xfrm>
            <a:off x="-1" y="2315183"/>
            <a:ext cx="593387" cy="2197928"/>
            <a:chOff x="-1" y="2315183"/>
            <a:chExt cx="593387" cy="2197928"/>
          </a:xfrm>
          <a:solidFill>
            <a:srgbClr val="45A7D1"/>
          </a:solidFill>
        </p:grpSpPr>
        <p:sp>
          <p:nvSpPr>
            <p:cNvPr id="9" name="流程图: 手动操作 8">
              <a:extLst>
                <a:ext uri="{FF2B5EF4-FFF2-40B4-BE49-F238E27FC236}">
                  <a16:creationId xmlns:a16="http://schemas.microsoft.com/office/drawing/2014/main" id="{ED98C18A-22F4-4BA7-ADA5-33AE56A8B2A1}"/>
                </a:ext>
              </a:extLst>
            </p:cNvPr>
            <p:cNvSpPr/>
            <p:nvPr/>
          </p:nvSpPr>
          <p:spPr>
            <a:xfrm rot="16200000">
              <a:off x="-802271" y="3117453"/>
              <a:ext cx="2197928" cy="593387"/>
            </a:xfrm>
            <a:prstGeom prst="flowChartManualOperati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4ECC35D-F3E8-4D7A-8842-83EC3851405C}"/>
                </a:ext>
              </a:extLst>
            </p:cNvPr>
            <p:cNvSpPr/>
            <p:nvPr/>
          </p:nvSpPr>
          <p:spPr>
            <a:xfrm>
              <a:off x="108611" y="2614986"/>
              <a:ext cx="317796" cy="156966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第</a:t>
              </a:r>
              <a:r>
                <a:rPr lang="zh-CN" altLang="en-US" sz="3200" b="1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六</a:t>
              </a:r>
              <a:r>
                <a:rPr lang="zh-CN" altLang="en-US" sz="3200" b="1" cap="none" spc="0" dirty="0">
                  <a:ln w="10160">
                    <a:noFill/>
                    <a:prstDash val="solid"/>
                  </a:ln>
                  <a:solidFill>
                    <a:schemeClr val="bg1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华康少女文字W5(P)" panose="040F0500000000000000" pitchFamily="82" charset="-122"/>
                  <a:ea typeface="华康少女文字W5(P)" panose="040F0500000000000000" pitchFamily="82" charset="-122"/>
                </a:rPr>
                <a:t>讲</a:t>
              </a:r>
            </a:p>
          </p:txBody>
        </p:sp>
      </p:grpSp>
      <p:sp>
        <p:nvSpPr>
          <p:cNvPr id="11" name="矩形 10">
            <a:extLst>
              <a:ext uri="{FF2B5EF4-FFF2-40B4-BE49-F238E27FC236}">
                <a16:creationId xmlns:a16="http://schemas.microsoft.com/office/drawing/2014/main" id="{995F1384-A300-40C5-AB53-3FD346E9FD5F}"/>
              </a:ext>
            </a:extLst>
          </p:cNvPr>
          <p:cNvSpPr/>
          <p:nvPr/>
        </p:nvSpPr>
        <p:spPr>
          <a:xfrm>
            <a:off x="8025215" y="71785"/>
            <a:ext cx="4037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dirty="0">
                <a:ln w="1016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汉语圈</a:t>
            </a:r>
            <a:r>
              <a:rPr lang="en-US" altLang="zh-CN" sz="2800" b="1" cap="none" spc="0" dirty="0">
                <a:ln w="1016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PPT</a:t>
            </a:r>
            <a:r>
              <a:rPr lang="zh-CN" altLang="en-US" sz="2800" b="1" cap="none" spc="0" dirty="0">
                <a:ln w="1016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课件培训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A8370F2-4876-4E33-9155-7831A17E4312}"/>
              </a:ext>
            </a:extLst>
          </p:cNvPr>
          <p:cNvSpPr/>
          <p:nvPr/>
        </p:nvSpPr>
        <p:spPr>
          <a:xfrm>
            <a:off x="706947" y="2720519"/>
            <a:ext cx="4288353" cy="707886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000" b="1" cap="none" spc="0" dirty="0">
                <a:ln w="1016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声调辨析模板详解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5C0B7D9-AECB-41C9-81FD-903764BABE1B}"/>
              </a:ext>
            </a:extLst>
          </p:cNvPr>
          <p:cNvSpPr/>
          <p:nvPr/>
        </p:nvSpPr>
        <p:spPr>
          <a:xfrm>
            <a:off x="709658" y="3522401"/>
            <a:ext cx="2448106" cy="224676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200" b="1" cap="none" spc="0" dirty="0">
                <a:ln w="1016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造字工房悦黑体验版纤细体" pitchFamily="50" charset="-122"/>
                <a:ea typeface="造字工房悦黑体验版纤细体" pitchFamily="50" charset="-122"/>
              </a:rPr>
              <a:t>路径触发</a:t>
            </a:r>
            <a:endParaRPr lang="en-US" altLang="zh-CN" sz="3200" b="1" cap="none" spc="0" dirty="0">
              <a:ln w="1016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200" b="1" cap="none" spc="0" dirty="0">
                <a:ln w="1016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造字工房悦黑体验版纤细体" pitchFamily="50" charset="-122"/>
                <a:ea typeface="造字工房悦黑体验版纤细体" pitchFamily="50" charset="-122"/>
              </a:rPr>
              <a:t>判断正误</a:t>
            </a:r>
            <a:endParaRPr lang="en-US" altLang="zh-CN" sz="3200" b="1" cap="none" spc="0" dirty="0">
              <a:ln w="1016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造字工房悦黑体验版纤细体" pitchFamily="50" charset="-122"/>
              <a:ea typeface="造字工房悦黑体验版纤细体" pitchFamily="50" charset="-122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3200" b="1" dirty="0">
                <a:ln w="1016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造字工房悦黑体验版纤细体" pitchFamily="50" charset="-122"/>
                <a:ea typeface="造字工房悦黑体验版纤细体" pitchFamily="50" charset="-122"/>
              </a:rPr>
              <a:t>超链接</a:t>
            </a:r>
            <a:endParaRPr lang="zh-CN" altLang="en-US" sz="3200" b="1" cap="none" spc="0" dirty="0">
              <a:ln w="10160">
                <a:noFill/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造字工房悦黑体验版纤细体" pitchFamily="50" charset="-122"/>
              <a:ea typeface="造字工房悦黑体验版纤细体" pitchFamily="5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641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hlinkClick r:id="rId2" action="ppaction://hlinksldjump"/>
            <a:extLst>
              <a:ext uri="{FF2B5EF4-FFF2-40B4-BE49-F238E27FC236}">
                <a16:creationId xmlns:a16="http://schemas.microsoft.com/office/drawing/2014/main" id="{EBFEDCD4-F77F-4B89-AED1-C258C12AAEB3}"/>
              </a:ext>
            </a:extLst>
          </p:cNvPr>
          <p:cNvSpPr txBox="1"/>
          <p:nvPr/>
        </p:nvSpPr>
        <p:spPr>
          <a:xfrm>
            <a:off x="3596640" y="2255520"/>
            <a:ext cx="49987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accent4"/>
                </a:solidFill>
                <a:latin typeface="Comic Sans MS" panose="030F0702030302020204" pitchFamily="66" charset="0"/>
                <a:ea typeface="方正楷体拼音字库01" panose="03000509000000000000" pitchFamily="65" charset="-122"/>
              </a:rPr>
              <a:t>Game</a:t>
            </a:r>
            <a:endParaRPr lang="zh-CN" altLang="en-US" sz="11500" dirty="0">
              <a:solidFill>
                <a:schemeClr val="accent4"/>
              </a:solidFill>
              <a:latin typeface="Comic Sans MS" panose="030F0702030302020204" pitchFamily="66" charset="0"/>
              <a:ea typeface="方正楷体拼音字库01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759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1">
            <a:hlinkClick r:id="rId6" action="ppaction://hlinksldjump"/>
            <a:extLst>
              <a:ext uri="{FF2B5EF4-FFF2-40B4-BE49-F238E27FC236}">
                <a16:creationId xmlns:a16="http://schemas.microsoft.com/office/drawing/2014/main" id="{B9859966-61D6-4E6A-9BA3-13244156FD86}"/>
              </a:ext>
            </a:extLst>
          </p:cNvPr>
          <p:cNvSpPr/>
          <p:nvPr/>
        </p:nvSpPr>
        <p:spPr>
          <a:xfrm>
            <a:off x="2343076" y="-1513987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ō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o2">
            <a:hlinkClick r:id="rId6" action="ppaction://hlinksldjump"/>
            <a:extLst>
              <a:ext uri="{FF2B5EF4-FFF2-40B4-BE49-F238E27FC236}">
                <a16:creationId xmlns:a16="http://schemas.microsoft.com/office/drawing/2014/main" id="{FBF0B6E4-2D4E-4633-A9B9-3A8C7DD5B801}"/>
              </a:ext>
            </a:extLst>
          </p:cNvPr>
          <p:cNvSpPr/>
          <p:nvPr/>
        </p:nvSpPr>
        <p:spPr>
          <a:xfrm>
            <a:off x="4393080" y="-2137410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ó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o3">
            <a:extLst>
              <a:ext uri="{FF2B5EF4-FFF2-40B4-BE49-F238E27FC236}">
                <a16:creationId xmlns:a16="http://schemas.microsoft.com/office/drawing/2014/main" id="{07642EA7-B384-4360-BFB5-2E71E645D69C}"/>
              </a:ext>
            </a:extLst>
          </p:cNvPr>
          <p:cNvSpPr/>
          <p:nvPr/>
        </p:nvSpPr>
        <p:spPr>
          <a:xfrm>
            <a:off x="6443084" y="-1744485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ǒ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o4">
            <a:hlinkClick r:id="rId6" action="ppaction://hlinksldjump"/>
            <a:extLst>
              <a:ext uri="{FF2B5EF4-FFF2-40B4-BE49-F238E27FC236}">
                <a16:creationId xmlns:a16="http://schemas.microsoft.com/office/drawing/2014/main" id="{654F4E28-56E4-4556-8C5B-29D83C8FD622}"/>
              </a:ext>
            </a:extLst>
          </p:cNvPr>
          <p:cNvSpPr/>
          <p:nvPr/>
        </p:nvSpPr>
        <p:spPr>
          <a:xfrm>
            <a:off x="8493089" y="-1079909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ò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i1">
            <a:extLst>
              <a:ext uri="{FF2B5EF4-FFF2-40B4-BE49-F238E27FC236}">
                <a16:creationId xmlns:a16="http://schemas.microsoft.com/office/drawing/2014/main" id="{C92FF945-C27E-44B2-9EA0-7C5CD4C9CF25}"/>
              </a:ext>
            </a:extLst>
          </p:cNvPr>
          <p:cNvSpPr/>
          <p:nvPr/>
        </p:nvSpPr>
        <p:spPr>
          <a:xfrm>
            <a:off x="2343076" y="-1611369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ī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i2">
            <a:hlinkClick r:id="rId6" action="ppaction://hlinksldjump"/>
            <a:extLst>
              <a:ext uri="{FF2B5EF4-FFF2-40B4-BE49-F238E27FC236}">
                <a16:creationId xmlns:a16="http://schemas.microsoft.com/office/drawing/2014/main" id="{52EE3F9F-7356-47DE-BFE2-42168D30FE78}"/>
              </a:ext>
            </a:extLst>
          </p:cNvPr>
          <p:cNvSpPr/>
          <p:nvPr/>
        </p:nvSpPr>
        <p:spPr>
          <a:xfrm>
            <a:off x="4393080" y="-1051531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í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i3">
            <a:hlinkClick r:id="rId6" action="ppaction://hlinksldjump"/>
            <a:extLst>
              <a:ext uri="{FF2B5EF4-FFF2-40B4-BE49-F238E27FC236}">
                <a16:creationId xmlns:a16="http://schemas.microsoft.com/office/drawing/2014/main" id="{9EC7DAF5-03E2-4410-85AE-A52AB39BFAFE}"/>
              </a:ext>
            </a:extLst>
          </p:cNvPr>
          <p:cNvSpPr/>
          <p:nvPr/>
        </p:nvSpPr>
        <p:spPr>
          <a:xfrm>
            <a:off x="6443084" y="-1612785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ǐ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i4">
            <a:hlinkClick r:id="rId6" action="ppaction://hlinksldjump"/>
            <a:extLst>
              <a:ext uri="{FF2B5EF4-FFF2-40B4-BE49-F238E27FC236}">
                <a16:creationId xmlns:a16="http://schemas.microsoft.com/office/drawing/2014/main" id="{E8C09C22-1986-47FB-83FA-D606D67E32CE}"/>
              </a:ext>
            </a:extLst>
          </p:cNvPr>
          <p:cNvSpPr/>
          <p:nvPr/>
        </p:nvSpPr>
        <p:spPr>
          <a:xfrm>
            <a:off x="8493088" y="-1383981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ì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e1">
            <a:hlinkClick r:id="rId6" action="ppaction://hlinksldjump"/>
            <a:extLst>
              <a:ext uri="{FF2B5EF4-FFF2-40B4-BE49-F238E27FC236}">
                <a16:creationId xmlns:a16="http://schemas.microsoft.com/office/drawing/2014/main" id="{0E8F8926-A39B-4978-B3AA-BCC634B469F5}"/>
              </a:ext>
            </a:extLst>
          </p:cNvPr>
          <p:cNvSpPr/>
          <p:nvPr/>
        </p:nvSpPr>
        <p:spPr>
          <a:xfrm>
            <a:off x="2343076" y="-1072027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ē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e2">
            <a:hlinkClick r:id="rId6" action="ppaction://hlinksldjump"/>
            <a:extLst>
              <a:ext uri="{FF2B5EF4-FFF2-40B4-BE49-F238E27FC236}">
                <a16:creationId xmlns:a16="http://schemas.microsoft.com/office/drawing/2014/main" id="{872748D3-B627-4D66-91A5-DA9A3FFF4B34}"/>
              </a:ext>
            </a:extLst>
          </p:cNvPr>
          <p:cNvSpPr/>
          <p:nvPr/>
        </p:nvSpPr>
        <p:spPr>
          <a:xfrm>
            <a:off x="4393080" y="-1695450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e3">
            <a:hlinkClick r:id="rId6" action="ppaction://hlinksldjump"/>
            <a:extLst>
              <a:ext uri="{FF2B5EF4-FFF2-40B4-BE49-F238E27FC236}">
                <a16:creationId xmlns:a16="http://schemas.microsoft.com/office/drawing/2014/main" id="{0DBA9CDD-51F9-40C3-B6DF-6771D80CD8AE}"/>
              </a:ext>
            </a:extLst>
          </p:cNvPr>
          <p:cNvSpPr/>
          <p:nvPr/>
        </p:nvSpPr>
        <p:spPr>
          <a:xfrm>
            <a:off x="6443084" y="-1074654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ě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e4">
            <a:extLst>
              <a:ext uri="{FF2B5EF4-FFF2-40B4-BE49-F238E27FC236}">
                <a16:creationId xmlns:a16="http://schemas.microsoft.com/office/drawing/2014/main" id="{1A0FD957-6A14-4457-A61A-869DB4B9C9B1}"/>
              </a:ext>
            </a:extLst>
          </p:cNvPr>
          <p:cNvSpPr/>
          <p:nvPr/>
        </p:nvSpPr>
        <p:spPr>
          <a:xfrm>
            <a:off x="8493088" y="-1541839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è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ZB">
            <a:extLst>
              <a:ext uri="{FF2B5EF4-FFF2-40B4-BE49-F238E27FC236}">
                <a16:creationId xmlns:a16="http://schemas.microsoft.com/office/drawing/2014/main" id="{EF471C6D-168F-4722-A500-1478F4680B75}"/>
              </a:ext>
            </a:extLst>
          </p:cNvPr>
          <p:cNvSpPr/>
          <p:nvPr/>
        </p:nvSpPr>
        <p:spPr>
          <a:xfrm>
            <a:off x="0" y="5608320"/>
            <a:ext cx="12192000" cy="12496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o e">
            <a:extLst>
              <a:ext uri="{FF2B5EF4-FFF2-40B4-BE49-F238E27FC236}">
                <a16:creationId xmlns:a16="http://schemas.microsoft.com/office/drawing/2014/main" id="{ABD9D959-7D0F-4A97-A7A7-026CC24089C1}"/>
              </a:ext>
            </a:extLst>
          </p:cNvPr>
          <p:cNvSpPr/>
          <p:nvPr/>
        </p:nvSpPr>
        <p:spPr>
          <a:xfrm>
            <a:off x="10576354" y="5836920"/>
            <a:ext cx="1204166" cy="883920"/>
          </a:xfrm>
          <a:prstGeom prst="rightArrow">
            <a:avLst/>
          </a:prstGeom>
          <a:solidFill>
            <a:srgbClr val="45A7D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zh-CN" sz="28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next</a:t>
            </a:r>
            <a:endParaRPr lang="zh-CN" altLang="en-US" sz="2800" b="1" dirty="0">
              <a:ln w="10160">
                <a:noFill/>
                <a:prstDash val="solid"/>
              </a:ln>
              <a:solidFill>
                <a:schemeClr val="bg1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35" name="to i">
            <a:extLst>
              <a:ext uri="{FF2B5EF4-FFF2-40B4-BE49-F238E27FC236}">
                <a16:creationId xmlns:a16="http://schemas.microsoft.com/office/drawing/2014/main" id="{18A98E5F-6086-4486-8D63-7A0DFC9BBAD4}"/>
              </a:ext>
            </a:extLst>
          </p:cNvPr>
          <p:cNvSpPr/>
          <p:nvPr/>
        </p:nvSpPr>
        <p:spPr>
          <a:xfrm>
            <a:off x="10591491" y="5836920"/>
            <a:ext cx="1204166" cy="883920"/>
          </a:xfrm>
          <a:prstGeom prst="rightArrow">
            <a:avLst/>
          </a:prstGeom>
          <a:solidFill>
            <a:srgbClr val="45A7D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zh-CN" sz="28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next</a:t>
            </a:r>
            <a:endParaRPr lang="zh-CN" altLang="en-US" sz="2800" b="1" dirty="0">
              <a:ln w="10160">
                <a:noFill/>
                <a:prstDash val="solid"/>
              </a:ln>
              <a:solidFill>
                <a:schemeClr val="bg1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39" name="星1">
            <a:extLst>
              <a:ext uri="{FF2B5EF4-FFF2-40B4-BE49-F238E27FC236}">
                <a16:creationId xmlns:a16="http://schemas.microsoft.com/office/drawing/2014/main" id="{29959DE6-445A-4300-B35B-1E8A395BE3BB}"/>
              </a:ext>
            </a:extLst>
          </p:cNvPr>
          <p:cNvSpPr/>
          <p:nvPr/>
        </p:nvSpPr>
        <p:spPr>
          <a:xfrm>
            <a:off x="5031299" y="6042718"/>
            <a:ext cx="419042" cy="419042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星2">
            <a:extLst>
              <a:ext uri="{FF2B5EF4-FFF2-40B4-BE49-F238E27FC236}">
                <a16:creationId xmlns:a16="http://schemas.microsoft.com/office/drawing/2014/main" id="{9DAE957D-2CC5-4333-BD16-5EEEC43E086C}"/>
              </a:ext>
            </a:extLst>
          </p:cNvPr>
          <p:cNvSpPr/>
          <p:nvPr/>
        </p:nvSpPr>
        <p:spPr>
          <a:xfrm>
            <a:off x="5900743" y="6042718"/>
            <a:ext cx="419042" cy="419042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星3">
            <a:extLst>
              <a:ext uri="{FF2B5EF4-FFF2-40B4-BE49-F238E27FC236}">
                <a16:creationId xmlns:a16="http://schemas.microsoft.com/office/drawing/2014/main" id="{8FDC9883-B5AA-4C67-9698-B88BC866C94F}"/>
              </a:ext>
            </a:extLst>
          </p:cNvPr>
          <p:cNvSpPr/>
          <p:nvPr/>
        </p:nvSpPr>
        <p:spPr>
          <a:xfrm>
            <a:off x="6770187" y="6042718"/>
            <a:ext cx="419042" cy="419042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great">
            <a:extLst>
              <a:ext uri="{FF2B5EF4-FFF2-40B4-BE49-F238E27FC236}">
                <a16:creationId xmlns:a16="http://schemas.microsoft.com/office/drawing/2014/main" id="{5A9AA932-461B-4CEF-841E-68EBA60C0B78}"/>
              </a:ext>
            </a:extLst>
          </p:cNvPr>
          <p:cNvSpPr/>
          <p:nvPr/>
        </p:nvSpPr>
        <p:spPr>
          <a:xfrm>
            <a:off x="2780409" y="2479068"/>
            <a:ext cx="6631182" cy="1508760"/>
          </a:xfrm>
          <a:prstGeom prst="round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8800" b="1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Great</a:t>
            </a:r>
            <a:r>
              <a:rPr lang="zh-CN" altLang="en-US" sz="8800" b="1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！</a:t>
            </a:r>
          </a:p>
        </p:txBody>
      </p:sp>
      <p:pic>
        <p:nvPicPr>
          <p:cNvPr id="2" name="o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5" end="184.714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350" y="-692954"/>
            <a:ext cx="304800" cy="304800"/>
          </a:xfrm>
          <a:prstGeom prst="rect">
            <a:avLst/>
          </a:prstGeom>
        </p:spPr>
      </p:pic>
      <p:pic>
        <p:nvPicPr>
          <p:cNvPr id="3" name="e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08" end="338.734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349" y="-388154"/>
            <a:ext cx="304800" cy="304800"/>
          </a:xfrm>
          <a:prstGeom prst="rect">
            <a:avLst/>
          </a:prstGeom>
        </p:spPr>
      </p:pic>
      <p:pic>
        <p:nvPicPr>
          <p:cNvPr id="4" name="i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535" end="238.614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0300" y="-60434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8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"/>
    </mc:Choice>
    <mc:Fallback xmlns="">
      <p:transition spd="slow" advClick="0" advTm="9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16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48148E-6 L 0.00013 1.04676 " pathEditMode="relative" rAng="0" ptsTypes="AA" p14:bounceEnd="22000">
                                          <p:cBhvr>
                                            <p:cTn id="8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2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6 L -0.00365 1.1375 " pathEditMode="relative" rAng="0" ptsTypes="AA" p14:bounceEnd="22000">
                                          <p:cBhvr>
                                            <p:cTn id="10" dur="1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568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22222E-6 L 0.00079 1.08681 " pathEditMode="relative" rAng="0" ptsTypes="AA" p14:bounceEnd="22000">
                                          <p:cBhvr>
                                            <p:cTn id="12" dur="1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4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2.96296E-6 L 0.00261 0.98773 " pathEditMode="relative" rAng="0" ptsTypes="AA" p14:bounceEnd="22000">
                                          <p:cBhvr>
                                            <p:cTn id="14" dur="1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0" y="4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4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7037E-7 L 0.00013 0.97755 " pathEditMode="relative" rAng="0" ptsTypes="AA" p14:bounceEnd="22000">
                                          <p:cBhvr>
                                            <p:cTn id="27" dur="1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85185E-6 L -0.00365 1.07083 " pathEditMode="relative" rAng="0" ptsTypes="AA" p14:bounceEnd="22000">
                                          <p:cBhvr>
                                            <p:cTn id="29" dur="1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535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59259E-6 L -4.79167E-6 0.98472 " pathEditMode="relative" rAng="0" ptsTypes="AA" p14:bounceEnd="22000">
                                          <p:cBhvr>
                                            <p:cTn id="31" dur="1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85185E-6 L 0.00391 1.04838 " pathEditMode="relative" rAng="0" ptsTypes="AA" p14:bounceEnd="22000">
                                          <p:cBhvr>
                                            <p:cTn id="33" dur="1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5" y="524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706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3.33333E-6 L 0.00208 1.05324 " pathEditMode="relative" rAng="0" ptsTypes="AA" p14:bounceEnd="22000">
                                          <p:cBhvr>
                                            <p:cTn id="42" dur="1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" y="5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-0.00235 0.98449 " pathEditMode="relative" rAng="0" ptsTypes="AA" p14:bounceEnd="22000">
                                          <p:cBhvr>
                                            <p:cTn id="44" dur="1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" y="492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81481E-6 L -4.79167E-6 1.06111 " pathEditMode="relative" rAng="0" ptsTypes="AA" p14:bounceEnd="22000">
                                          <p:cBhvr>
                                            <p:cTn id="46" dur="1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00144 1.03657 " pathEditMode="relative" rAng="0" ptsTypes="AA" p14:bounceEnd="22000">
                                          <p:cBhvr>
                                            <p:cTn id="48" dur="1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5182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7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decel="100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7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" decel="100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7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" decel="100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decel="100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" decel="100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" decel="100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0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0" fill="hold">
                          <p:stCondLst>
                            <p:cond delay="0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" decel="100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" decel="100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" decel="100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audio>
                  <p:cMediaNode vol="80000">
                    <p:cTn id="1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80000">
                    <p:cTn id="1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1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3" animBg="1"/>
          <p:bldP spid="21" grpId="0" animBg="1"/>
          <p:bldP spid="21" grpId="2" animBg="1"/>
          <p:bldP spid="22" grpId="0" animBg="1"/>
          <p:bldP spid="25" grpId="0" animBg="1"/>
          <p:bldP spid="25" grpId="2" animBg="1"/>
          <p:bldP spid="27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19" grpId="0" animBg="1"/>
          <p:bldP spid="19" grpId="1" animBg="1"/>
          <p:bldP spid="19" grpId="2" animBg="1"/>
          <p:bldP spid="35" grpId="0" animBg="1"/>
          <p:bldP spid="35" grpId="1" animBg="1"/>
          <p:bldP spid="35" grpId="2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16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48148E-6 L 0.00013 1.04676 " pathEditMode="relative" rAng="0" ptsTypes="AA">
                                          <p:cBhvr>
                                            <p:cTn id="8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2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6 L -0.00365 1.1375 " pathEditMode="relative" rAng="0" ptsTypes="AA">
                                          <p:cBhvr>
                                            <p:cTn id="10" dur="1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568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22222E-6 L 0.00079 1.08681 " pathEditMode="relative" rAng="0" ptsTypes="AA">
                                          <p:cBhvr>
                                            <p:cTn id="12" dur="1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4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2.96296E-6 L 0.00261 0.98773 " pathEditMode="relative" rAng="0" ptsTypes="AA">
                                          <p:cBhvr>
                                            <p:cTn id="14" dur="1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0" y="4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4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7037E-7 L 0.00013 0.97755 " pathEditMode="relative" rAng="0" ptsTypes="AA">
                                          <p:cBhvr>
                                            <p:cTn id="27" dur="1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85185E-6 L -0.00365 1.07083 " pathEditMode="relative" rAng="0" ptsTypes="AA">
                                          <p:cBhvr>
                                            <p:cTn id="29" dur="1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535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59259E-6 L -4.79167E-6 0.98472 " pathEditMode="relative" rAng="0" ptsTypes="AA">
                                          <p:cBhvr>
                                            <p:cTn id="31" dur="1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85185E-6 L 0.00391 1.04838 " pathEditMode="relative" rAng="0" ptsTypes="AA">
                                          <p:cBhvr>
                                            <p:cTn id="33" dur="1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5" y="524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706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3.33333E-6 L 0.00208 1.05324 " pathEditMode="relative" rAng="0" ptsTypes="AA">
                                          <p:cBhvr>
                                            <p:cTn id="42" dur="1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" y="5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-0.00235 0.98449 " pathEditMode="relative" rAng="0" ptsTypes="AA">
                                          <p:cBhvr>
                                            <p:cTn id="44" dur="1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" y="492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81481E-6 L -4.79167E-6 1.06111 " pathEditMode="relative" rAng="0" ptsTypes="AA">
                                          <p:cBhvr>
                                            <p:cTn id="46" dur="1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00144 1.03657 " pathEditMode="relative" rAng="0" ptsTypes="AA">
                                          <p:cBhvr>
                                            <p:cTn id="48" dur="1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5182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7" presetClass="exit" presetSubtype="0" fill="hold" grpId="3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decel="100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7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" decel="100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7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" decel="100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decel="100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" decel="100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" decel="100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0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0" fill="hold">
                          <p:stCondLst>
                            <p:cond delay="0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" decel="100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" decel="100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" decel="100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audio>
                  <p:cMediaNode vol="80000">
                    <p:cTn id="1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80000">
                    <p:cTn id="1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1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3" animBg="1"/>
          <p:bldP spid="21" grpId="0" animBg="1"/>
          <p:bldP spid="21" grpId="2" animBg="1"/>
          <p:bldP spid="22" grpId="0" animBg="1"/>
          <p:bldP spid="25" grpId="0" animBg="1"/>
          <p:bldP spid="25" grpId="2" animBg="1"/>
          <p:bldP spid="27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19" grpId="0" animBg="1"/>
          <p:bldP spid="19" grpId="1" animBg="1"/>
          <p:bldP spid="19" grpId="2" animBg="1"/>
          <p:bldP spid="35" grpId="0" animBg="1"/>
          <p:bldP spid="35" grpId="1" animBg="1"/>
          <p:bldP spid="35" grpId="2" animBg="1"/>
          <p:bldP spid="4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3A0984-A331-44EF-BA35-4DAE0A8BCAD9}"/>
              </a:ext>
            </a:extLst>
          </p:cNvPr>
          <p:cNvSpPr/>
          <p:nvPr/>
        </p:nvSpPr>
        <p:spPr>
          <a:xfrm>
            <a:off x="2780409" y="2479068"/>
            <a:ext cx="6631182" cy="1508760"/>
          </a:xfrm>
          <a:prstGeom prst="round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8800" b="1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Try again</a:t>
            </a:r>
            <a:endParaRPr lang="zh-CN" altLang="en-US" sz="8800" b="1" dirty="0">
              <a:ln w="10160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3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1">
            <a:hlinkClick r:id="rId6" action="ppaction://hlinksldjump"/>
            <a:extLst>
              <a:ext uri="{FF2B5EF4-FFF2-40B4-BE49-F238E27FC236}">
                <a16:creationId xmlns:a16="http://schemas.microsoft.com/office/drawing/2014/main" id="{B9859966-61D6-4E6A-9BA3-13244156FD86}"/>
              </a:ext>
            </a:extLst>
          </p:cNvPr>
          <p:cNvSpPr/>
          <p:nvPr/>
        </p:nvSpPr>
        <p:spPr>
          <a:xfrm>
            <a:off x="2343076" y="-1513987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ō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o2">
            <a:hlinkClick r:id="rId6" action="ppaction://hlinksldjump"/>
            <a:extLst>
              <a:ext uri="{FF2B5EF4-FFF2-40B4-BE49-F238E27FC236}">
                <a16:creationId xmlns:a16="http://schemas.microsoft.com/office/drawing/2014/main" id="{FBF0B6E4-2D4E-4633-A9B9-3A8C7DD5B801}"/>
              </a:ext>
            </a:extLst>
          </p:cNvPr>
          <p:cNvSpPr/>
          <p:nvPr/>
        </p:nvSpPr>
        <p:spPr>
          <a:xfrm>
            <a:off x="4393080" y="-2137410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ó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o3">
            <a:extLst>
              <a:ext uri="{FF2B5EF4-FFF2-40B4-BE49-F238E27FC236}">
                <a16:creationId xmlns:a16="http://schemas.microsoft.com/office/drawing/2014/main" id="{07642EA7-B384-4360-BFB5-2E71E645D69C}"/>
              </a:ext>
            </a:extLst>
          </p:cNvPr>
          <p:cNvSpPr/>
          <p:nvPr/>
        </p:nvSpPr>
        <p:spPr>
          <a:xfrm>
            <a:off x="6443084" y="-1744485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ǒ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o4">
            <a:hlinkClick r:id="rId6" action="ppaction://hlinksldjump"/>
            <a:extLst>
              <a:ext uri="{FF2B5EF4-FFF2-40B4-BE49-F238E27FC236}">
                <a16:creationId xmlns:a16="http://schemas.microsoft.com/office/drawing/2014/main" id="{654F4E28-56E4-4556-8C5B-29D83C8FD622}"/>
              </a:ext>
            </a:extLst>
          </p:cNvPr>
          <p:cNvSpPr/>
          <p:nvPr/>
        </p:nvSpPr>
        <p:spPr>
          <a:xfrm>
            <a:off x="8493089" y="-1079909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ò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i1">
            <a:extLst>
              <a:ext uri="{FF2B5EF4-FFF2-40B4-BE49-F238E27FC236}">
                <a16:creationId xmlns:a16="http://schemas.microsoft.com/office/drawing/2014/main" id="{C92FF945-C27E-44B2-9EA0-7C5CD4C9CF25}"/>
              </a:ext>
            </a:extLst>
          </p:cNvPr>
          <p:cNvSpPr/>
          <p:nvPr/>
        </p:nvSpPr>
        <p:spPr>
          <a:xfrm>
            <a:off x="2343076" y="-1611369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ī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i2">
            <a:hlinkClick r:id="rId6" action="ppaction://hlinksldjump"/>
            <a:extLst>
              <a:ext uri="{FF2B5EF4-FFF2-40B4-BE49-F238E27FC236}">
                <a16:creationId xmlns:a16="http://schemas.microsoft.com/office/drawing/2014/main" id="{52EE3F9F-7356-47DE-BFE2-42168D30FE78}"/>
              </a:ext>
            </a:extLst>
          </p:cNvPr>
          <p:cNvSpPr/>
          <p:nvPr/>
        </p:nvSpPr>
        <p:spPr>
          <a:xfrm>
            <a:off x="4393080" y="-1051531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í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i3">
            <a:hlinkClick r:id="rId6" action="ppaction://hlinksldjump"/>
            <a:extLst>
              <a:ext uri="{FF2B5EF4-FFF2-40B4-BE49-F238E27FC236}">
                <a16:creationId xmlns:a16="http://schemas.microsoft.com/office/drawing/2014/main" id="{9EC7DAF5-03E2-4410-85AE-A52AB39BFAFE}"/>
              </a:ext>
            </a:extLst>
          </p:cNvPr>
          <p:cNvSpPr/>
          <p:nvPr/>
        </p:nvSpPr>
        <p:spPr>
          <a:xfrm>
            <a:off x="6443084" y="-1612785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ǐ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i4">
            <a:hlinkClick r:id="rId6" action="ppaction://hlinksldjump"/>
            <a:extLst>
              <a:ext uri="{FF2B5EF4-FFF2-40B4-BE49-F238E27FC236}">
                <a16:creationId xmlns:a16="http://schemas.microsoft.com/office/drawing/2014/main" id="{E8C09C22-1986-47FB-83FA-D606D67E32CE}"/>
              </a:ext>
            </a:extLst>
          </p:cNvPr>
          <p:cNvSpPr/>
          <p:nvPr/>
        </p:nvSpPr>
        <p:spPr>
          <a:xfrm>
            <a:off x="8493088" y="-1383981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ì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e1">
            <a:hlinkClick r:id="rId6" action="ppaction://hlinksldjump"/>
            <a:extLst>
              <a:ext uri="{FF2B5EF4-FFF2-40B4-BE49-F238E27FC236}">
                <a16:creationId xmlns:a16="http://schemas.microsoft.com/office/drawing/2014/main" id="{0E8F8926-A39B-4978-B3AA-BCC634B469F5}"/>
              </a:ext>
            </a:extLst>
          </p:cNvPr>
          <p:cNvSpPr/>
          <p:nvPr/>
        </p:nvSpPr>
        <p:spPr>
          <a:xfrm>
            <a:off x="2343076" y="-1072027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ē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e2">
            <a:hlinkClick r:id="rId6" action="ppaction://hlinksldjump"/>
            <a:extLst>
              <a:ext uri="{FF2B5EF4-FFF2-40B4-BE49-F238E27FC236}">
                <a16:creationId xmlns:a16="http://schemas.microsoft.com/office/drawing/2014/main" id="{872748D3-B627-4D66-91A5-DA9A3FFF4B34}"/>
              </a:ext>
            </a:extLst>
          </p:cNvPr>
          <p:cNvSpPr/>
          <p:nvPr/>
        </p:nvSpPr>
        <p:spPr>
          <a:xfrm>
            <a:off x="4393080" y="-1695450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e3">
            <a:hlinkClick r:id="rId6" action="ppaction://hlinksldjump"/>
            <a:extLst>
              <a:ext uri="{FF2B5EF4-FFF2-40B4-BE49-F238E27FC236}">
                <a16:creationId xmlns:a16="http://schemas.microsoft.com/office/drawing/2014/main" id="{0DBA9CDD-51F9-40C3-B6DF-6771D80CD8AE}"/>
              </a:ext>
            </a:extLst>
          </p:cNvPr>
          <p:cNvSpPr/>
          <p:nvPr/>
        </p:nvSpPr>
        <p:spPr>
          <a:xfrm>
            <a:off x="6443084" y="-1074654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ě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e4">
            <a:extLst>
              <a:ext uri="{FF2B5EF4-FFF2-40B4-BE49-F238E27FC236}">
                <a16:creationId xmlns:a16="http://schemas.microsoft.com/office/drawing/2014/main" id="{1A0FD957-6A14-4457-A61A-869DB4B9C9B1}"/>
              </a:ext>
            </a:extLst>
          </p:cNvPr>
          <p:cNvSpPr/>
          <p:nvPr/>
        </p:nvSpPr>
        <p:spPr>
          <a:xfrm>
            <a:off x="8493088" y="-1541839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è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ZB">
            <a:extLst>
              <a:ext uri="{FF2B5EF4-FFF2-40B4-BE49-F238E27FC236}">
                <a16:creationId xmlns:a16="http://schemas.microsoft.com/office/drawing/2014/main" id="{EF471C6D-168F-4722-A500-1478F4680B75}"/>
              </a:ext>
            </a:extLst>
          </p:cNvPr>
          <p:cNvSpPr/>
          <p:nvPr/>
        </p:nvSpPr>
        <p:spPr>
          <a:xfrm>
            <a:off x="0" y="5608320"/>
            <a:ext cx="12192000" cy="12496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o e">
            <a:extLst>
              <a:ext uri="{FF2B5EF4-FFF2-40B4-BE49-F238E27FC236}">
                <a16:creationId xmlns:a16="http://schemas.microsoft.com/office/drawing/2014/main" id="{ABD9D959-7D0F-4A97-A7A7-026CC24089C1}"/>
              </a:ext>
            </a:extLst>
          </p:cNvPr>
          <p:cNvSpPr/>
          <p:nvPr/>
        </p:nvSpPr>
        <p:spPr>
          <a:xfrm>
            <a:off x="10576354" y="5836920"/>
            <a:ext cx="1204166" cy="883920"/>
          </a:xfrm>
          <a:prstGeom prst="rightArrow">
            <a:avLst/>
          </a:prstGeom>
          <a:solidFill>
            <a:srgbClr val="45A7D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zh-CN" sz="28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next</a:t>
            </a:r>
            <a:endParaRPr lang="zh-CN" altLang="en-US" sz="2800" b="1" dirty="0">
              <a:ln w="10160">
                <a:noFill/>
                <a:prstDash val="solid"/>
              </a:ln>
              <a:solidFill>
                <a:schemeClr val="bg1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35" name="to i">
            <a:extLst>
              <a:ext uri="{FF2B5EF4-FFF2-40B4-BE49-F238E27FC236}">
                <a16:creationId xmlns:a16="http://schemas.microsoft.com/office/drawing/2014/main" id="{18A98E5F-6086-4486-8D63-7A0DFC9BBAD4}"/>
              </a:ext>
            </a:extLst>
          </p:cNvPr>
          <p:cNvSpPr/>
          <p:nvPr/>
        </p:nvSpPr>
        <p:spPr>
          <a:xfrm>
            <a:off x="10591491" y="5836920"/>
            <a:ext cx="1204166" cy="883920"/>
          </a:xfrm>
          <a:prstGeom prst="rightArrow">
            <a:avLst/>
          </a:prstGeom>
          <a:solidFill>
            <a:srgbClr val="45A7D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zh-CN" sz="28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next</a:t>
            </a:r>
            <a:endParaRPr lang="zh-CN" altLang="en-US" sz="2800" b="1" dirty="0">
              <a:ln w="10160">
                <a:noFill/>
                <a:prstDash val="solid"/>
              </a:ln>
              <a:solidFill>
                <a:schemeClr val="bg1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39" name="星1">
            <a:extLst>
              <a:ext uri="{FF2B5EF4-FFF2-40B4-BE49-F238E27FC236}">
                <a16:creationId xmlns:a16="http://schemas.microsoft.com/office/drawing/2014/main" id="{29959DE6-445A-4300-B35B-1E8A395BE3BB}"/>
              </a:ext>
            </a:extLst>
          </p:cNvPr>
          <p:cNvSpPr/>
          <p:nvPr/>
        </p:nvSpPr>
        <p:spPr>
          <a:xfrm>
            <a:off x="5031299" y="6042718"/>
            <a:ext cx="419042" cy="419042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星2">
            <a:extLst>
              <a:ext uri="{FF2B5EF4-FFF2-40B4-BE49-F238E27FC236}">
                <a16:creationId xmlns:a16="http://schemas.microsoft.com/office/drawing/2014/main" id="{9DAE957D-2CC5-4333-BD16-5EEEC43E086C}"/>
              </a:ext>
            </a:extLst>
          </p:cNvPr>
          <p:cNvSpPr/>
          <p:nvPr/>
        </p:nvSpPr>
        <p:spPr>
          <a:xfrm>
            <a:off x="5900743" y="6042718"/>
            <a:ext cx="419042" cy="419042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星3">
            <a:extLst>
              <a:ext uri="{FF2B5EF4-FFF2-40B4-BE49-F238E27FC236}">
                <a16:creationId xmlns:a16="http://schemas.microsoft.com/office/drawing/2014/main" id="{8FDC9883-B5AA-4C67-9698-B88BC866C94F}"/>
              </a:ext>
            </a:extLst>
          </p:cNvPr>
          <p:cNvSpPr/>
          <p:nvPr/>
        </p:nvSpPr>
        <p:spPr>
          <a:xfrm>
            <a:off x="6770187" y="6042718"/>
            <a:ext cx="419042" cy="419042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great">
            <a:extLst>
              <a:ext uri="{FF2B5EF4-FFF2-40B4-BE49-F238E27FC236}">
                <a16:creationId xmlns:a16="http://schemas.microsoft.com/office/drawing/2014/main" id="{5A9AA932-461B-4CEF-841E-68EBA60C0B78}"/>
              </a:ext>
            </a:extLst>
          </p:cNvPr>
          <p:cNvSpPr/>
          <p:nvPr/>
        </p:nvSpPr>
        <p:spPr>
          <a:xfrm>
            <a:off x="2780409" y="2479068"/>
            <a:ext cx="6631182" cy="1508760"/>
          </a:xfrm>
          <a:prstGeom prst="round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8800" b="1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Great</a:t>
            </a:r>
            <a:r>
              <a:rPr lang="zh-CN" altLang="en-US" sz="8800" b="1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！</a:t>
            </a:r>
          </a:p>
        </p:txBody>
      </p:sp>
      <p:pic>
        <p:nvPicPr>
          <p:cNvPr id="2" name="o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5" end="184.714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350" y="-692954"/>
            <a:ext cx="304800" cy="304800"/>
          </a:xfrm>
          <a:prstGeom prst="rect">
            <a:avLst/>
          </a:prstGeom>
        </p:spPr>
      </p:pic>
      <p:pic>
        <p:nvPicPr>
          <p:cNvPr id="3" name="e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08" end="338.734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349" y="-388154"/>
            <a:ext cx="304800" cy="304800"/>
          </a:xfrm>
          <a:prstGeom prst="rect">
            <a:avLst/>
          </a:prstGeom>
        </p:spPr>
      </p:pic>
      <p:pic>
        <p:nvPicPr>
          <p:cNvPr id="4" name="i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535" end="238.614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0300" y="-60434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4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"/>
    </mc:Choice>
    <mc:Fallback xmlns="">
      <p:transition spd="slow" advClick="0" advTm="9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16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48148E-6 L 0.00013 1.04676 " pathEditMode="relative" rAng="0" ptsTypes="AA" p14:bounceEnd="22000">
                                          <p:cBhvr>
                                            <p:cTn id="8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2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6 L -0.00365 1.1375 " pathEditMode="relative" rAng="0" ptsTypes="AA" p14:bounceEnd="22000">
                                          <p:cBhvr>
                                            <p:cTn id="10" dur="1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568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22222E-6 L 0.00079 1.08681 " pathEditMode="relative" rAng="0" ptsTypes="AA" p14:bounceEnd="22000">
                                          <p:cBhvr>
                                            <p:cTn id="12" dur="1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4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2.96296E-6 L 0.00261 0.98773 " pathEditMode="relative" rAng="0" ptsTypes="AA" p14:bounceEnd="22000">
                                          <p:cBhvr>
                                            <p:cTn id="14" dur="1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0" y="4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4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7037E-7 L 0.00013 0.97755 " pathEditMode="relative" rAng="0" ptsTypes="AA" p14:bounceEnd="22000">
                                          <p:cBhvr>
                                            <p:cTn id="27" dur="1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85185E-6 L -0.00365 1.07083 " pathEditMode="relative" rAng="0" ptsTypes="AA" p14:bounceEnd="22000">
                                          <p:cBhvr>
                                            <p:cTn id="29" dur="1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535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59259E-6 L -4.79167E-6 0.98472 " pathEditMode="relative" rAng="0" ptsTypes="AA" p14:bounceEnd="22000">
                                          <p:cBhvr>
                                            <p:cTn id="31" dur="1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85185E-6 L 0.00391 1.04838 " pathEditMode="relative" rAng="0" ptsTypes="AA" p14:bounceEnd="22000">
                                          <p:cBhvr>
                                            <p:cTn id="33" dur="1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5" y="524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706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3.33333E-6 L 0.00208 1.05324 " pathEditMode="relative" rAng="0" ptsTypes="AA" p14:bounceEnd="22000">
                                          <p:cBhvr>
                                            <p:cTn id="42" dur="1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" y="5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-0.00235 0.98449 " pathEditMode="relative" rAng="0" ptsTypes="AA" p14:bounceEnd="22000">
                                          <p:cBhvr>
                                            <p:cTn id="44" dur="1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" y="492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81481E-6 L -4.79167E-6 1.06111 " pathEditMode="relative" rAng="0" ptsTypes="AA" p14:bounceEnd="22000">
                                          <p:cBhvr>
                                            <p:cTn id="46" dur="1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00144 1.03657 " pathEditMode="relative" rAng="0" ptsTypes="AA" p14:bounceEnd="22000">
                                          <p:cBhvr>
                                            <p:cTn id="48" dur="1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5182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decel="100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" decel="100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" decel="100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decel="100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" decel="100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" decel="100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0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0" fill="hold">
                          <p:stCondLst>
                            <p:cond delay="0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" decel="100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" decel="100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" decel="100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audio>
                  <p:cMediaNode vol="80000">
                    <p:cTn id="1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80000">
                    <p:cTn id="1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1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  <p:bldP spid="21" grpId="0" animBg="1"/>
          <p:bldP spid="21" grpId="1" animBg="1"/>
          <p:bldP spid="22" grpId="0" animBg="1"/>
          <p:bldP spid="25" grpId="0" animBg="1"/>
          <p:bldP spid="25" grpId="1" animBg="1"/>
          <p:bldP spid="27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19" grpId="0" animBg="1"/>
          <p:bldP spid="19" grpId="1" animBg="1"/>
          <p:bldP spid="19" grpId="2" animBg="1"/>
          <p:bldP spid="35" grpId="0" animBg="1"/>
          <p:bldP spid="35" grpId="1" animBg="1"/>
          <p:bldP spid="35" grpId="2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16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48148E-6 L 0.00013 1.04676 " pathEditMode="relative" rAng="0" ptsTypes="AA">
                                          <p:cBhvr>
                                            <p:cTn id="8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2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6 L -0.00365 1.1375 " pathEditMode="relative" rAng="0" ptsTypes="AA">
                                          <p:cBhvr>
                                            <p:cTn id="10" dur="1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568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22222E-6 L 0.00079 1.08681 " pathEditMode="relative" rAng="0" ptsTypes="AA">
                                          <p:cBhvr>
                                            <p:cTn id="12" dur="1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4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2.96296E-6 L 0.00261 0.98773 " pathEditMode="relative" rAng="0" ptsTypes="AA">
                                          <p:cBhvr>
                                            <p:cTn id="14" dur="1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0" y="4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4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7037E-7 L 0.00013 0.97755 " pathEditMode="relative" rAng="0" ptsTypes="AA">
                                          <p:cBhvr>
                                            <p:cTn id="27" dur="1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85185E-6 L -0.00365 1.07083 " pathEditMode="relative" rAng="0" ptsTypes="AA">
                                          <p:cBhvr>
                                            <p:cTn id="29" dur="1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535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59259E-6 L -4.79167E-6 0.98472 " pathEditMode="relative" rAng="0" ptsTypes="AA">
                                          <p:cBhvr>
                                            <p:cTn id="31" dur="1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85185E-6 L 0.00391 1.04838 " pathEditMode="relative" rAng="0" ptsTypes="AA">
                                          <p:cBhvr>
                                            <p:cTn id="33" dur="1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5" y="524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706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3.33333E-6 L 0.00208 1.05324 " pathEditMode="relative" rAng="0" ptsTypes="AA">
                                          <p:cBhvr>
                                            <p:cTn id="42" dur="1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" y="5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-0.00235 0.98449 " pathEditMode="relative" rAng="0" ptsTypes="AA">
                                          <p:cBhvr>
                                            <p:cTn id="44" dur="1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" y="492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81481E-6 L -4.79167E-6 1.06111 " pathEditMode="relative" rAng="0" ptsTypes="AA">
                                          <p:cBhvr>
                                            <p:cTn id="46" dur="1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00144 1.03657 " pathEditMode="relative" rAng="0" ptsTypes="AA">
                                          <p:cBhvr>
                                            <p:cTn id="48" dur="1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5182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decel="100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" decel="100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" decel="100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decel="100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" decel="100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" decel="100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0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0" fill="hold">
                          <p:stCondLst>
                            <p:cond delay="0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" decel="100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" decel="100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" decel="100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audio>
                  <p:cMediaNode vol="80000">
                    <p:cTn id="1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80000">
                    <p:cTn id="1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1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  <p:bldP spid="21" grpId="0" animBg="1"/>
          <p:bldP spid="21" grpId="1" animBg="1"/>
          <p:bldP spid="22" grpId="0" animBg="1"/>
          <p:bldP spid="25" grpId="0" animBg="1"/>
          <p:bldP spid="25" grpId="1" animBg="1"/>
          <p:bldP spid="27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19" grpId="0" animBg="1"/>
          <p:bldP spid="19" grpId="1" animBg="1"/>
          <p:bldP spid="19" grpId="2" animBg="1"/>
          <p:bldP spid="35" grpId="0" animBg="1"/>
          <p:bldP spid="35" grpId="1" animBg="1"/>
          <p:bldP spid="35" grpId="2" animBg="1"/>
          <p:bldP spid="4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3A0984-A331-44EF-BA35-4DAE0A8BCAD9}"/>
              </a:ext>
            </a:extLst>
          </p:cNvPr>
          <p:cNvSpPr/>
          <p:nvPr/>
        </p:nvSpPr>
        <p:spPr>
          <a:xfrm>
            <a:off x="2780409" y="2479068"/>
            <a:ext cx="6631182" cy="1508760"/>
          </a:xfrm>
          <a:prstGeom prst="round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8800" b="1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Try again</a:t>
            </a:r>
            <a:endParaRPr lang="zh-CN" altLang="en-US" sz="8800" b="1" dirty="0">
              <a:ln w="10160">
                <a:noFill/>
                <a:prstDash val="solid"/>
              </a:ln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75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1">
            <a:hlinkClick r:id="rId6" action="ppaction://hlinksldjump"/>
            <a:extLst>
              <a:ext uri="{FF2B5EF4-FFF2-40B4-BE49-F238E27FC236}">
                <a16:creationId xmlns:a16="http://schemas.microsoft.com/office/drawing/2014/main" id="{B9859966-61D6-4E6A-9BA3-13244156FD86}"/>
              </a:ext>
            </a:extLst>
          </p:cNvPr>
          <p:cNvSpPr/>
          <p:nvPr/>
        </p:nvSpPr>
        <p:spPr>
          <a:xfrm>
            <a:off x="2343076" y="-1513987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ō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o2">
            <a:hlinkClick r:id="rId6" action="ppaction://hlinksldjump"/>
            <a:extLst>
              <a:ext uri="{FF2B5EF4-FFF2-40B4-BE49-F238E27FC236}">
                <a16:creationId xmlns:a16="http://schemas.microsoft.com/office/drawing/2014/main" id="{FBF0B6E4-2D4E-4633-A9B9-3A8C7DD5B801}"/>
              </a:ext>
            </a:extLst>
          </p:cNvPr>
          <p:cNvSpPr/>
          <p:nvPr/>
        </p:nvSpPr>
        <p:spPr>
          <a:xfrm>
            <a:off x="4393080" y="-2137410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ó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o3">
            <a:extLst>
              <a:ext uri="{FF2B5EF4-FFF2-40B4-BE49-F238E27FC236}">
                <a16:creationId xmlns:a16="http://schemas.microsoft.com/office/drawing/2014/main" id="{07642EA7-B384-4360-BFB5-2E71E645D69C}"/>
              </a:ext>
            </a:extLst>
          </p:cNvPr>
          <p:cNvSpPr/>
          <p:nvPr/>
        </p:nvSpPr>
        <p:spPr>
          <a:xfrm>
            <a:off x="6443084" y="-1744485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ǒ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o4">
            <a:hlinkClick r:id="rId6" action="ppaction://hlinksldjump"/>
            <a:extLst>
              <a:ext uri="{FF2B5EF4-FFF2-40B4-BE49-F238E27FC236}">
                <a16:creationId xmlns:a16="http://schemas.microsoft.com/office/drawing/2014/main" id="{654F4E28-56E4-4556-8C5B-29D83C8FD622}"/>
              </a:ext>
            </a:extLst>
          </p:cNvPr>
          <p:cNvSpPr/>
          <p:nvPr/>
        </p:nvSpPr>
        <p:spPr>
          <a:xfrm>
            <a:off x="8493089" y="-1079909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ò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7" name="i1">
            <a:extLst>
              <a:ext uri="{FF2B5EF4-FFF2-40B4-BE49-F238E27FC236}">
                <a16:creationId xmlns:a16="http://schemas.microsoft.com/office/drawing/2014/main" id="{C92FF945-C27E-44B2-9EA0-7C5CD4C9CF25}"/>
              </a:ext>
            </a:extLst>
          </p:cNvPr>
          <p:cNvSpPr/>
          <p:nvPr/>
        </p:nvSpPr>
        <p:spPr>
          <a:xfrm>
            <a:off x="2343076" y="-1611369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ī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i2">
            <a:hlinkClick r:id="rId6" action="ppaction://hlinksldjump"/>
            <a:extLst>
              <a:ext uri="{FF2B5EF4-FFF2-40B4-BE49-F238E27FC236}">
                <a16:creationId xmlns:a16="http://schemas.microsoft.com/office/drawing/2014/main" id="{52EE3F9F-7356-47DE-BFE2-42168D30FE78}"/>
              </a:ext>
            </a:extLst>
          </p:cNvPr>
          <p:cNvSpPr/>
          <p:nvPr/>
        </p:nvSpPr>
        <p:spPr>
          <a:xfrm>
            <a:off x="4393080" y="-1051531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í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i3">
            <a:hlinkClick r:id="rId6" action="ppaction://hlinksldjump"/>
            <a:extLst>
              <a:ext uri="{FF2B5EF4-FFF2-40B4-BE49-F238E27FC236}">
                <a16:creationId xmlns:a16="http://schemas.microsoft.com/office/drawing/2014/main" id="{9EC7DAF5-03E2-4410-85AE-A52AB39BFAFE}"/>
              </a:ext>
            </a:extLst>
          </p:cNvPr>
          <p:cNvSpPr/>
          <p:nvPr/>
        </p:nvSpPr>
        <p:spPr>
          <a:xfrm>
            <a:off x="6443084" y="-1612785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ǐ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i4">
            <a:hlinkClick r:id="rId6" action="ppaction://hlinksldjump"/>
            <a:extLst>
              <a:ext uri="{FF2B5EF4-FFF2-40B4-BE49-F238E27FC236}">
                <a16:creationId xmlns:a16="http://schemas.microsoft.com/office/drawing/2014/main" id="{E8C09C22-1986-47FB-83FA-D606D67E32CE}"/>
              </a:ext>
            </a:extLst>
          </p:cNvPr>
          <p:cNvSpPr/>
          <p:nvPr/>
        </p:nvSpPr>
        <p:spPr>
          <a:xfrm>
            <a:off x="8493088" y="-1383981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ì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e1">
            <a:hlinkClick r:id="rId6" action="ppaction://hlinksldjump"/>
            <a:extLst>
              <a:ext uri="{FF2B5EF4-FFF2-40B4-BE49-F238E27FC236}">
                <a16:creationId xmlns:a16="http://schemas.microsoft.com/office/drawing/2014/main" id="{0E8F8926-A39B-4978-B3AA-BCC634B469F5}"/>
              </a:ext>
            </a:extLst>
          </p:cNvPr>
          <p:cNvSpPr/>
          <p:nvPr/>
        </p:nvSpPr>
        <p:spPr>
          <a:xfrm>
            <a:off x="2343076" y="-1072027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ē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e2">
            <a:hlinkClick r:id="rId6" action="ppaction://hlinksldjump"/>
            <a:extLst>
              <a:ext uri="{FF2B5EF4-FFF2-40B4-BE49-F238E27FC236}">
                <a16:creationId xmlns:a16="http://schemas.microsoft.com/office/drawing/2014/main" id="{872748D3-B627-4D66-91A5-DA9A3FFF4B34}"/>
              </a:ext>
            </a:extLst>
          </p:cNvPr>
          <p:cNvSpPr/>
          <p:nvPr/>
        </p:nvSpPr>
        <p:spPr>
          <a:xfrm>
            <a:off x="4393080" y="-1695450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é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e3">
            <a:hlinkClick r:id="rId6" action="ppaction://hlinksldjump"/>
            <a:extLst>
              <a:ext uri="{FF2B5EF4-FFF2-40B4-BE49-F238E27FC236}">
                <a16:creationId xmlns:a16="http://schemas.microsoft.com/office/drawing/2014/main" id="{0DBA9CDD-51F9-40C3-B6DF-6771D80CD8AE}"/>
              </a:ext>
            </a:extLst>
          </p:cNvPr>
          <p:cNvSpPr/>
          <p:nvPr/>
        </p:nvSpPr>
        <p:spPr>
          <a:xfrm>
            <a:off x="6443084" y="-1074654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ě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e4">
            <a:extLst>
              <a:ext uri="{FF2B5EF4-FFF2-40B4-BE49-F238E27FC236}">
                <a16:creationId xmlns:a16="http://schemas.microsoft.com/office/drawing/2014/main" id="{1A0FD957-6A14-4457-A61A-869DB4B9C9B1}"/>
              </a:ext>
            </a:extLst>
          </p:cNvPr>
          <p:cNvSpPr/>
          <p:nvPr/>
        </p:nvSpPr>
        <p:spPr>
          <a:xfrm>
            <a:off x="8493088" y="-1541839"/>
            <a:ext cx="903890" cy="1051531"/>
          </a:xfrm>
          <a:prstGeom prst="roundRect">
            <a:avLst/>
          </a:prstGeom>
          <a:solidFill>
            <a:srgbClr val="F4B18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7200" dirty="0">
                <a:solidFill>
                  <a:prstClr val="black"/>
                </a:solidFill>
                <a:latin typeface="GB Pinyinok-B" panose="02010601030101010101" pitchFamily="2" charset="-122"/>
                <a:ea typeface="GB Pinyinok-B" panose="02010601030101010101" pitchFamily="2" charset="-122"/>
              </a:rPr>
              <a:t>è</a:t>
            </a:r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ZB">
            <a:extLst>
              <a:ext uri="{FF2B5EF4-FFF2-40B4-BE49-F238E27FC236}">
                <a16:creationId xmlns:a16="http://schemas.microsoft.com/office/drawing/2014/main" id="{EF471C6D-168F-4722-A500-1478F4680B75}"/>
              </a:ext>
            </a:extLst>
          </p:cNvPr>
          <p:cNvSpPr/>
          <p:nvPr/>
        </p:nvSpPr>
        <p:spPr>
          <a:xfrm>
            <a:off x="0" y="5608320"/>
            <a:ext cx="12192000" cy="12496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to e">
            <a:extLst>
              <a:ext uri="{FF2B5EF4-FFF2-40B4-BE49-F238E27FC236}">
                <a16:creationId xmlns:a16="http://schemas.microsoft.com/office/drawing/2014/main" id="{ABD9D959-7D0F-4A97-A7A7-026CC24089C1}"/>
              </a:ext>
            </a:extLst>
          </p:cNvPr>
          <p:cNvSpPr/>
          <p:nvPr/>
        </p:nvSpPr>
        <p:spPr>
          <a:xfrm>
            <a:off x="10576354" y="5836920"/>
            <a:ext cx="1204166" cy="883920"/>
          </a:xfrm>
          <a:prstGeom prst="rightArrow">
            <a:avLst/>
          </a:prstGeom>
          <a:solidFill>
            <a:srgbClr val="45A7D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zh-CN" sz="28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next</a:t>
            </a:r>
            <a:endParaRPr lang="zh-CN" altLang="en-US" sz="2800" b="1" dirty="0">
              <a:ln w="10160">
                <a:noFill/>
                <a:prstDash val="solid"/>
              </a:ln>
              <a:solidFill>
                <a:schemeClr val="bg1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35" name="to i">
            <a:extLst>
              <a:ext uri="{FF2B5EF4-FFF2-40B4-BE49-F238E27FC236}">
                <a16:creationId xmlns:a16="http://schemas.microsoft.com/office/drawing/2014/main" id="{18A98E5F-6086-4486-8D63-7A0DFC9BBAD4}"/>
              </a:ext>
            </a:extLst>
          </p:cNvPr>
          <p:cNvSpPr/>
          <p:nvPr/>
        </p:nvSpPr>
        <p:spPr>
          <a:xfrm>
            <a:off x="10591491" y="5836920"/>
            <a:ext cx="1204166" cy="883920"/>
          </a:xfrm>
          <a:prstGeom prst="rightArrow">
            <a:avLst/>
          </a:prstGeom>
          <a:solidFill>
            <a:srgbClr val="45A7D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US" altLang="zh-CN" sz="2800" b="1" dirty="0">
                <a:ln w="10160">
                  <a:noFill/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next</a:t>
            </a:r>
            <a:endParaRPr lang="zh-CN" altLang="en-US" sz="2800" b="1" dirty="0">
              <a:ln w="10160">
                <a:noFill/>
                <a:prstDash val="solid"/>
              </a:ln>
              <a:solidFill>
                <a:schemeClr val="bg1"/>
              </a:solidFill>
              <a:latin typeface="Comic Sans MS" panose="030F0702030302020204" pitchFamily="66" charset="0"/>
              <a:ea typeface="楷体" panose="02010609060101010101" pitchFamily="49" charset="-122"/>
            </a:endParaRPr>
          </a:p>
        </p:txBody>
      </p:sp>
      <p:sp>
        <p:nvSpPr>
          <p:cNvPr id="39" name="星1">
            <a:extLst>
              <a:ext uri="{FF2B5EF4-FFF2-40B4-BE49-F238E27FC236}">
                <a16:creationId xmlns:a16="http://schemas.microsoft.com/office/drawing/2014/main" id="{29959DE6-445A-4300-B35B-1E8A395BE3BB}"/>
              </a:ext>
            </a:extLst>
          </p:cNvPr>
          <p:cNvSpPr/>
          <p:nvPr/>
        </p:nvSpPr>
        <p:spPr>
          <a:xfrm>
            <a:off x="5031299" y="6042718"/>
            <a:ext cx="419042" cy="419042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星2">
            <a:extLst>
              <a:ext uri="{FF2B5EF4-FFF2-40B4-BE49-F238E27FC236}">
                <a16:creationId xmlns:a16="http://schemas.microsoft.com/office/drawing/2014/main" id="{9DAE957D-2CC5-4333-BD16-5EEEC43E086C}"/>
              </a:ext>
            </a:extLst>
          </p:cNvPr>
          <p:cNvSpPr/>
          <p:nvPr/>
        </p:nvSpPr>
        <p:spPr>
          <a:xfrm>
            <a:off x="5900743" y="6042718"/>
            <a:ext cx="419042" cy="419042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星3">
            <a:extLst>
              <a:ext uri="{FF2B5EF4-FFF2-40B4-BE49-F238E27FC236}">
                <a16:creationId xmlns:a16="http://schemas.microsoft.com/office/drawing/2014/main" id="{8FDC9883-B5AA-4C67-9698-B88BC866C94F}"/>
              </a:ext>
            </a:extLst>
          </p:cNvPr>
          <p:cNvSpPr/>
          <p:nvPr/>
        </p:nvSpPr>
        <p:spPr>
          <a:xfrm>
            <a:off x="6770187" y="6042718"/>
            <a:ext cx="419042" cy="419042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3600" b="1" dirty="0">
              <a:ln w="10160">
                <a:noFill/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great">
            <a:extLst>
              <a:ext uri="{FF2B5EF4-FFF2-40B4-BE49-F238E27FC236}">
                <a16:creationId xmlns:a16="http://schemas.microsoft.com/office/drawing/2014/main" id="{5A9AA932-461B-4CEF-841E-68EBA60C0B78}"/>
              </a:ext>
            </a:extLst>
          </p:cNvPr>
          <p:cNvSpPr/>
          <p:nvPr/>
        </p:nvSpPr>
        <p:spPr>
          <a:xfrm>
            <a:off x="2780409" y="2479068"/>
            <a:ext cx="6631182" cy="1508760"/>
          </a:xfrm>
          <a:prstGeom prst="roundRect">
            <a:avLst/>
          </a:prstGeom>
          <a:noFill/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8800" b="1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Great</a:t>
            </a:r>
            <a:r>
              <a:rPr lang="zh-CN" altLang="en-US" sz="8800" b="1" dirty="0">
                <a:ln w="1016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  <a:ea typeface="楷体" panose="02010609060101010101" pitchFamily="49" charset="-122"/>
              </a:rPr>
              <a:t>！</a:t>
            </a:r>
          </a:p>
        </p:txBody>
      </p:sp>
      <p:pic>
        <p:nvPicPr>
          <p:cNvPr id="2" name="o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5" end="184.714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350" y="-692954"/>
            <a:ext cx="304800" cy="304800"/>
          </a:xfrm>
          <a:prstGeom prst="rect">
            <a:avLst/>
          </a:prstGeom>
        </p:spPr>
      </p:pic>
      <p:pic>
        <p:nvPicPr>
          <p:cNvPr id="3" name="e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508" end="338.734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8349" y="-388154"/>
            <a:ext cx="304800" cy="304800"/>
          </a:xfrm>
          <a:prstGeom prst="rect">
            <a:avLst/>
          </a:prstGeom>
        </p:spPr>
      </p:pic>
      <p:pic>
        <p:nvPicPr>
          <p:cNvPr id="4" name="i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535" end="238.614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0300" y="-60434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"/>
    </mc:Choice>
    <mc:Fallback xmlns="">
      <p:transition spd="slow" advClick="0" advTm="9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16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48148E-6 L 0.00013 1.04676 " pathEditMode="relative" rAng="0" ptsTypes="AA" p14:bounceEnd="22000">
                                          <p:cBhvr>
                                            <p:cTn id="8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2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6 L -0.00365 1.1375 " pathEditMode="relative" rAng="0" ptsTypes="AA" p14:bounceEnd="22000">
                                          <p:cBhvr>
                                            <p:cTn id="10" dur="1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568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22222E-6 L 0.00079 1.08681 " pathEditMode="relative" rAng="0" ptsTypes="AA" p14:bounceEnd="22000">
                                          <p:cBhvr>
                                            <p:cTn id="12" dur="1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4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2.96296E-6 L 0.00261 0.98773 " pathEditMode="relative" rAng="0" ptsTypes="AA" p14:bounceEnd="22000">
                                          <p:cBhvr>
                                            <p:cTn id="14" dur="1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0" y="4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4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7037E-7 L 0.00013 0.97755 " pathEditMode="relative" rAng="0" ptsTypes="AA" p14:bounceEnd="22000">
                                          <p:cBhvr>
                                            <p:cTn id="27" dur="1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85185E-6 L -0.00365 1.07083 " pathEditMode="relative" rAng="0" ptsTypes="AA" p14:bounceEnd="22000">
                                          <p:cBhvr>
                                            <p:cTn id="29" dur="1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535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59259E-6 L -4.79167E-6 0.98472 " pathEditMode="relative" rAng="0" ptsTypes="AA" p14:bounceEnd="22000">
                                          <p:cBhvr>
                                            <p:cTn id="31" dur="1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85185E-6 L 0.00391 1.04838 " pathEditMode="relative" rAng="0" ptsTypes="AA" p14:bounceEnd="22000">
                                          <p:cBhvr>
                                            <p:cTn id="33" dur="1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5" y="524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706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3.33333E-6 L 0.00208 1.05324 " pathEditMode="relative" rAng="0" ptsTypes="AA" p14:bounceEnd="22000">
                                          <p:cBhvr>
                                            <p:cTn id="42" dur="1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" y="5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-0.00235 0.98449 " pathEditMode="relative" rAng="0" ptsTypes="AA" p14:bounceEnd="22000">
                                          <p:cBhvr>
                                            <p:cTn id="44" dur="1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" y="492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81481E-6 L -4.79167E-6 1.06111 " pathEditMode="relative" rAng="0" ptsTypes="AA" p14:bounceEnd="22000">
                                          <p:cBhvr>
                                            <p:cTn id="46" dur="1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fill="remove" grpId="0" nodeType="withEffect" p14:presetBounceEnd="2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00144 1.03657 " pathEditMode="relative" rAng="0" ptsTypes="AA" p14:bounceEnd="22000">
                                          <p:cBhvr>
                                            <p:cTn id="48" dur="1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5182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decel="100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" decel="100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" decel="100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decel="100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" decel="100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" decel="100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0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0" fill="hold">
                          <p:stCondLst>
                            <p:cond delay="0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" decel="100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" decel="100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" decel="100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audio>
                  <p:cMediaNode vol="80000">
                    <p:cTn id="1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80000">
                    <p:cTn id="1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1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  <p:bldP spid="21" grpId="0" animBg="1"/>
          <p:bldP spid="21" grpId="1" animBg="1"/>
          <p:bldP spid="22" grpId="0" animBg="1"/>
          <p:bldP spid="25" grpId="0" animBg="1"/>
          <p:bldP spid="25" grpId="1" animBg="1"/>
          <p:bldP spid="27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19" grpId="0" animBg="1"/>
          <p:bldP spid="19" grpId="1" animBg="1"/>
          <p:bldP spid="19" grpId="2" animBg="1"/>
          <p:bldP spid="35" grpId="0" animBg="1"/>
          <p:bldP spid="35" grpId="1" animBg="1"/>
          <p:bldP spid="35" grpId="2" animBg="1"/>
          <p:bldP spid="4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816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1.48148E-6 L 0.00013 1.04676 " pathEditMode="relative" rAng="0" ptsTypes="AA">
                                          <p:cBhvr>
                                            <p:cTn id="8" dur="10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233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6 L -0.00365 1.1375 " pathEditMode="relative" rAng="0" ptsTypes="AA">
                                          <p:cBhvr>
                                            <p:cTn id="10" dur="10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568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-2.22222E-6 L 0.00079 1.08681 " pathEditMode="relative" rAng="0" ptsTypes="AA">
                                          <p:cBhvr>
                                            <p:cTn id="12" dur="1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543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2.96296E-6 L 0.00261 0.98773 " pathEditMode="relative" rAng="0" ptsTypes="AA">
                                          <p:cBhvr>
                                            <p:cTn id="14" dur="10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30" y="4937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7" presetID="1" presetClass="exit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9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" fill="hold">
                          <p:stCondLst>
                            <p:cond delay="0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5" dur="54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6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3.7037E-7 L 0.00013 0.97755 " pathEditMode="relative" rAng="0" ptsTypes="AA">
                                          <p:cBhvr>
                                            <p:cTn id="27" dur="10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886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8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1.85185E-6 L -0.00365 1.07083 " pathEditMode="relative" rAng="0" ptsTypes="AA">
                                          <p:cBhvr>
                                            <p:cTn id="29" dur="10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535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2.59259E-6 L -4.79167E-6 0.98472 " pathEditMode="relative" rAng="0" ptsTypes="AA">
                                          <p:cBhvr>
                                            <p:cTn id="31" dur="10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492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-1.85185E-6 L 0.00391 1.04838 " pathEditMode="relative" rAng="0" ptsTypes="AA">
                                          <p:cBhvr>
                                            <p:cTn id="33" dur="10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5" y="5240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3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706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1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3.33333E-6 L 0.00208 1.05324 " pathEditMode="relative" rAng="0" ptsTypes="AA">
                                          <p:cBhvr>
                                            <p:cTn id="42" dur="1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4" y="5266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3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-0.00235 0.98449 " pathEditMode="relative" rAng="0" ptsTypes="AA">
                                          <p:cBhvr>
                                            <p:cTn id="44" dur="10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7" y="4921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5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81481E-6 L -4.79167E-6 1.06111 " pathEditMode="relative" rAng="0" ptsTypes="AA">
                                          <p:cBhvr>
                                            <p:cTn id="46" dur="10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530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7" presetID="42" presetClass="path" presetSubtype="0" accel="50000" fill="remove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0 L 0.00144 1.03657 " pathEditMode="relative" rAng="0" ptsTypes="AA">
                                          <p:cBhvr>
                                            <p:cTn id="48" dur="10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5" y="5182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" decel="100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" decel="100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" decel="100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3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8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" decel="100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" decel="100000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7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1" dur="1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100" decel="100000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4"/>
                      </p:tgtEl>
                    </p:cond>
                  </p:nextCondLst>
                </p:seq>
                <p:seq concurrent="1" nextAc="seek">
                  <p:cTn id="109" restart="whenNotActive" fill="hold" evtFilter="cancelBubble" nodeType="interactiveSeq">
                    <p:stCondLst>
                      <p:cond evt="onClick" delay="0">
                        <p:tgtEl>
                          <p:spTgt spid="2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10" fill="hold">
                          <p:stCondLst>
                            <p:cond delay="0"/>
                          </p:stCondLst>
                          <p:childTnLst>
                            <p:par>
                              <p:cTn id="1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2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3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" decel="10000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6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8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19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0" dur="1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1" dur="100" decel="100000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2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4" presetID="37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25" dur="1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6" dur="1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100" decel="100000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8" dur="900" accel="100000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+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1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0" presetID="1" presetClass="emph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3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3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34" presetID="3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6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7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8" dur="1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9" dur="10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7"/>
                      </p:tgtEl>
                    </p:cond>
                  </p:nextCondLst>
                </p:seq>
                <p:audio>
                  <p:cMediaNode vol="80000">
                    <p:cTn id="14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  <p:audio>
                  <p:cMediaNode vol="80000">
                    <p:cTn id="14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14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</p:childTnLst>
            </p:cTn>
          </p:par>
        </p:tnLst>
        <p:bldLst>
          <p:bldP spid="13" grpId="0" animBg="1"/>
          <p:bldP spid="13" grpId="1" animBg="1"/>
          <p:bldP spid="21" grpId="0" animBg="1"/>
          <p:bldP spid="21" grpId="1" animBg="1"/>
          <p:bldP spid="22" grpId="0" animBg="1"/>
          <p:bldP spid="25" grpId="0" animBg="1"/>
          <p:bldP spid="25" grpId="1" animBg="1"/>
          <p:bldP spid="27" grpId="0" animBg="1"/>
          <p:bldP spid="28" grpId="0" animBg="1"/>
          <p:bldP spid="28" grpId="1" animBg="1"/>
          <p:bldP spid="29" grpId="0" animBg="1"/>
          <p:bldP spid="29" grpId="1" animBg="1"/>
          <p:bldP spid="30" grpId="0" animBg="1"/>
          <p:bldP spid="30" grpId="1" animBg="1"/>
          <p:bldP spid="31" grpId="0" animBg="1"/>
          <p:bldP spid="31" grpId="1" animBg="1"/>
          <p:bldP spid="32" grpId="0" animBg="1"/>
          <p:bldP spid="32" grpId="1" animBg="1"/>
          <p:bldP spid="33" grpId="0" animBg="1"/>
          <p:bldP spid="33" grpId="1" animBg="1"/>
          <p:bldP spid="34" grpId="0" animBg="1"/>
          <p:bldP spid="19" grpId="0" animBg="1"/>
          <p:bldP spid="19" grpId="1" animBg="1"/>
          <p:bldP spid="19" grpId="2" animBg="1"/>
          <p:bldP spid="35" grpId="0" animBg="1"/>
          <p:bldP spid="35" grpId="1" animBg="1"/>
          <p:bldP spid="35" grpId="2" animBg="1"/>
          <p:bldP spid="45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995F1384-A300-40C5-AB53-3FD346E9FD5F}"/>
              </a:ext>
            </a:extLst>
          </p:cNvPr>
          <p:cNvSpPr/>
          <p:nvPr/>
        </p:nvSpPr>
        <p:spPr>
          <a:xfrm>
            <a:off x="8025215" y="71785"/>
            <a:ext cx="40375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2800" b="1" cap="none" spc="0" dirty="0">
                <a:ln w="1016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汉语圈</a:t>
            </a:r>
            <a:r>
              <a:rPr lang="en-US" altLang="zh-CN" sz="2800" b="1" cap="none" spc="0" dirty="0">
                <a:ln w="1016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PPT</a:t>
            </a:r>
            <a:r>
              <a:rPr lang="zh-CN" altLang="en-US" sz="2800" b="1" cap="none" spc="0" dirty="0">
                <a:ln w="10160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课件培训</a:t>
            </a:r>
          </a:p>
        </p:txBody>
      </p:sp>
      <p:sp>
        <p:nvSpPr>
          <p:cNvPr id="12" name="文本框 11">
            <a:extLst/>
          </p:cNvPr>
          <p:cNvSpPr txBox="1"/>
          <p:nvPr/>
        </p:nvSpPr>
        <p:spPr>
          <a:xfrm>
            <a:off x="3867583" y="3209835"/>
            <a:ext cx="4599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9866ED"/>
                </a:solidFill>
                <a:latin typeface="华康少女文字W5(P)" panose="040F0500000000000000" pitchFamily="82" charset="-122"/>
                <a:ea typeface="华康少女文字W5(P)" panose="040F0500000000000000" pitchFamily="82" charset="-122"/>
              </a:rPr>
              <a:t>谢谢大家！</a:t>
            </a:r>
            <a:endParaRPr lang="en-US" altLang="zh-CN" sz="7200" dirty="0">
              <a:solidFill>
                <a:srgbClr val="9866ED"/>
              </a:solidFill>
              <a:latin typeface="华康少女文字W5(P)" panose="040F0500000000000000" pitchFamily="82" charset="-122"/>
              <a:ea typeface="华康少女文字W5(P)" panose="040F0500000000000000" pitchFamily="8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373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ECB6C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3600" b="1" dirty="0" smtClean="0">
            <a:ln w="10160">
              <a:noFill/>
              <a:prstDash val="solid"/>
            </a:ln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楷体" panose="02010609060101010101" pitchFamily="49" charset="-122"/>
            <a:ea typeface="楷体" panose="02010609060101010101" pitchFamily="49" charset="-122"/>
          </a:defRPr>
        </a:defPPr>
      </a:lstStyle>
    </a:spDef>
    <a:txDef>
      <a:spPr>
        <a:noFill/>
      </a:spPr>
      <a:bodyPr wrap="square" rtlCol="0">
        <a:spAutoFit/>
      </a:bodyPr>
      <a:lstStyle>
        <a:defPPr algn="ctr">
          <a:defRPr sz="2800" dirty="0" smtClean="0">
            <a:latin typeface="方正楷体拼音字库01" panose="03000509000000000000" pitchFamily="65" charset="-122"/>
            <a:ea typeface="方正楷体拼音字库01" panose="03000509000000000000" pitchFamily="65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5381</TotalTime>
  <Words>78</Words>
  <Application>Microsoft Office PowerPoint</Application>
  <PresentationFormat>宽屏</PresentationFormat>
  <Paragraphs>56</Paragraphs>
  <Slides>8</Slides>
  <Notes>0</Notes>
  <HiddenSlides>0</HiddenSlides>
  <MMClips>9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等线 Light</vt:lpstr>
      <vt:lpstr>GB Pinyinok-C</vt:lpstr>
      <vt:lpstr>楷体</vt:lpstr>
      <vt:lpstr>华康少女文字W5(P)</vt:lpstr>
      <vt:lpstr>等线</vt:lpstr>
      <vt:lpstr>华康海报体W12(P)</vt:lpstr>
      <vt:lpstr>方正楷体拼音字库01</vt:lpstr>
      <vt:lpstr>楷体_GB2312</vt:lpstr>
      <vt:lpstr>Comic Sans MS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 孜孜</dc:creator>
  <cp:lastModifiedBy>杨孜孜</cp:lastModifiedBy>
  <cp:revision>264</cp:revision>
  <dcterms:created xsi:type="dcterms:W3CDTF">2018-05-28T15:11:04Z</dcterms:created>
  <dcterms:modified xsi:type="dcterms:W3CDTF">2018-06-13T01:07:58Z</dcterms:modified>
</cp:coreProperties>
</file>