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A70C-65C7-7945-99A1-A4548D836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46DDD-DF3E-2246-974C-4C62503C9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92469-579A-4C47-BB31-A08F3D38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5EF83-84AA-3E42-B870-DCEB2BC4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6CAAB-300B-3C4B-A5CF-9ED6EDAC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4756-9B49-D147-8360-683BA9D3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5C0EA-B118-4A4E-A43A-436942EC4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DC27-F12C-3D48-ABC8-98556939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B8E56-CF6C-0445-8B75-A00E1C18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1C202-6BDB-3C4C-AAD7-7B0DACB6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9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A86AB-80A6-6045-A567-C3E33C48B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22701-25F4-C84A-8AB3-8F5752A3F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25DFA-631A-B84E-AC18-A99FFC1B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D25F-ACC5-BE4E-8ABE-1EC8B7BC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B1DB8-9D5F-4947-A076-E105F60A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148-68D7-1948-B248-FF8A7368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C104-7AC3-9448-92F3-E0A384DB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E292-BD55-324C-A278-92DAD89A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625BD-20D1-084E-B9CA-B48B71E0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6B9C9-8CA9-3044-A30B-F9FCBF74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1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6BE1D-C086-3343-A8E2-E55AC6A8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E9592-CE4D-6D40-ABF4-6EE68AB72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DBA30-B76E-834A-BE96-5FD93398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D0DDE-9334-4E48-A0EF-2F0AAEF2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99877-53BD-3A45-865F-132FBB1C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8657-015E-FE4C-86F2-90B468D5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69D1-5AF5-5745-A05D-25C4BEED6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950B-C23C-5540-8E49-FF3EC2BBE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3F178-A75B-2546-BAF2-F45CE568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16E1E-76CD-574B-8D38-06A17F7E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19802-ED87-E145-8236-89DD7A08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BB6B-3B9B-4D49-B43E-9C4AE6C3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0C94-B82F-5F46-B5BD-255FEF91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FC374-5933-4240-89D8-95B916A73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95B9F-9F81-8146-8E13-76A6EEC54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99337-DC24-9A42-A808-22C2FB564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5D0E4-CE45-2F40-9CC9-1AE9634F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FF5A8C-596F-DF4B-8BFA-8BFB39AE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D25A8-0FB1-0E4D-A0F0-0C59D375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7996B-759B-4B44-9A9A-69286237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500D6-20DD-C841-B611-A208DC5A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9BA75-B307-5049-9217-0F915BE0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B0AB4-6E7A-E84B-9222-4D28065F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8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EA211-FDCD-654B-86DF-F05D9DF5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5C862-9CF2-F14D-87FE-AB3585A1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0D12C-03ED-3E44-851E-897F4105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0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1790-E1C0-DF4C-AB31-3992B6E61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32327-14F0-E64A-83D8-327A892F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16966-199C-B64B-89B3-F62F6D764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BF05-6648-2847-BFA3-13CBD0D4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AB95E-F603-7744-917B-3C733EB9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2611B-4E26-5948-B04C-FED923ED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E93B-5D08-E742-B3C4-4979910B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8AF3B-6356-EA47-B147-017E2D698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A601-FFB8-1147-926B-2E6AA4988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F46A3-8898-134A-9897-078296C3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FA072-277A-8B43-9CE1-9630A174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2329E-5E16-8A40-91C2-2B623840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67CB8-6497-FF4E-868B-12610413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2F272-A748-134B-9A00-709AD75F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E0AE3-88C1-E447-985C-4D09AA512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13DD-92DC-3645-A55A-7A8F5ACBC81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7894B-DE21-0345-A400-55DE6AE1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30619-B000-0F45-B9F5-50C7AD95C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1DA1-5B3C-C345-B596-41F7FC840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2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FAC254-5A13-2B4D-AB7B-5B025A6FC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821410"/>
            <a:ext cx="12052300" cy="48237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B09476-280E-6146-A6EB-75E2978499B5}"/>
              </a:ext>
            </a:extLst>
          </p:cNvPr>
          <p:cNvSpPr txBox="1"/>
          <p:nvPr/>
        </p:nvSpPr>
        <p:spPr>
          <a:xfrm>
            <a:off x="6864096" y="5852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AF1286-6AA8-FE43-A5CD-237F167BA5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26"/>
          <a:stretch/>
        </p:blipFill>
        <p:spPr>
          <a:xfrm>
            <a:off x="0" y="1766806"/>
            <a:ext cx="12192000" cy="42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3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437B2F-0D27-B34B-BF85-A0EBF4BD9A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25" b="6979"/>
          <a:stretch/>
        </p:blipFill>
        <p:spPr>
          <a:xfrm>
            <a:off x="1493603" y="244810"/>
            <a:ext cx="8656486" cy="63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4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8EC3990-4310-8C43-9DCB-3ABBEB846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54"/>
          <a:stretch/>
        </p:blipFill>
        <p:spPr>
          <a:xfrm>
            <a:off x="0" y="2286000"/>
            <a:ext cx="121920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1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2</cp:revision>
  <cp:lastPrinted>2021-09-22T13:39:32Z</cp:lastPrinted>
  <dcterms:created xsi:type="dcterms:W3CDTF">2021-09-22T13:36:34Z</dcterms:created>
  <dcterms:modified xsi:type="dcterms:W3CDTF">2021-10-06T12:59:27Z</dcterms:modified>
</cp:coreProperties>
</file>