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3C9A-8E81-D044-BA02-9F39631C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3623C-281D-D744-BE6A-9DE40C603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DFC9-441C-BB47-B807-940C507B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0F6C-1ECD-AD4C-AA94-5ECAB74E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FFE84-2C86-D64F-9B00-69FE80AC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81FF-F64F-B144-B24A-E318B70F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67E39-A1F2-0546-87F6-E0BB19A03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2493D-1EC3-7745-BBC5-18BB5BCD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022FB-51D2-0743-98DA-0F6FB673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7479-9198-5A45-BF23-16E1D114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6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87267-E4DC-F34A-88DD-8ABAE6C8E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81B7B-570A-294C-BA76-890E8F4F5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ACCF0-2D31-6241-AAD5-240A7CA4D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198D7-B8E1-6F4B-831D-71ECBA69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30BCB-3873-3148-A1C0-FA98ACD2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3C07-1587-1B40-AF62-282C12B4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481E-D28D-DD4B-A642-D6F9ECD4A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E7DD-843F-6140-91E7-5C7473C8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2531D-AAD9-A94B-AE47-F50DC987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0C46-669E-EE41-814F-E3BA0674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5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A6DF-735E-BD4B-AEAA-0A9C0818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A3B27-B175-A541-9C20-E50123596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8A283-F3F6-CC45-8EF4-BF844084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5FF2C-E4C8-2D4E-B8EE-D821D26F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104D-C466-A143-847A-BB79F63C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FD7C-C24E-D442-A636-D016D11A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A108D-0ED1-7D4E-8081-A90F780A5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5F385-898D-DE4C-B8B9-BBF93AE56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F0594-5640-8842-BDA5-243ABF16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7E3D8-7698-DA46-947C-6312B2DA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847DE-CAFF-9045-95A3-8AA84CCF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06EA-9CCC-8243-901F-C0921FD0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F2B96-950E-9043-B818-7B7D4D01F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B4E02-D207-7346-9E0E-1C24BCB65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96430-F8A8-1649-9C08-8225F670F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172CD-3AD7-FB47-8C19-CF51261BE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D4EB6-3274-0446-B1C9-74116122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70AB6-CC63-7E4E-8E52-85DBEDD7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ACA44-F0A6-3241-B734-E587EE7C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3879-01DE-3745-A225-C7944BBB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91B59-41D4-494E-84EA-9815593A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0C2F-6E39-C441-87F1-E9953F53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ADC94-1D45-8440-9B20-C0FE4969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2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2BBBF-448C-EE49-B6CD-BEAE9815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7D99E-243B-B34B-9B70-6CAD2E96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80511-8905-B34E-BE9E-0569D27F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4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375E-5BAA-0A4E-87C6-23D67F73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1897-4058-7049-A2A2-15449DF7A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017CE-65EC-B44B-A76A-97096474E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6524F-7F8C-1148-A8CD-0176EB47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C2EDE-CA14-AB4C-B0BF-372A5D27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82271-37CD-A047-86C6-E80454DF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5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1450-E381-2C44-AE92-E7D3786A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6A0D3-9E52-C043-AB21-48D746068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70C47-F0B9-5B4B-A2E5-6C8AABA07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0E01B-5D88-554F-89A3-27C166B1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1FB28-6471-C347-9B45-9F1AB078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6EF10-EFDA-AA46-A92E-4F3D9E6C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5EC2C-3D31-534F-8A13-BC181D6F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4FB75-A540-D941-9731-8B9D8F08B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A3F0A-10BC-3C49-B950-5D80C66FA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BA6B-6C18-1C44-8672-02A4FD693EE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E908-D266-2E49-8F8A-7A83FDA3B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04B08-EE7A-8E49-8118-AE15EAFF0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EDC8-DA0D-BE44-9991-45CB81E6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s://www.google.com/imgres?imgurl=https%3A%2F%2Fqph.fs.quoracdn.net%2Fmain-qimg-d19d5d979f1ed4b14dc3a12b0618f343&amp;imgrefurl=https%3A%2F%2Fwww.quora.com%2FWhat-does-the-emotionless-emoji-mean&amp;docid=EUdNsr92xXIn8M&amp;tbnid=337VvWG4fZsX4M%3A&amp;vet=10ahUKEwjVq6_I47DdAhVnS98KHUSfCcoQMwi_ASgBMAE..i&amp;w=256&amp;h=256&amp;safe=strict&amp;bih=508&amp;biw=960&amp;q=motionles%20face%20emoji&amp;ved=0ahUKEwjVq6_I47DdAhVnS98KHUSfCcoQMwi_ASgBMAE&amp;iact=mrc&amp;uact=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DEB1C-F74C-304D-913F-21AE9555C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737"/>
            <a:ext cx="3034909" cy="201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86E7D-6782-CB41-BDE1-3B44D4F6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449" y="398444"/>
            <a:ext cx="5301343" cy="1695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66EA5B-75CB-1748-9E69-5AC35D5B2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415" y="4084320"/>
            <a:ext cx="6547377" cy="21483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3B3C3-9F1F-BD44-B1FA-93910C80B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415" y="2346684"/>
            <a:ext cx="7715647" cy="1899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30AC9C-A8FA-2E4A-967D-2286531AC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0727" y="398444"/>
            <a:ext cx="1422400" cy="1422400"/>
          </a:xfrm>
          <a:prstGeom prst="rect">
            <a:avLst/>
          </a:prstGeom>
        </p:spPr>
      </p:pic>
      <p:pic>
        <p:nvPicPr>
          <p:cNvPr id="1026" name="Picture 2" descr="Image result for emotionless face emoji">
            <a:hlinkClick r:id="rId7"/>
            <a:extLst>
              <a:ext uri="{FF2B5EF4-FFF2-40B4-BE49-F238E27FC236}">
                <a16:creationId xmlns:a16="http://schemas.microsoft.com/office/drawing/2014/main" id="{A8878CC8-FAA5-9A46-A158-64D0243B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39" y="3142540"/>
            <a:ext cx="111252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1A850E-D29C-4D45-979B-1D009021B5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6713" y="4498809"/>
            <a:ext cx="1158526" cy="10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ACCD0-9EB6-FE44-AA7B-E68127DDD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49" y="621030"/>
            <a:ext cx="5623741" cy="2548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49573B-1A90-3A41-968F-B5F64A851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54" y="3449320"/>
            <a:ext cx="4875530" cy="2713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3BFA59-94C3-DA4A-B691-568F97058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640" y="1510436"/>
            <a:ext cx="4804514" cy="1541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01918A-D467-E546-A9A3-EFEA38C2E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290" y="4079480"/>
            <a:ext cx="2920010" cy="2083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60FCC-C69D-FD44-B2F1-561979C21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858" y="4560341"/>
            <a:ext cx="1384300" cy="146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BE0AC-B190-DD4B-83E3-8EB738E8E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9947" y="355600"/>
            <a:ext cx="1993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4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cp:lastPrinted>2018-09-10T15:52:13Z</cp:lastPrinted>
  <dcterms:created xsi:type="dcterms:W3CDTF">2018-09-10T15:40:14Z</dcterms:created>
  <dcterms:modified xsi:type="dcterms:W3CDTF">2018-09-10T15:53:59Z</dcterms:modified>
</cp:coreProperties>
</file>