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20" r:id="rId3"/>
  </p:sldMasterIdLst>
  <p:sldIdLst>
    <p:sldId id="634" r:id="rId4"/>
    <p:sldId id="256" r:id="rId5"/>
    <p:sldId id="680" r:id="rId6"/>
    <p:sldId id="705" r:id="rId7"/>
    <p:sldId id="706" r:id="rId8"/>
    <p:sldId id="707" r:id="rId9"/>
    <p:sldId id="708" r:id="rId10"/>
    <p:sldId id="709" r:id="rId11"/>
    <p:sldId id="710" r:id="rId12"/>
    <p:sldId id="711" r:id="rId13"/>
    <p:sldId id="712" r:id="rId14"/>
    <p:sldId id="713" r:id="rId15"/>
    <p:sldId id="714" r:id="rId16"/>
    <p:sldId id="715" r:id="rId17"/>
    <p:sldId id="716" r:id="rId18"/>
    <p:sldId id="685" r:id="rId19"/>
    <p:sldId id="688" r:id="rId20"/>
    <p:sldId id="689" r:id="rId21"/>
    <p:sldId id="690" r:id="rId22"/>
    <p:sldId id="691" r:id="rId23"/>
    <p:sldId id="692" r:id="rId24"/>
    <p:sldId id="693" r:id="rId25"/>
    <p:sldId id="694" r:id="rId26"/>
    <p:sldId id="695" r:id="rId27"/>
    <p:sldId id="696" r:id="rId28"/>
    <p:sldId id="697" r:id="rId29"/>
    <p:sldId id="698" r:id="rId30"/>
    <p:sldId id="699" r:id="rId31"/>
    <p:sldId id="70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  <a:srgbClr val="FFD966"/>
    <a:srgbClr val="FFB29A"/>
    <a:srgbClr val="FF6565"/>
    <a:srgbClr val="C5E0B4"/>
    <a:srgbClr val="595959"/>
    <a:srgbClr val="55B5DD"/>
    <a:srgbClr val="278A6A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2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92" y="416"/>
      </p:cViewPr>
      <p:guideLst>
        <p:guide orient="horz" pos="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E384D0-A972-4C31-B31D-CECDCBDF3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86F580F-F447-46B6-98A1-FFB051A081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8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E384D0-A972-4C31-B31D-CECDCBDF3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86F580F-F447-46B6-98A1-FFB051A081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1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E384D0-A972-4C31-B31D-CECDCBDF3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86F580F-F447-46B6-98A1-FFB051A081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7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2247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F79BC6B-7C6B-45A9-931A-DE537E411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18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1422C40-4458-41F9-8F7D-D83738991BA4}"/>
              </a:ext>
            </a:extLst>
          </p:cNvPr>
          <p:cNvGrpSpPr/>
          <p:nvPr userDrawn="1"/>
        </p:nvGrpSpPr>
        <p:grpSpPr>
          <a:xfrm>
            <a:off x="4838299" y="2171299"/>
            <a:ext cx="2515402" cy="2515402"/>
            <a:chOff x="4504523" y="2515144"/>
            <a:chExt cx="2515402" cy="25154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6B3399E6-F81A-489C-8DF5-BA187F09C53C}"/>
                </a:ext>
              </a:extLst>
            </p:cNvPr>
            <p:cNvSpPr/>
            <p:nvPr/>
          </p:nvSpPr>
          <p:spPr>
            <a:xfrm>
              <a:off x="4504523" y="2515144"/>
              <a:ext cx="2515402" cy="251540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282563AB-880A-4068-8972-40332ACF8FD0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4504523" y="3772845"/>
              <a:ext cx="251540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66005212-7D24-4872-A89C-51C41E01C8CE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5762224" y="2515144"/>
              <a:ext cx="0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2AB2D150-C8DB-49CE-BFE8-90F68E2F805B}"/>
                </a:ext>
              </a:extLst>
            </p:cNvPr>
            <p:cNvCxnSpPr/>
            <p:nvPr/>
          </p:nvCxnSpPr>
          <p:spPr>
            <a:xfrm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8819C65B-ED63-465A-A018-8DD7B1055651}"/>
                </a:ext>
              </a:extLst>
            </p:cNvPr>
            <p:cNvCxnSpPr/>
            <p:nvPr/>
          </p:nvCxnSpPr>
          <p:spPr>
            <a:xfrm flipH="1"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43CE8F3-46E6-4526-8170-2F3F77F17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2" name="矩形 11" hidden="1">
            <a:extLst>
              <a:ext uri="{FF2B5EF4-FFF2-40B4-BE49-F238E27FC236}">
                <a16:creationId xmlns:a16="http://schemas.microsoft.com/office/drawing/2014/main" xmlns="" id="{EA11DDB3-DB04-4717-8EC0-A4540941079E}"/>
              </a:ext>
            </a:extLst>
          </p:cNvPr>
          <p:cNvSpPr/>
          <p:nvPr userDrawn="1"/>
        </p:nvSpPr>
        <p:spPr>
          <a:xfrm>
            <a:off x="4967111" y="2300111"/>
            <a:ext cx="2257778" cy="2257778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38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308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6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3CF5434-5041-4587-A0B8-CCA687D28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18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7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E384D0-A972-4C31-B31D-CECDCBDF3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86F580F-F447-46B6-98A1-FFB051A081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32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217DDA-975E-4559-B856-C453672DAC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D4319ED-833D-489A-8C87-F84F2C90B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480" y="1732268"/>
            <a:ext cx="5527040" cy="29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09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217DDA-975E-4559-B856-C453672DAC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8519128D-4A93-4419-9CF1-425EE6B18E84}"/>
              </a:ext>
            </a:extLst>
          </p:cNvPr>
          <p:cNvSpPr/>
          <p:nvPr userDrawn="1"/>
        </p:nvSpPr>
        <p:spPr>
          <a:xfrm>
            <a:off x="6880187" y="1703196"/>
            <a:ext cx="4097774" cy="3369882"/>
          </a:xfrm>
          <a:prstGeom prst="roundRect">
            <a:avLst>
              <a:gd name="adj" fmla="val 6667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glow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06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F79BC6B-7C6B-45A9-931A-DE537E411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0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629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253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xmlns="" id="{2EDF99AE-FE98-47DA-B723-25CB98EC2E9C}"/>
              </a:ext>
            </a:extLst>
          </p:cNvPr>
          <p:cNvSpPr/>
          <p:nvPr userDrawn="1"/>
        </p:nvSpPr>
        <p:spPr>
          <a:xfrm>
            <a:off x="2255988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46DAE8E7-4FF9-47F0-853B-5E36DE939F4C}"/>
              </a:ext>
            </a:extLst>
          </p:cNvPr>
          <p:cNvSpPr/>
          <p:nvPr userDrawn="1"/>
        </p:nvSpPr>
        <p:spPr>
          <a:xfrm>
            <a:off x="5131009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B446161E-1A72-4D84-9633-4B0A14C63000}"/>
              </a:ext>
            </a:extLst>
          </p:cNvPr>
          <p:cNvSpPr/>
          <p:nvPr userDrawn="1"/>
        </p:nvSpPr>
        <p:spPr>
          <a:xfrm>
            <a:off x="8006030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8CC46543-D363-4CE1-B687-B9F6C5726916}"/>
              </a:ext>
            </a:extLst>
          </p:cNvPr>
          <p:cNvSpPr/>
          <p:nvPr userDrawn="1"/>
        </p:nvSpPr>
        <p:spPr>
          <a:xfrm>
            <a:off x="682842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9F11386A-D326-4942-9FC4-64DE8EFF13C0}"/>
              </a:ext>
            </a:extLst>
          </p:cNvPr>
          <p:cNvSpPr/>
          <p:nvPr userDrawn="1"/>
        </p:nvSpPr>
        <p:spPr>
          <a:xfrm>
            <a:off x="3640606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0C995018-00D9-48E9-AC78-6B5573ACC537}"/>
              </a:ext>
            </a:extLst>
          </p:cNvPr>
          <p:cNvSpPr/>
          <p:nvPr userDrawn="1"/>
        </p:nvSpPr>
        <p:spPr>
          <a:xfrm>
            <a:off x="6598370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63B69703-4555-44E5-9047-30F9ACD56F85}"/>
              </a:ext>
            </a:extLst>
          </p:cNvPr>
          <p:cNvSpPr/>
          <p:nvPr userDrawn="1"/>
        </p:nvSpPr>
        <p:spPr>
          <a:xfrm>
            <a:off x="9556133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718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575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024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51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E384D0-A972-4C31-B31D-CECDCBDF3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86F580F-F447-46B6-98A1-FFB051A081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54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1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E384D0-A972-4C31-B31D-CECDCBDF3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86F580F-F447-46B6-98A1-FFB051A081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5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E384D0-A972-4C31-B31D-CECDCBDF3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86F580F-F447-46B6-98A1-FFB051A081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9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E384D0-A972-4C31-B31D-CECDCBDF3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86F580F-F447-46B6-98A1-FFB051A081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5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E384D0-A972-4C31-B31D-CECDCBDF3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86F580F-F447-46B6-98A1-FFB051A081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CDEF6D7B-6C70-4E21-BBC3-B87B9EBDA112}"/>
              </a:ext>
            </a:extLst>
          </p:cNvPr>
          <p:cNvSpPr/>
          <p:nvPr userDrawn="1"/>
        </p:nvSpPr>
        <p:spPr bwMode="auto">
          <a:xfrm>
            <a:off x="5394471" y="528817"/>
            <a:ext cx="6570430" cy="5932169"/>
          </a:xfrm>
          <a:prstGeom prst="roundRect">
            <a:avLst>
              <a:gd name="adj" fmla="val 9168"/>
            </a:avLst>
          </a:prstGeom>
          <a:solidFill>
            <a:srgbClr val="FFF4E7"/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2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E384D0-A972-4C31-B31D-CECDCBDF3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86F580F-F447-46B6-98A1-FFB051A081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8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E384D0-A972-4C31-B31D-CECDCBDF36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86F580F-F447-46B6-98A1-FFB051A081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4/8/20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3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1" r:id="rId13"/>
    <p:sldLayoutId id="214748373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64E839F-43F5-455C-9EE6-D2FB8835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5AEFFA8-CD78-4216-BBAE-0F48D6762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02D3D2F-5C13-4979-95B3-CD84A2DD5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4C27-56B3-405D-88B2-26624AE20B8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7BBDD1-9CCB-470B-B0EE-F3E153A8F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EB9934-EB9A-4EC4-8226-820F5CDA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8306-D684-481B-A0E5-897579ED0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97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73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3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slide" Target="slide24.xml"/><Relationship Id="rId21" Type="http://schemas.openxmlformats.org/officeDocument/2006/relationships/slide" Target="slide25.xml"/><Relationship Id="rId22" Type="http://schemas.openxmlformats.org/officeDocument/2006/relationships/slide" Target="slide26.xml"/><Relationship Id="rId23" Type="http://schemas.openxmlformats.org/officeDocument/2006/relationships/slide" Target="slide27.xml"/><Relationship Id="rId24" Type="http://schemas.openxmlformats.org/officeDocument/2006/relationships/slide" Target="slide28.xml"/><Relationship Id="rId25" Type="http://schemas.openxmlformats.org/officeDocument/2006/relationships/slide" Target="slide29.xml"/><Relationship Id="rId10" Type="http://schemas.openxmlformats.org/officeDocument/2006/relationships/image" Target="../media/image13.png"/><Relationship Id="rId11" Type="http://schemas.openxmlformats.org/officeDocument/2006/relationships/image" Target="../media/image32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slide" Target="slide18.xml"/><Relationship Id="rId15" Type="http://schemas.openxmlformats.org/officeDocument/2006/relationships/slide" Target="slide19.xml"/><Relationship Id="rId16" Type="http://schemas.openxmlformats.org/officeDocument/2006/relationships/slide" Target="slide20.xml"/><Relationship Id="rId17" Type="http://schemas.openxmlformats.org/officeDocument/2006/relationships/slide" Target="slide21.xml"/><Relationship Id="rId18" Type="http://schemas.openxmlformats.org/officeDocument/2006/relationships/slide" Target="slide22.xml"/><Relationship Id="rId19" Type="http://schemas.openxmlformats.org/officeDocument/2006/relationships/slide" Target="slide23.xm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slide" Target="slide10.xml"/><Relationship Id="rId21" Type="http://schemas.openxmlformats.org/officeDocument/2006/relationships/slide" Target="slide11.xml"/><Relationship Id="rId22" Type="http://schemas.openxmlformats.org/officeDocument/2006/relationships/slide" Target="slide12.xml"/><Relationship Id="rId23" Type="http://schemas.openxmlformats.org/officeDocument/2006/relationships/slide" Target="slide13.xml"/><Relationship Id="rId24" Type="http://schemas.openxmlformats.org/officeDocument/2006/relationships/slide" Target="slide14.xml"/><Relationship Id="rId25" Type="http://schemas.openxmlformats.org/officeDocument/2006/relationships/slide" Target="slide15.xml"/><Relationship Id="rId26" Type="http://schemas.openxmlformats.org/officeDocument/2006/relationships/image" Target="../media/image17.png"/><Relationship Id="rId27" Type="http://schemas.openxmlformats.org/officeDocument/2006/relationships/slide" Target="slide16.xml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slide" Target="slide4.xml"/><Relationship Id="rId15" Type="http://schemas.openxmlformats.org/officeDocument/2006/relationships/slide" Target="slide5.xml"/><Relationship Id="rId16" Type="http://schemas.openxmlformats.org/officeDocument/2006/relationships/slide" Target="slide6.xml"/><Relationship Id="rId17" Type="http://schemas.openxmlformats.org/officeDocument/2006/relationships/slide" Target="slide7.xml"/><Relationship Id="rId18" Type="http://schemas.openxmlformats.org/officeDocument/2006/relationships/slide" Target="slide8.xml"/><Relationship Id="rId19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19.png"/><Relationship Id="rId5" Type="http://schemas.openxmlformats.org/officeDocument/2006/relationships/image" Target="../media/image23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D42AEA43-BCA8-4FF5-9B86-9CF7F5FB4361}"/>
              </a:ext>
            </a:extLst>
          </p:cNvPr>
          <p:cNvGrpSpPr/>
          <p:nvPr/>
        </p:nvGrpSpPr>
        <p:grpSpPr>
          <a:xfrm>
            <a:off x="981075" y="959713"/>
            <a:ext cx="10258425" cy="4922571"/>
            <a:chOff x="2514584" y="1207363"/>
            <a:chExt cx="7368466" cy="4922571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2D908BDF-A544-4711-A364-F3B7B57DE6E8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012B3847-1FC6-474B-A442-2D5072E121E7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xmlns="" id="{86B88A94-449B-4ADF-B523-4F9FE331B001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xmlns="" id="{3AA59041-1EC1-4970-AAD3-B2ECB8A7CB50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11" name="表格 16">
            <a:extLst>
              <a:ext uri="{FF2B5EF4-FFF2-40B4-BE49-F238E27FC236}">
                <a16:creationId xmlns:a16="http://schemas.microsoft.com/office/drawing/2014/main" xmlns="" id="{4E05CD3B-399D-4789-B2F5-F39A49863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65075"/>
              </p:ext>
            </p:extLst>
          </p:nvPr>
        </p:nvGraphicFramePr>
        <p:xfrm>
          <a:off x="1564507" y="1581018"/>
          <a:ext cx="4376713" cy="297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658">
                  <a:extLst>
                    <a:ext uri="{9D8B030D-6E8A-4147-A177-3AD203B41FA5}">
                      <a16:colId xmlns:a16="http://schemas.microsoft.com/office/drawing/2014/main" xmlns="" val="3120158325"/>
                    </a:ext>
                  </a:extLst>
                </a:gridCol>
                <a:gridCol w="2693055">
                  <a:extLst>
                    <a:ext uri="{9D8B030D-6E8A-4147-A177-3AD203B41FA5}">
                      <a16:colId xmlns:a16="http://schemas.microsoft.com/office/drawing/2014/main" xmlns="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年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nián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yuè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日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rì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号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hào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0363053"/>
                  </a:ext>
                </a:extLst>
              </a:tr>
            </a:tbl>
          </a:graphicData>
        </a:graphic>
      </p:graphicFrame>
      <p:graphicFrame>
        <p:nvGraphicFramePr>
          <p:cNvPr id="12" name="表格 16">
            <a:extLst>
              <a:ext uri="{FF2B5EF4-FFF2-40B4-BE49-F238E27FC236}">
                <a16:creationId xmlns:a16="http://schemas.microsoft.com/office/drawing/2014/main" xmlns="" id="{0D89E897-B83C-4761-AE81-E0A01B7D1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66825"/>
              </p:ext>
            </p:extLst>
          </p:nvPr>
        </p:nvGraphicFramePr>
        <p:xfrm>
          <a:off x="6356681" y="1581018"/>
          <a:ext cx="4376713" cy="297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735">
                  <a:extLst>
                    <a:ext uri="{9D8B030D-6E8A-4147-A177-3AD203B41FA5}">
                      <a16:colId xmlns:a16="http://schemas.microsoft.com/office/drawing/2014/main" xmlns="" val="3120158325"/>
                    </a:ext>
                  </a:extLst>
                </a:gridCol>
                <a:gridCol w="2612978">
                  <a:extLst>
                    <a:ext uri="{9D8B030D-6E8A-4147-A177-3AD203B41FA5}">
                      <a16:colId xmlns:a16="http://schemas.microsoft.com/office/drawing/2014/main" xmlns="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5.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几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jǐ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6.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星期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xīnɡqī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7.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今天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jīntiān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8.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生日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shēnɡrì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652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6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F83F0684-2095-4D96-8E08-4AEC4A10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25" y="0"/>
            <a:ext cx="5555058" cy="68882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82DF165-0CF3-484D-AEBB-DD8CA52AB8DA}"/>
              </a:ext>
            </a:extLst>
          </p:cNvPr>
          <p:cNvGrpSpPr/>
          <p:nvPr/>
        </p:nvGrpSpPr>
        <p:grpSpPr>
          <a:xfrm>
            <a:off x="215273" y="520852"/>
            <a:ext cx="2719204" cy="1517752"/>
            <a:chOff x="630722" y="4122578"/>
            <a:chExt cx="2719204" cy="151775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1D74A297-243A-4B5B-BFA0-BDA7AC53F51B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3E9808E8-0BA8-4D4C-9259-F58C3D344F0C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七月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1389C2F6-B88F-45F0-A543-B33EBF6C911D}"/>
              </a:ext>
            </a:extLst>
          </p:cNvPr>
          <p:cNvGrpSpPr/>
          <p:nvPr/>
        </p:nvGrpSpPr>
        <p:grpSpPr>
          <a:xfrm>
            <a:off x="8407021" y="937388"/>
            <a:ext cx="3390870" cy="2491612"/>
            <a:chOff x="8407021" y="937388"/>
            <a:chExt cx="3390870" cy="249161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43052289-266F-4E02-B827-F3E9ACA001C1}"/>
                </a:ext>
              </a:extLst>
            </p:cNvPr>
            <p:cNvSpPr/>
            <p:nvPr/>
          </p:nvSpPr>
          <p:spPr>
            <a:xfrm>
              <a:off x="8407021" y="937388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今天几月几号？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E7CCAFE5-22AD-4C93-BF18-DF58214E8C76}"/>
                </a:ext>
              </a:extLst>
            </p:cNvPr>
            <p:cNvSpPr/>
            <p:nvPr/>
          </p:nvSpPr>
          <p:spPr>
            <a:xfrm>
              <a:off x="8407021" y="2551997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今天星期几？</a:t>
              </a:r>
            </a:p>
          </p:txBody>
        </p:sp>
      </p:grpSp>
      <p:sp>
        <p:nvSpPr>
          <p:cNvPr id="21" name="KAIGUAN">
            <a:extLst>
              <a:ext uri="{FF2B5EF4-FFF2-40B4-BE49-F238E27FC236}">
                <a16:creationId xmlns:a16="http://schemas.microsoft.com/office/drawing/2014/main" xmlns="" id="{5138B69E-B928-40DB-A478-12B04EC6C3BE}"/>
              </a:ext>
            </a:extLst>
          </p:cNvPr>
          <p:cNvSpPr/>
          <p:nvPr/>
        </p:nvSpPr>
        <p:spPr>
          <a:xfrm>
            <a:off x="7770401" y="6012163"/>
            <a:ext cx="936012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ask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A735DD-ABE6-4AA5-AE50-CEB529D11826}"/>
              </a:ext>
            </a:extLst>
          </p:cNvPr>
          <p:cNvSpPr/>
          <p:nvPr/>
        </p:nvSpPr>
        <p:spPr>
          <a:xfrm>
            <a:off x="10861880" y="5809501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图形 12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A7B04878-27AF-44A8-B985-789B9E450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1AF6C320-B025-4FFF-B933-62002EDB670D}"/>
              </a:ext>
            </a:extLst>
          </p:cNvPr>
          <p:cNvSpPr/>
          <p:nvPr/>
        </p:nvSpPr>
        <p:spPr>
          <a:xfrm>
            <a:off x="2587121" y="37370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E7F3B0BF-F99D-4156-B3A9-B6397F801390}"/>
              </a:ext>
            </a:extLst>
          </p:cNvPr>
          <p:cNvSpPr/>
          <p:nvPr/>
        </p:nvSpPr>
        <p:spPr>
          <a:xfrm>
            <a:off x="2547533" y="37039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30BC10ED-08FD-4C0E-AC32-95C9F236DCA8}"/>
              </a:ext>
            </a:extLst>
          </p:cNvPr>
          <p:cNvSpPr/>
          <p:nvPr/>
        </p:nvSpPr>
        <p:spPr>
          <a:xfrm>
            <a:off x="3311314" y="375020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9A3DB9CC-257B-4CBE-AC49-5279AADD4BCB}"/>
              </a:ext>
            </a:extLst>
          </p:cNvPr>
          <p:cNvSpPr/>
          <p:nvPr/>
        </p:nvSpPr>
        <p:spPr>
          <a:xfrm>
            <a:off x="3271726" y="371705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22E9CE7C-9381-48D8-9CF1-B7BE58456214}"/>
              </a:ext>
            </a:extLst>
          </p:cNvPr>
          <p:cNvSpPr/>
          <p:nvPr/>
        </p:nvSpPr>
        <p:spPr>
          <a:xfrm>
            <a:off x="4019298" y="37405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D002F884-EE58-4562-917A-6ED58E8A3C6B}"/>
              </a:ext>
            </a:extLst>
          </p:cNvPr>
          <p:cNvSpPr/>
          <p:nvPr/>
        </p:nvSpPr>
        <p:spPr>
          <a:xfrm>
            <a:off x="3979710" y="37074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37FB2D7C-19B1-4D60-A8D3-F3AA6D0DA19A}"/>
              </a:ext>
            </a:extLst>
          </p:cNvPr>
          <p:cNvSpPr/>
          <p:nvPr/>
        </p:nvSpPr>
        <p:spPr>
          <a:xfrm>
            <a:off x="4750433" y="374248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C2BCC3B7-67C4-4A41-B971-8CDB47E7B03B}"/>
              </a:ext>
            </a:extLst>
          </p:cNvPr>
          <p:cNvSpPr/>
          <p:nvPr/>
        </p:nvSpPr>
        <p:spPr>
          <a:xfrm>
            <a:off x="4710845" y="370933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03806F2E-8AC1-4036-A6AF-F1C860D13F63}"/>
              </a:ext>
            </a:extLst>
          </p:cNvPr>
          <p:cNvSpPr/>
          <p:nvPr/>
        </p:nvSpPr>
        <p:spPr>
          <a:xfrm>
            <a:off x="5468064" y="37424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C5420D33-16A8-42AB-8751-B471B48BC52D}"/>
              </a:ext>
            </a:extLst>
          </p:cNvPr>
          <p:cNvSpPr/>
          <p:nvPr/>
        </p:nvSpPr>
        <p:spPr>
          <a:xfrm>
            <a:off x="5428476" y="37093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C7CC3E58-766A-4729-A1C1-628B73AC1FA9}"/>
              </a:ext>
            </a:extLst>
          </p:cNvPr>
          <p:cNvSpPr/>
          <p:nvPr/>
        </p:nvSpPr>
        <p:spPr>
          <a:xfrm>
            <a:off x="6197267" y="3742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ECDF77F8-8F91-49FC-874D-F07146E9E17D}"/>
              </a:ext>
            </a:extLst>
          </p:cNvPr>
          <p:cNvSpPr/>
          <p:nvPr/>
        </p:nvSpPr>
        <p:spPr>
          <a:xfrm>
            <a:off x="6157679" y="3709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68626435-1D3D-4221-B57B-B3CE925B5555}"/>
              </a:ext>
            </a:extLst>
          </p:cNvPr>
          <p:cNvSpPr/>
          <p:nvPr/>
        </p:nvSpPr>
        <p:spPr>
          <a:xfrm>
            <a:off x="6914895" y="3742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ABA9A52E-4B4F-4933-A13F-E8F510E366D6}"/>
              </a:ext>
            </a:extLst>
          </p:cNvPr>
          <p:cNvSpPr/>
          <p:nvPr/>
        </p:nvSpPr>
        <p:spPr>
          <a:xfrm>
            <a:off x="6875307" y="3709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52BAE438-A5F4-41CB-8D6E-F07DE97C0740}"/>
              </a:ext>
            </a:extLst>
          </p:cNvPr>
          <p:cNvSpPr/>
          <p:nvPr/>
        </p:nvSpPr>
        <p:spPr>
          <a:xfrm>
            <a:off x="4756998" y="419705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9D146BD3-6AB6-4502-BEF2-F86DDD7A69BA}"/>
              </a:ext>
            </a:extLst>
          </p:cNvPr>
          <p:cNvSpPr/>
          <p:nvPr/>
        </p:nvSpPr>
        <p:spPr>
          <a:xfrm>
            <a:off x="4717410" y="416391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8261E927-D7A8-4A56-95D5-B08B1A71F50D}"/>
              </a:ext>
            </a:extLst>
          </p:cNvPr>
          <p:cNvSpPr/>
          <p:nvPr/>
        </p:nvSpPr>
        <p:spPr>
          <a:xfrm>
            <a:off x="5474629" y="41970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56C43EC0-7B43-43CA-873C-AACDCAAF00E0}"/>
              </a:ext>
            </a:extLst>
          </p:cNvPr>
          <p:cNvSpPr/>
          <p:nvPr/>
        </p:nvSpPr>
        <p:spPr>
          <a:xfrm>
            <a:off x="5435041" y="41639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56BD8BE2-EDD2-486E-89A5-56CD6CFDE885}"/>
              </a:ext>
            </a:extLst>
          </p:cNvPr>
          <p:cNvSpPr/>
          <p:nvPr/>
        </p:nvSpPr>
        <p:spPr>
          <a:xfrm>
            <a:off x="6203832" y="419705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6BBC3801-B0C2-4E4C-B13C-FEFFE1BE1280}"/>
              </a:ext>
            </a:extLst>
          </p:cNvPr>
          <p:cNvSpPr/>
          <p:nvPr/>
        </p:nvSpPr>
        <p:spPr>
          <a:xfrm>
            <a:off x="6164244" y="416391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81DEED09-EB4C-4F0E-A0D9-6A48BBD8AC64}"/>
              </a:ext>
            </a:extLst>
          </p:cNvPr>
          <p:cNvSpPr/>
          <p:nvPr/>
        </p:nvSpPr>
        <p:spPr>
          <a:xfrm>
            <a:off x="6921460" y="41970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A8C6C73B-D710-419D-8C3A-1DACB1021A57}"/>
              </a:ext>
            </a:extLst>
          </p:cNvPr>
          <p:cNvSpPr/>
          <p:nvPr/>
        </p:nvSpPr>
        <p:spPr>
          <a:xfrm>
            <a:off x="6881872" y="41639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67D6FBA-43F5-4720-9F94-9D90C6EA92B4}"/>
              </a:ext>
            </a:extLst>
          </p:cNvPr>
          <p:cNvSpPr/>
          <p:nvPr/>
        </p:nvSpPr>
        <p:spPr>
          <a:xfrm>
            <a:off x="2600621" y="464179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A0E58A2C-0802-4F2B-970A-F2626129BE7E}"/>
              </a:ext>
            </a:extLst>
          </p:cNvPr>
          <p:cNvSpPr/>
          <p:nvPr/>
        </p:nvSpPr>
        <p:spPr>
          <a:xfrm>
            <a:off x="2561033" y="460865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544AFA0B-D775-4851-9F3A-D7FC4EA0D9D2}"/>
              </a:ext>
            </a:extLst>
          </p:cNvPr>
          <p:cNvSpPr/>
          <p:nvPr/>
        </p:nvSpPr>
        <p:spPr>
          <a:xfrm>
            <a:off x="3324814" y="465495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9846F5D4-A5C0-41A7-B1EE-9C6F4A8134E3}"/>
              </a:ext>
            </a:extLst>
          </p:cNvPr>
          <p:cNvSpPr/>
          <p:nvPr/>
        </p:nvSpPr>
        <p:spPr>
          <a:xfrm>
            <a:off x="3285226" y="462180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7F233847-79B5-424A-92BA-F06CE5D8D1AC}"/>
              </a:ext>
            </a:extLst>
          </p:cNvPr>
          <p:cNvSpPr/>
          <p:nvPr/>
        </p:nvSpPr>
        <p:spPr>
          <a:xfrm>
            <a:off x="4032798" y="464530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540A47A7-7E4E-43CE-9290-5DEB451B0457}"/>
              </a:ext>
            </a:extLst>
          </p:cNvPr>
          <p:cNvSpPr/>
          <p:nvPr/>
        </p:nvSpPr>
        <p:spPr>
          <a:xfrm>
            <a:off x="3993210" y="461216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3ADB9EDD-B34F-4EEE-87A9-4773DFD87C0C}"/>
              </a:ext>
            </a:extLst>
          </p:cNvPr>
          <p:cNvSpPr/>
          <p:nvPr/>
        </p:nvSpPr>
        <p:spPr>
          <a:xfrm>
            <a:off x="4763933" y="46472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4DC62AB8-9E82-4D12-B788-41098FA89F57}"/>
              </a:ext>
            </a:extLst>
          </p:cNvPr>
          <p:cNvSpPr/>
          <p:nvPr/>
        </p:nvSpPr>
        <p:spPr>
          <a:xfrm>
            <a:off x="4724345" y="46140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DFC24C13-9789-4DDD-AD01-20D898EC9E99}"/>
              </a:ext>
            </a:extLst>
          </p:cNvPr>
          <p:cNvSpPr/>
          <p:nvPr/>
        </p:nvSpPr>
        <p:spPr>
          <a:xfrm>
            <a:off x="5481564" y="464723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91A9C16E-BDB2-4421-B10C-52E006A5E65D}"/>
              </a:ext>
            </a:extLst>
          </p:cNvPr>
          <p:cNvSpPr/>
          <p:nvPr/>
        </p:nvSpPr>
        <p:spPr>
          <a:xfrm>
            <a:off x="5441976" y="461409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E697B0B3-87B2-4383-A5C7-547D520EE57F}"/>
              </a:ext>
            </a:extLst>
          </p:cNvPr>
          <p:cNvSpPr/>
          <p:nvPr/>
        </p:nvSpPr>
        <p:spPr>
          <a:xfrm>
            <a:off x="6210767" y="464723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BC08BC77-D043-4B9A-88C3-9C86CD777EC2}"/>
              </a:ext>
            </a:extLst>
          </p:cNvPr>
          <p:cNvSpPr/>
          <p:nvPr/>
        </p:nvSpPr>
        <p:spPr>
          <a:xfrm>
            <a:off x="6171179" y="461408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E66953AD-3506-4A79-849C-DB38F730D39D}"/>
              </a:ext>
            </a:extLst>
          </p:cNvPr>
          <p:cNvSpPr/>
          <p:nvPr/>
        </p:nvSpPr>
        <p:spPr>
          <a:xfrm>
            <a:off x="6928395" y="464723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57634B2F-5CA1-4BC6-84F8-CEB249C819C4}"/>
              </a:ext>
            </a:extLst>
          </p:cNvPr>
          <p:cNvSpPr/>
          <p:nvPr/>
        </p:nvSpPr>
        <p:spPr>
          <a:xfrm>
            <a:off x="6888807" y="461409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B491D8E2-AEF0-49E8-8DEA-C437E2CDC972}"/>
              </a:ext>
            </a:extLst>
          </p:cNvPr>
          <p:cNvSpPr/>
          <p:nvPr/>
        </p:nvSpPr>
        <p:spPr>
          <a:xfrm>
            <a:off x="2600622" y="51047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BF3B6FD0-E2CC-4ADD-8AA3-C450420A8F1F}"/>
              </a:ext>
            </a:extLst>
          </p:cNvPr>
          <p:cNvSpPr/>
          <p:nvPr/>
        </p:nvSpPr>
        <p:spPr>
          <a:xfrm>
            <a:off x="2561034" y="50716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69D400FC-E5C4-494C-A01F-AD915DE03ADA}"/>
              </a:ext>
            </a:extLst>
          </p:cNvPr>
          <p:cNvSpPr/>
          <p:nvPr/>
        </p:nvSpPr>
        <p:spPr>
          <a:xfrm>
            <a:off x="3324815" y="511793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D0C07C93-1A15-455E-BD30-099FB57E5EFB}"/>
              </a:ext>
            </a:extLst>
          </p:cNvPr>
          <p:cNvSpPr/>
          <p:nvPr/>
        </p:nvSpPr>
        <p:spPr>
          <a:xfrm>
            <a:off x="3285227" y="508479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7C9C90C6-FD80-4790-A4E8-BE0F23CE8FDA}"/>
              </a:ext>
            </a:extLst>
          </p:cNvPr>
          <p:cNvSpPr/>
          <p:nvPr/>
        </p:nvSpPr>
        <p:spPr>
          <a:xfrm>
            <a:off x="4032799" y="510829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DB67FFCA-7112-4D37-8FCF-B5005FA0A065}"/>
              </a:ext>
            </a:extLst>
          </p:cNvPr>
          <p:cNvSpPr/>
          <p:nvPr/>
        </p:nvSpPr>
        <p:spPr>
          <a:xfrm>
            <a:off x="3993211" y="507514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60DAF96D-FADC-4A88-B1FD-C15BA55A614A}"/>
              </a:ext>
            </a:extLst>
          </p:cNvPr>
          <p:cNvSpPr/>
          <p:nvPr/>
        </p:nvSpPr>
        <p:spPr>
          <a:xfrm>
            <a:off x="4763934" y="511022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9E7B8623-3667-46E9-9255-D6816D87F1D9}"/>
              </a:ext>
            </a:extLst>
          </p:cNvPr>
          <p:cNvSpPr/>
          <p:nvPr/>
        </p:nvSpPr>
        <p:spPr>
          <a:xfrm>
            <a:off x="4724346" y="507707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ECB354DC-ED3A-47B8-8874-FBFD6470CC3B}"/>
              </a:ext>
            </a:extLst>
          </p:cNvPr>
          <p:cNvSpPr/>
          <p:nvPr/>
        </p:nvSpPr>
        <p:spPr>
          <a:xfrm>
            <a:off x="5481565" y="511022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330B1476-9EF3-4658-9339-686D26CF9E08}"/>
              </a:ext>
            </a:extLst>
          </p:cNvPr>
          <p:cNvSpPr/>
          <p:nvPr/>
        </p:nvSpPr>
        <p:spPr>
          <a:xfrm>
            <a:off x="5441977" y="507707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0B10445A-70A9-4F6F-BCEC-C6EDE00C27FA}"/>
              </a:ext>
            </a:extLst>
          </p:cNvPr>
          <p:cNvSpPr/>
          <p:nvPr/>
        </p:nvSpPr>
        <p:spPr>
          <a:xfrm>
            <a:off x="6210768" y="511022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9F97E487-B0C5-4716-ACC4-BB47DB24D075}"/>
              </a:ext>
            </a:extLst>
          </p:cNvPr>
          <p:cNvSpPr/>
          <p:nvPr/>
        </p:nvSpPr>
        <p:spPr>
          <a:xfrm>
            <a:off x="6171180" y="507707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87F5B5C2-527D-46AF-A126-7E5E7BFAF09A}"/>
              </a:ext>
            </a:extLst>
          </p:cNvPr>
          <p:cNvSpPr/>
          <p:nvPr/>
        </p:nvSpPr>
        <p:spPr>
          <a:xfrm>
            <a:off x="6928396" y="511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2ABC9741-E588-4B8E-BF06-6ABD53B53F64}"/>
              </a:ext>
            </a:extLst>
          </p:cNvPr>
          <p:cNvSpPr/>
          <p:nvPr/>
        </p:nvSpPr>
        <p:spPr>
          <a:xfrm>
            <a:off x="6888808" y="507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94633F42-71B4-40A1-81B5-D2AB30B81800}"/>
              </a:ext>
            </a:extLst>
          </p:cNvPr>
          <p:cNvSpPr/>
          <p:nvPr/>
        </p:nvSpPr>
        <p:spPr>
          <a:xfrm>
            <a:off x="2577471" y="555620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CAB3C9B5-4621-4DFA-8847-5191825ECC05}"/>
              </a:ext>
            </a:extLst>
          </p:cNvPr>
          <p:cNvSpPr/>
          <p:nvPr/>
        </p:nvSpPr>
        <p:spPr>
          <a:xfrm>
            <a:off x="2537883" y="552305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B3CC843B-6C44-4AD5-AF4F-0ED1F573816E}"/>
              </a:ext>
            </a:extLst>
          </p:cNvPr>
          <p:cNvSpPr/>
          <p:nvPr/>
        </p:nvSpPr>
        <p:spPr>
          <a:xfrm>
            <a:off x="3301664" y="556935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EAB7DA6A-1732-403A-AC0C-A6070253FD66}"/>
              </a:ext>
            </a:extLst>
          </p:cNvPr>
          <p:cNvSpPr/>
          <p:nvPr/>
        </p:nvSpPr>
        <p:spPr>
          <a:xfrm>
            <a:off x="3262076" y="553621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7B9CCDA-762A-49F8-9E9A-786ADDFDEFE8}"/>
              </a:ext>
            </a:extLst>
          </p:cNvPr>
          <p:cNvSpPr/>
          <p:nvPr/>
        </p:nvSpPr>
        <p:spPr>
          <a:xfrm>
            <a:off x="4009648" y="55597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4F0D696B-E055-42F3-9071-1315F9FDD880}"/>
              </a:ext>
            </a:extLst>
          </p:cNvPr>
          <p:cNvSpPr/>
          <p:nvPr/>
        </p:nvSpPr>
        <p:spPr>
          <a:xfrm>
            <a:off x="3970060" y="55265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56E65216-E311-4A6D-B576-7D413A4EB669}"/>
              </a:ext>
            </a:extLst>
          </p:cNvPr>
          <p:cNvSpPr/>
          <p:nvPr/>
        </p:nvSpPr>
        <p:spPr>
          <a:xfrm>
            <a:off x="4740783" y="556163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2A0FA599-1CBC-4AD1-953B-EEB5FBF52013}"/>
              </a:ext>
            </a:extLst>
          </p:cNvPr>
          <p:cNvSpPr/>
          <p:nvPr/>
        </p:nvSpPr>
        <p:spPr>
          <a:xfrm>
            <a:off x="4701195" y="552849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E29E5FC3-C414-4479-A4C0-BBB55432C7A2}"/>
              </a:ext>
            </a:extLst>
          </p:cNvPr>
          <p:cNvSpPr/>
          <p:nvPr/>
        </p:nvSpPr>
        <p:spPr>
          <a:xfrm>
            <a:off x="5458414" y="556163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4EE26500-174B-485F-BA6C-EFB16C902E26}"/>
              </a:ext>
            </a:extLst>
          </p:cNvPr>
          <p:cNvSpPr/>
          <p:nvPr/>
        </p:nvSpPr>
        <p:spPr>
          <a:xfrm>
            <a:off x="5418826" y="552849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D2496694-AE83-4480-9A0A-0B1A42E74B2C}"/>
              </a:ext>
            </a:extLst>
          </p:cNvPr>
          <p:cNvSpPr/>
          <p:nvPr/>
        </p:nvSpPr>
        <p:spPr>
          <a:xfrm>
            <a:off x="6187617" y="556163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1A895A17-AE13-43AF-B613-1CB48C863C23}"/>
              </a:ext>
            </a:extLst>
          </p:cNvPr>
          <p:cNvSpPr/>
          <p:nvPr/>
        </p:nvSpPr>
        <p:spPr>
          <a:xfrm>
            <a:off x="6148029" y="552849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E98FC177-9F52-4973-8C29-3216EA6C9561}"/>
              </a:ext>
            </a:extLst>
          </p:cNvPr>
          <p:cNvSpPr/>
          <p:nvPr/>
        </p:nvSpPr>
        <p:spPr>
          <a:xfrm>
            <a:off x="6905245" y="556164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060026D6-7F4C-492B-AA68-AA74515D73FC}"/>
              </a:ext>
            </a:extLst>
          </p:cNvPr>
          <p:cNvSpPr/>
          <p:nvPr/>
        </p:nvSpPr>
        <p:spPr>
          <a:xfrm>
            <a:off x="6865657" y="552849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0B9F8FCB-E161-428C-823F-3D386FE78419}"/>
              </a:ext>
            </a:extLst>
          </p:cNvPr>
          <p:cNvSpPr/>
          <p:nvPr/>
        </p:nvSpPr>
        <p:spPr>
          <a:xfrm>
            <a:off x="2577471" y="601919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1EEB0A09-11B4-4412-A555-94306EA48F0D}"/>
              </a:ext>
            </a:extLst>
          </p:cNvPr>
          <p:cNvSpPr/>
          <p:nvPr/>
        </p:nvSpPr>
        <p:spPr>
          <a:xfrm>
            <a:off x="2537883" y="598604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31C37BA2-77BC-415A-9157-9A20E878D8BC}"/>
              </a:ext>
            </a:extLst>
          </p:cNvPr>
          <p:cNvSpPr/>
          <p:nvPr/>
        </p:nvSpPr>
        <p:spPr>
          <a:xfrm>
            <a:off x="3301664" y="60323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23D6332E-E3AE-42A1-8456-2D3408A71465}"/>
              </a:ext>
            </a:extLst>
          </p:cNvPr>
          <p:cNvSpPr/>
          <p:nvPr/>
        </p:nvSpPr>
        <p:spPr>
          <a:xfrm>
            <a:off x="3262076" y="59991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621F7D30-333D-4F55-8CFA-81DB673928A6}"/>
              </a:ext>
            </a:extLst>
          </p:cNvPr>
          <p:cNvSpPr/>
          <p:nvPr/>
        </p:nvSpPr>
        <p:spPr>
          <a:xfrm>
            <a:off x="4009648" y="602269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DB4EDFCE-04B4-49A7-960B-F3570371FBB7}"/>
              </a:ext>
            </a:extLst>
          </p:cNvPr>
          <p:cNvSpPr/>
          <p:nvPr/>
        </p:nvSpPr>
        <p:spPr>
          <a:xfrm>
            <a:off x="3970060" y="598955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0732C892-7420-4204-9E76-7008D06F3930}"/>
              </a:ext>
            </a:extLst>
          </p:cNvPr>
          <p:cNvSpPr/>
          <p:nvPr/>
        </p:nvSpPr>
        <p:spPr>
          <a:xfrm>
            <a:off x="4740783" y="602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5D6D90E7-6ADC-4851-A558-7A5C29AD1F98}"/>
              </a:ext>
            </a:extLst>
          </p:cNvPr>
          <p:cNvSpPr/>
          <p:nvPr/>
        </p:nvSpPr>
        <p:spPr>
          <a:xfrm>
            <a:off x="4701195" y="599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7404E3FE-0797-44C1-9D93-30723186152B}"/>
              </a:ext>
            </a:extLst>
          </p:cNvPr>
          <p:cNvSpPr/>
          <p:nvPr/>
        </p:nvSpPr>
        <p:spPr>
          <a:xfrm>
            <a:off x="5458414" y="602462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xmlns="" id="{C05013D7-9128-497F-A391-98E2B9B416DC}"/>
              </a:ext>
            </a:extLst>
          </p:cNvPr>
          <p:cNvSpPr/>
          <p:nvPr/>
        </p:nvSpPr>
        <p:spPr>
          <a:xfrm>
            <a:off x="5418826" y="599148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xmlns="" id="{8FF7DC33-75BE-4529-8DA7-34535E4E3AB3}"/>
              </a:ext>
            </a:extLst>
          </p:cNvPr>
          <p:cNvSpPr/>
          <p:nvPr/>
        </p:nvSpPr>
        <p:spPr>
          <a:xfrm>
            <a:off x="6187617" y="602462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xmlns="" id="{6A995423-F0B1-4833-9FED-F77AF6F10A62}"/>
              </a:ext>
            </a:extLst>
          </p:cNvPr>
          <p:cNvSpPr/>
          <p:nvPr/>
        </p:nvSpPr>
        <p:spPr>
          <a:xfrm>
            <a:off x="6148029" y="599148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593D7113-67D8-426F-A10B-67A2F74CC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375" y="4283"/>
            <a:ext cx="5560873" cy="692161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0235EEA-9B54-48FD-8A91-A1B3707D002E}"/>
              </a:ext>
            </a:extLst>
          </p:cNvPr>
          <p:cNvGrpSpPr/>
          <p:nvPr/>
        </p:nvGrpSpPr>
        <p:grpSpPr>
          <a:xfrm>
            <a:off x="215267" y="520852"/>
            <a:ext cx="2719204" cy="1517752"/>
            <a:chOff x="630722" y="4122578"/>
            <a:chExt cx="2719204" cy="151775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4B75236B-89D4-496D-8D0B-85FC5CF7AF65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DD9FFC73-80C1-4457-AB81-57F2763738EF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八月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99C42B3A-DDA6-40C7-AA5A-6F359A40D8F8}"/>
              </a:ext>
            </a:extLst>
          </p:cNvPr>
          <p:cNvGrpSpPr/>
          <p:nvPr/>
        </p:nvGrpSpPr>
        <p:grpSpPr>
          <a:xfrm>
            <a:off x="8407021" y="937388"/>
            <a:ext cx="3390870" cy="2491612"/>
            <a:chOff x="8407021" y="937388"/>
            <a:chExt cx="3390870" cy="249161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D313FDB3-122E-4FD1-8FFC-58BFA3F24071}"/>
                </a:ext>
              </a:extLst>
            </p:cNvPr>
            <p:cNvSpPr/>
            <p:nvPr/>
          </p:nvSpPr>
          <p:spPr>
            <a:xfrm>
              <a:off x="8407021" y="937388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今天几月几号？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93D111EF-40F3-4F48-90AA-EEF6B1A86477}"/>
                </a:ext>
              </a:extLst>
            </p:cNvPr>
            <p:cNvSpPr/>
            <p:nvPr/>
          </p:nvSpPr>
          <p:spPr>
            <a:xfrm>
              <a:off x="8407021" y="2551997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今天星期几？</a:t>
              </a:r>
            </a:p>
          </p:txBody>
        </p:sp>
      </p:grpSp>
      <p:sp>
        <p:nvSpPr>
          <p:cNvPr id="21" name="KAIGUAN">
            <a:extLst>
              <a:ext uri="{FF2B5EF4-FFF2-40B4-BE49-F238E27FC236}">
                <a16:creationId xmlns:a16="http://schemas.microsoft.com/office/drawing/2014/main" xmlns="" id="{1AF326A0-7842-4DB8-90BA-652D85DEF699}"/>
              </a:ext>
            </a:extLst>
          </p:cNvPr>
          <p:cNvSpPr/>
          <p:nvPr/>
        </p:nvSpPr>
        <p:spPr>
          <a:xfrm>
            <a:off x="7770401" y="6012163"/>
            <a:ext cx="936012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ask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4F4034E-DCE4-4566-84A8-D5EFAF8CFC57}"/>
              </a:ext>
            </a:extLst>
          </p:cNvPr>
          <p:cNvSpPr/>
          <p:nvPr/>
        </p:nvSpPr>
        <p:spPr>
          <a:xfrm>
            <a:off x="10861880" y="5809501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图形 12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97663ACC-B70A-405A-944A-0A0CC2690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0999F49-9BFD-4F68-92A3-4A60FCED7233}"/>
              </a:ext>
            </a:extLst>
          </p:cNvPr>
          <p:cNvSpPr/>
          <p:nvPr/>
        </p:nvSpPr>
        <p:spPr>
          <a:xfrm>
            <a:off x="258712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4C1D853-AF63-42C5-A2F7-DF3722C1BB2A}"/>
              </a:ext>
            </a:extLst>
          </p:cNvPr>
          <p:cNvSpPr/>
          <p:nvPr/>
        </p:nvSpPr>
        <p:spPr>
          <a:xfrm>
            <a:off x="254753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A52074F7-A966-46B3-9F87-08D4E7FEA383}"/>
              </a:ext>
            </a:extLst>
          </p:cNvPr>
          <p:cNvSpPr/>
          <p:nvPr/>
        </p:nvSpPr>
        <p:spPr>
          <a:xfrm>
            <a:off x="331131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F2D37F90-E086-40AF-BD82-0A0435EA9409}"/>
              </a:ext>
            </a:extLst>
          </p:cNvPr>
          <p:cNvSpPr/>
          <p:nvPr/>
        </p:nvSpPr>
        <p:spPr>
          <a:xfrm>
            <a:off x="327172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36C754F9-1438-4497-B9BB-87B7667E7FEC}"/>
              </a:ext>
            </a:extLst>
          </p:cNvPr>
          <p:cNvSpPr/>
          <p:nvPr/>
        </p:nvSpPr>
        <p:spPr>
          <a:xfrm>
            <a:off x="401929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BDB03042-4A2F-4BE6-B0C5-C51108DBF26F}"/>
              </a:ext>
            </a:extLst>
          </p:cNvPr>
          <p:cNvSpPr/>
          <p:nvPr/>
        </p:nvSpPr>
        <p:spPr>
          <a:xfrm>
            <a:off x="397971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BDAC543B-7F31-47E5-BC5F-1152FC78D963}"/>
              </a:ext>
            </a:extLst>
          </p:cNvPr>
          <p:cNvSpPr/>
          <p:nvPr/>
        </p:nvSpPr>
        <p:spPr>
          <a:xfrm>
            <a:off x="475043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37E89EC-DDED-4009-85CB-ED80048A223B}"/>
              </a:ext>
            </a:extLst>
          </p:cNvPr>
          <p:cNvSpPr/>
          <p:nvPr/>
        </p:nvSpPr>
        <p:spPr>
          <a:xfrm>
            <a:off x="471084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B6F9302C-FC89-4F5D-BAC2-D87C05FAD6CF}"/>
              </a:ext>
            </a:extLst>
          </p:cNvPr>
          <p:cNvSpPr/>
          <p:nvPr/>
        </p:nvSpPr>
        <p:spPr>
          <a:xfrm>
            <a:off x="546806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85E051AF-39E7-45D2-930B-C619986FEB9B}"/>
              </a:ext>
            </a:extLst>
          </p:cNvPr>
          <p:cNvSpPr/>
          <p:nvPr/>
        </p:nvSpPr>
        <p:spPr>
          <a:xfrm>
            <a:off x="542847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8A8FC222-EFFA-466C-B5B0-32021567CCD6}"/>
              </a:ext>
            </a:extLst>
          </p:cNvPr>
          <p:cNvSpPr/>
          <p:nvPr/>
        </p:nvSpPr>
        <p:spPr>
          <a:xfrm>
            <a:off x="619726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B8C3799-5EDA-4892-B1C9-4F7C9260ADE3}"/>
              </a:ext>
            </a:extLst>
          </p:cNvPr>
          <p:cNvSpPr/>
          <p:nvPr/>
        </p:nvSpPr>
        <p:spPr>
          <a:xfrm>
            <a:off x="615767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C3F36FD1-1BC7-4A12-81F9-6BE79D61C496}"/>
              </a:ext>
            </a:extLst>
          </p:cNvPr>
          <p:cNvSpPr/>
          <p:nvPr/>
        </p:nvSpPr>
        <p:spPr>
          <a:xfrm>
            <a:off x="691489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53C99FD9-27AA-41D4-94A9-BBD2DD794242}"/>
              </a:ext>
            </a:extLst>
          </p:cNvPr>
          <p:cNvSpPr/>
          <p:nvPr/>
        </p:nvSpPr>
        <p:spPr>
          <a:xfrm>
            <a:off x="687530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4B67CD1C-6A49-41DC-9B74-9F521E3A3F3C}"/>
              </a:ext>
            </a:extLst>
          </p:cNvPr>
          <p:cNvSpPr/>
          <p:nvPr/>
        </p:nvSpPr>
        <p:spPr>
          <a:xfrm>
            <a:off x="692146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7203499B-14F2-4BA3-A323-27C86D39C97A}"/>
              </a:ext>
            </a:extLst>
          </p:cNvPr>
          <p:cNvSpPr/>
          <p:nvPr/>
        </p:nvSpPr>
        <p:spPr>
          <a:xfrm>
            <a:off x="688187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CABB9225-4031-4549-A117-0DA317178E05}"/>
              </a:ext>
            </a:extLst>
          </p:cNvPr>
          <p:cNvSpPr/>
          <p:nvPr/>
        </p:nvSpPr>
        <p:spPr>
          <a:xfrm>
            <a:off x="260062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13A9B0DC-8FE1-4453-8170-0DA62828CE3D}"/>
              </a:ext>
            </a:extLst>
          </p:cNvPr>
          <p:cNvSpPr/>
          <p:nvPr/>
        </p:nvSpPr>
        <p:spPr>
          <a:xfrm>
            <a:off x="256103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30867F8E-44C8-4A4D-8C3A-C7589CF39C6B}"/>
              </a:ext>
            </a:extLst>
          </p:cNvPr>
          <p:cNvSpPr/>
          <p:nvPr/>
        </p:nvSpPr>
        <p:spPr>
          <a:xfrm>
            <a:off x="332481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D68E111C-9564-46FB-9DF3-AB59C6E5CB07}"/>
              </a:ext>
            </a:extLst>
          </p:cNvPr>
          <p:cNvSpPr/>
          <p:nvPr/>
        </p:nvSpPr>
        <p:spPr>
          <a:xfrm>
            <a:off x="328522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C778E9EC-4063-4190-9923-A64CD1FE66B4}"/>
              </a:ext>
            </a:extLst>
          </p:cNvPr>
          <p:cNvSpPr/>
          <p:nvPr/>
        </p:nvSpPr>
        <p:spPr>
          <a:xfrm>
            <a:off x="403279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73231FFA-43BA-4DF2-A66C-C933A0168C18}"/>
              </a:ext>
            </a:extLst>
          </p:cNvPr>
          <p:cNvSpPr/>
          <p:nvPr/>
        </p:nvSpPr>
        <p:spPr>
          <a:xfrm>
            <a:off x="399321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22BE4C0B-C3BD-4DE1-92FA-21B52FD66B4D}"/>
              </a:ext>
            </a:extLst>
          </p:cNvPr>
          <p:cNvSpPr/>
          <p:nvPr/>
        </p:nvSpPr>
        <p:spPr>
          <a:xfrm>
            <a:off x="476393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13E5AC0F-AE34-4D1E-80C4-7A8DE8B5AEE5}"/>
              </a:ext>
            </a:extLst>
          </p:cNvPr>
          <p:cNvSpPr/>
          <p:nvPr/>
        </p:nvSpPr>
        <p:spPr>
          <a:xfrm>
            <a:off x="472434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35BEDA34-A902-42A7-9A4B-98AE66943A98}"/>
              </a:ext>
            </a:extLst>
          </p:cNvPr>
          <p:cNvSpPr/>
          <p:nvPr/>
        </p:nvSpPr>
        <p:spPr>
          <a:xfrm>
            <a:off x="548156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086B4B9B-1B50-41C9-8172-927073F39F1E}"/>
              </a:ext>
            </a:extLst>
          </p:cNvPr>
          <p:cNvSpPr/>
          <p:nvPr/>
        </p:nvSpPr>
        <p:spPr>
          <a:xfrm>
            <a:off x="544197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99F17AF1-9E79-4D6E-9AF1-478554A5936D}"/>
              </a:ext>
            </a:extLst>
          </p:cNvPr>
          <p:cNvSpPr/>
          <p:nvPr/>
        </p:nvSpPr>
        <p:spPr>
          <a:xfrm>
            <a:off x="621076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70632AEE-3AF8-4D79-8D95-EB7AC3BF641A}"/>
              </a:ext>
            </a:extLst>
          </p:cNvPr>
          <p:cNvSpPr/>
          <p:nvPr/>
        </p:nvSpPr>
        <p:spPr>
          <a:xfrm>
            <a:off x="617117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0AD123E4-F261-49A2-9CDC-77E2818004FF}"/>
              </a:ext>
            </a:extLst>
          </p:cNvPr>
          <p:cNvSpPr/>
          <p:nvPr/>
        </p:nvSpPr>
        <p:spPr>
          <a:xfrm>
            <a:off x="692839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D0B63112-5180-439B-9125-94DC47056AE7}"/>
              </a:ext>
            </a:extLst>
          </p:cNvPr>
          <p:cNvSpPr/>
          <p:nvPr/>
        </p:nvSpPr>
        <p:spPr>
          <a:xfrm>
            <a:off x="688880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BD22B9DA-EC55-40D9-B1C9-09C0CCE2FAFE}"/>
              </a:ext>
            </a:extLst>
          </p:cNvPr>
          <p:cNvSpPr/>
          <p:nvPr/>
        </p:nvSpPr>
        <p:spPr>
          <a:xfrm>
            <a:off x="260062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FED9841B-C149-4310-9320-5DBC24179AA3}"/>
              </a:ext>
            </a:extLst>
          </p:cNvPr>
          <p:cNvSpPr/>
          <p:nvPr/>
        </p:nvSpPr>
        <p:spPr>
          <a:xfrm>
            <a:off x="256103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E80D13E4-9800-4E6F-88C3-318701B3752D}"/>
              </a:ext>
            </a:extLst>
          </p:cNvPr>
          <p:cNvSpPr/>
          <p:nvPr/>
        </p:nvSpPr>
        <p:spPr>
          <a:xfrm>
            <a:off x="332481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9FC3AD87-FC45-4005-AE0F-433219261A9F}"/>
              </a:ext>
            </a:extLst>
          </p:cNvPr>
          <p:cNvSpPr/>
          <p:nvPr/>
        </p:nvSpPr>
        <p:spPr>
          <a:xfrm>
            <a:off x="328522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0B5B4255-31E6-4ED1-8973-6F39B391B8C4}"/>
              </a:ext>
            </a:extLst>
          </p:cNvPr>
          <p:cNvSpPr/>
          <p:nvPr/>
        </p:nvSpPr>
        <p:spPr>
          <a:xfrm>
            <a:off x="403279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009B4D11-D672-4C47-A98A-117ACC34EAFA}"/>
              </a:ext>
            </a:extLst>
          </p:cNvPr>
          <p:cNvSpPr/>
          <p:nvPr/>
        </p:nvSpPr>
        <p:spPr>
          <a:xfrm>
            <a:off x="399321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46426FA1-529C-4B0F-9F8A-6BDD0566C8F3}"/>
              </a:ext>
            </a:extLst>
          </p:cNvPr>
          <p:cNvSpPr/>
          <p:nvPr/>
        </p:nvSpPr>
        <p:spPr>
          <a:xfrm>
            <a:off x="476393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4DCDE270-88F2-47EB-8A03-6C42F4A0233F}"/>
              </a:ext>
            </a:extLst>
          </p:cNvPr>
          <p:cNvSpPr/>
          <p:nvPr/>
        </p:nvSpPr>
        <p:spPr>
          <a:xfrm>
            <a:off x="472434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B7B38B3B-12B2-434D-B9E6-27471F8ACA07}"/>
              </a:ext>
            </a:extLst>
          </p:cNvPr>
          <p:cNvSpPr/>
          <p:nvPr/>
        </p:nvSpPr>
        <p:spPr>
          <a:xfrm>
            <a:off x="548156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6CC5C2BA-D03C-4505-9E31-67947810DE6C}"/>
              </a:ext>
            </a:extLst>
          </p:cNvPr>
          <p:cNvSpPr/>
          <p:nvPr/>
        </p:nvSpPr>
        <p:spPr>
          <a:xfrm>
            <a:off x="544197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F7B94CCE-F0BB-4D1C-A03C-E5268BFBAE87}"/>
              </a:ext>
            </a:extLst>
          </p:cNvPr>
          <p:cNvSpPr/>
          <p:nvPr/>
        </p:nvSpPr>
        <p:spPr>
          <a:xfrm>
            <a:off x="621076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4963FFEE-097B-483A-A18A-DD4B1BBBBA02}"/>
              </a:ext>
            </a:extLst>
          </p:cNvPr>
          <p:cNvSpPr/>
          <p:nvPr/>
        </p:nvSpPr>
        <p:spPr>
          <a:xfrm>
            <a:off x="617118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4B43A741-9F46-41B0-B05F-7FDF436DF1F1}"/>
              </a:ext>
            </a:extLst>
          </p:cNvPr>
          <p:cNvSpPr/>
          <p:nvPr/>
        </p:nvSpPr>
        <p:spPr>
          <a:xfrm>
            <a:off x="692839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EE225DCF-917E-43BA-BC31-D3E6F0505223}"/>
              </a:ext>
            </a:extLst>
          </p:cNvPr>
          <p:cNvSpPr/>
          <p:nvPr/>
        </p:nvSpPr>
        <p:spPr>
          <a:xfrm>
            <a:off x="688880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8742F797-9FAE-4FE1-9A91-B6E41757B9BB}"/>
              </a:ext>
            </a:extLst>
          </p:cNvPr>
          <p:cNvSpPr/>
          <p:nvPr/>
        </p:nvSpPr>
        <p:spPr>
          <a:xfrm>
            <a:off x="257747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E8AE5FC3-08A8-4B6F-AB0F-39157D759C2A}"/>
              </a:ext>
            </a:extLst>
          </p:cNvPr>
          <p:cNvSpPr/>
          <p:nvPr/>
        </p:nvSpPr>
        <p:spPr>
          <a:xfrm>
            <a:off x="253788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8BF8F561-D356-4191-837B-77E8AF6A908A}"/>
              </a:ext>
            </a:extLst>
          </p:cNvPr>
          <p:cNvSpPr/>
          <p:nvPr/>
        </p:nvSpPr>
        <p:spPr>
          <a:xfrm>
            <a:off x="330166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2E56F36A-4322-49E8-8BFB-5512FE4983C3}"/>
              </a:ext>
            </a:extLst>
          </p:cNvPr>
          <p:cNvSpPr/>
          <p:nvPr/>
        </p:nvSpPr>
        <p:spPr>
          <a:xfrm>
            <a:off x="326207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633E8EFF-8F11-4A7C-9EE0-E48F9F9153F2}"/>
              </a:ext>
            </a:extLst>
          </p:cNvPr>
          <p:cNvSpPr/>
          <p:nvPr/>
        </p:nvSpPr>
        <p:spPr>
          <a:xfrm>
            <a:off x="400964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922241F7-B369-43E7-8DF0-3DB77EDCB923}"/>
              </a:ext>
            </a:extLst>
          </p:cNvPr>
          <p:cNvSpPr/>
          <p:nvPr/>
        </p:nvSpPr>
        <p:spPr>
          <a:xfrm>
            <a:off x="397006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958AAF5A-7BDE-4D68-9422-A8E77EF6547B}"/>
              </a:ext>
            </a:extLst>
          </p:cNvPr>
          <p:cNvSpPr/>
          <p:nvPr/>
        </p:nvSpPr>
        <p:spPr>
          <a:xfrm>
            <a:off x="474078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B58C3C76-E2F3-46F7-BBBE-538BC8A3A18E}"/>
              </a:ext>
            </a:extLst>
          </p:cNvPr>
          <p:cNvSpPr/>
          <p:nvPr/>
        </p:nvSpPr>
        <p:spPr>
          <a:xfrm>
            <a:off x="470119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AD9FEDB8-A61A-473E-896C-411632A32851}"/>
              </a:ext>
            </a:extLst>
          </p:cNvPr>
          <p:cNvSpPr/>
          <p:nvPr/>
        </p:nvSpPr>
        <p:spPr>
          <a:xfrm>
            <a:off x="545841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589E2705-70C5-40CE-9CC0-FFB4A05197AA}"/>
              </a:ext>
            </a:extLst>
          </p:cNvPr>
          <p:cNvSpPr/>
          <p:nvPr/>
        </p:nvSpPr>
        <p:spPr>
          <a:xfrm>
            <a:off x="541882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67002CE6-96ED-42BB-9E93-940A327C6E67}"/>
              </a:ext>
            </a:extLst>
          </p:cNvPr>
          <p:cNvSpPr/>
          <p:nvPr/>
        </p:nvSpPr>
        <p:spPr>
          <a:xfrm>
            <a:off x="618761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F5422D90-55F1-46A9-B498-65B24AC34D8E}"/>
              </a:ext>
            </a:extLst>
          </p:cNvPr>
          <p:cNvSpPr/>
          <p:nvPr/>
        </p:nvSpPr>
        <p:spPr>
          <a:xfrm>
            <a:off x="614802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D4215393-CB48-44A7-88C2-41B0C7B89981}"/>
              </a:ext>
            </a:extLst>
          </p:cNvPr>
          <p:cNvSpPr/>
          <p:nvPr/>
        </p:nvSpPr>
        <p:spPr>
          <a:xfrm>
            <a:off x="690524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F1DE09FE-9A08-4BC1-A3D8-DF878AE39D7F}"/>
              </a:ext>
            </a:extLst>
          </p:cNvPr>
          <p:cNvSpPr/>
          <p:nvPr/>
        </p:nvSpPr>
        <p:spPr>
          <a:xfrm>
            <a:off x="686565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DBA4A605-BEE2-455B-BD66-E5B027A15473}"/>
              </a:ext>
            </a:extLst>
          </p:cNvPr>
          <p:cNvSpPr/>
          <p:nvPr/>
        </p:nvSpPr>
        <p:spPr>
          <a:xfrm>
            <a:off x="257747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D5C0577F-EDA2-49F0-915B-76AFF1A1D15D}"/>
              </a:ext>
            </a:extLst>
          </p:cNvPr>
          <p:cNvSpPr/>
          <p:nvPr/>
        </p:nvSpPr>
        <p:spPr>
          <a:xfrm>
            <a:off x="253788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1AC16168-180C-4C3D-8174-34342F863932}"/>
              </a:ext>
            </a:extLst>
          </p:cNvPr>
          <p:cNvSpPr/>
          <p:nvPr/>
        </p:nvSpPr>
        <p:spPr>
          <a:xfrm>
            <a:off x="330166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8D5BA22D-B964-4602-B5BC-5D8AF00C16C8}"/>
              </a:ext>
            </a:extLst>
          </p:cNvPr>
          <p:cNvSpPr/>
          <p:nvPr/>
        </p:nvSpPr>
        <p:spPr>
          <a:xfrm>
            <a:off x="326207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8C7C4FEB-7C60-4558-A9AC-77F3973FD3BC}"/>
              </a:ext>
            </a:extLst>
          </p:cNvPr>
          <p:cNvSpPr/>
          <p:nvPr/>
        </p:nvSpPr>
        <p:spPr>
          <a:xfrm>
            <a:off x="4009648" y="60111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AC0D9826-8A61-4F68-83BA-501523CCED74}"/>
              </a:ext>
            </a:extLst>
          </p:cNvPr>
          <p:cNvSpPr/>
          <p:nvPr/>
        </p:nvSpPr>
        <p:spPr>
          <a:xfrm>
            <a:off x="3970060" y="59779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4989BF73-B3E8-414F-AC6B-B56C3F34882E}"/>
              </a:ext>
            </a:extLst>
          </p:cNvPr>
          <p:cNvSpPr/>
          <p:nvPr/>
        </p:nvSpPr>
        <p:spPr>
          <a:xfrm>
            <a:off x="4740783" y="601305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20317384-29B8-4B3D-87A2-FE54B8F480BE}"/>
              </a:ext>
            </a:extLst>
          </p:cNvPr>
          <p:cNvSpPr/>
          <p:nvPr/>
        </p:nvSpPr>
        <p:spPr>
          <a:xfrm>
            <a:off x="4701195" y="597990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BE0CF66D-FF5E-433F-B000-92AB2D17BB18}"/>
              </a:ext>
            </a:extLst>
          </p:cNvPr>
          <p:cNvSpPr/>
          <p:nvPr/>
        </p:nvSpPr>
        <p:spPr>
          <a:xfrm>
            <a:off x="5458414" y="601305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xmlns="" id="{990569EE-2388-4383-92AF-709DAD73218A}"/>
              </a:ext>
            </a:extLst>
          </p:cNvPr>
          <p:cNvSpPr/>
          <p:nvPr/>
        </p:nvSpPr>
        <p:spPr>
          <a:xfrm>
            <a:off x="5418826" y="597990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xmlns="" id="{047CD813-84D2-48FD-BFF5-58D9BB9C1B07}"/>
              </a:ext>
            </a:extLst>
          </p:cNvPr>
          <p:cNvSpPr/>
          <p:nvPr/>
        </p:nvSpPr>
        <p:spPr>
          <a:xfrm>
            <a:off x="6187617" y="601305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xmlns="" id="{5CC28284-F263-4E87-923E-BA91A08040B4}"/>
              </a:ext>
            </a:extLst>
          </p:cNvPr>
          <p:cNvSpPr/>
          <p:nvPr/>
        </p:nvSpPr>
        <p:spPr>
          <a:xfrm>
            <a:off x="6148029" y="597990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xmlns="" id="{E6AC73F6-3111-4EC8-8F57-CF596CD3C1E5}"/>
              </a:ext>
            </a:extLst>
          </p:cNvPr>
          <p:cNvSpPr/>
          <p:nvPr/>
        </p:nvSpPr>
        <p:spPr>
          <a:xfrm>
            <a:off x="6905245" y="60130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xmlns="" id="{B72E8E3D-91FB-4EF9-B446-2FFF0859FEBC}"/>
              </a:ext>
            </a:extLst>
          </p:cNvPr>
          <p:cNvSpPr/>
          <p:nvPr/>
        </p:nvSpPr>
        <p:spPr>
          <a:xfrm>
            <a:off x="6865657" y="59799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xmlns="" id="{D5453BBB-1D52-44C2-A8FE-66D5FB1E5C37}"/>
              </a:ext>
            </a:extLst>
          </p:cNvPr>
          <p:cNvSpPr/>
          <p:nvPr/>
        </p:nvSpPr>
        <p:spPr>
          <a:xfrm>
            <a:off x="2605484" y="645744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xmlns="" id="{CDD2B9D4-36CF-4DE3-B85D-65BB42CE0271}"/>
              </a:ext>
            </a:extLst>
          </p:cNvPr>
          <p:cNvSpPr/>
          <p:nvPr/>
        </p:nvSpPr>
        <p:spPr>
          <a:xfrm>
            <a:off x="2565896" y="642430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xmlns="" id="{F2F28220-66EF-494F-8E9D-D4124444D88E}"/>
              </a:ext>
            </a:extLst>
          </p:cNvPr>
          <p:cNvSpPr/>
          <p:nvPr/>
        </p:nvSpPr>
        <p:spPr>
          <a:xfrm>
            <a:off x="3329677" y="647060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xmlns="" id="{895DD74B-4CD6-42ED-886C-3DA7DF7844B5}"/>
              </a:ext>
            </a:extLst>
          </p:cNvPr>
          <p:cNvSpPr/>
          <p:nvPr/>
        </p:nvSpPr>
        <p:spPr>
          <a:xfrm>
            <a:off x="3290089" y="643745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xmlns="" id="{290C2BE8-70A0-4307-A4E4-B4AFB8F4A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423" y="0"/>
            <a:ext cx="5542771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D2B569ED-8F97-4502-B039-273977707ACF}"/>
              </a:ext>
            </a:extLst>
          </p:cNvPr>
          <p:cNvGrpSpPr/>
          <p:nvPr/>
        </p:nvGrpSpPr>
        <p:grpSpPr>
          <a:xfrm>
            <a:off x="215267" y="520852"/>
            <a:ext cx="2719204" cy="1517752"/>
            <a:chOff x="630722" y="4122578"/>
            <a:chExt cx="2719204" cy="151775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E6943039-3210-49AB-8F88-2B330DB806DC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B92C2479-09E0-4BB5-A629-67D9EEC7D70C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九月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9663A6F7-F7CC-48D5-94A5-4B9773DBA723}"/>
              </a:ext>
            </a:extLst>
          </p:cNvPr>
          <p:cNvGrpSpPr/>
          <p:nvPr/>
        </p:nvGrpSpPr>
        <p:grpSpPr>
          <a:xfrm>
            <a:off x="8407021" y="937388"/>
            <a:ext cx="3390870" cy="2491612"/>
            <a:chOff x="8407021" y="937388"/>
            <a:chExt cx="3390870" cy="249161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EFFD70E3-6096-48C7-A2B8-EBA52619512F}"/>
                </a:ext>
              </a:extLst>
            </p:cNvPr>
            <p:cNvSpPr/>
            <p:nvPr/>
          </p:nvSpPr>
          <p:spPr>
            <a:xfrm>
              <a:off x="8407021" y="937388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今天几月几号？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7104DB7A-304B-4C8E-BF44-E9C89FBE4515}"/>
                </a:ext>
              </a:extLst>
            </p:cNvPr>
            <p:cNvSpPr/>
            <p:nvPr/>
          </p:nvSpPr>
          <p:spPr>
            <a:xfrm>
              <a:off x="8407021" y="2551997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今天星期几？</a:t>
              </a:r>
            </a:p>
          </p:txBody>
        </p:sp>
      </p:grpSp>
      <p:sp>
        <p:nvSpPr>
          <p:cNvPr id="21" name="KAIGUAN">
            <a:extLst>
              <a:ext uri="{FF2B5EF4-FFF2-40B4-BE49-F238E27FC236}">
                <a16:creationId xmlns:a16="http://schemas.microsoft.com/office/drawing/2014/main" xmlns="" id="{0D6A8B5E-998B-4138-8B43-BF8DA94BF1D7}"/>
              </a:ext>
            </a:extLst>
          </p:cNvPr>
          <p:cNvSpPr/>
          <p:nvPr/>
        </p:nvSpPr>
        <p:spPr>
          <a:xfrm>
            <a:off x="7770401" y="6012163"/>
            <a:ext cx="936012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ask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A2B2935-0689-44BC-BC6F-5475461362FA}"/>
              </a:ext>
            </a:extLst>
          </p:cNvPr>
          <p:cNvSpPr/>
          <p:nvPr/>
        </p:nvSpPr>
        <p:spPr>
          <a:xfrm>
            <a:off x="10861880" y="5809501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图形 12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5AB6B6-1D3E-4D09-ADBD-1C6DFB1F8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75BA26C-1D57-423B-996C-D2DC5BECFC4D}"/>
              </a:ext>
            </a:extLst>
          </p:cNvPr>
          <p:cNvSpPr/>
          <p:nvPr/>
        </p:nvSpPr>
        <p:spPr>
          <a:xfrm>
            <a:off x="258712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CC7E2AAD-4320-48AE-8C1C-E8AE7ADAA1CF}"/>
              </a:ext>
            </a:extLst>
          </p:cNvPr>
          <p:cNvSpPr/>
          <p:nvPr/>
        </p:nvSpPr>
        <p:spPr>
          <a:xfrm>
            <a:off x="254753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A7492E57-30D8-4EE9-9255-8D80BD70100C}"/>
              </a:ext>
            </a:extLst>
          </p:cNvPr>
          <p:cNvSpPr/>
          <p:nvPr/>
        </p:nvSpPr>
        <p:spPr>
          <a:xfrm>
            <a:off x="331131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224E65D5-88BA-41CC-A843-493182CE4444}"/>
              </a:ext>
            </a:extLst>
          </p:cNvPr>
          <p:cNvSpPr/>
          <p:nvPr/>
        </p:nvSpPr>
        <p:spPr>
          <a:xfrm>
            <a:off x="327172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4AC64F03-74B6-45C4-9762-5E6BC934B30E}"/>
              </a:ext>
            </a:extLst>
          </p:cNvPr>
          <p:cNvSpPr/>
          <p:nvPr/>
        </p:nvSpPr>
        <p:spPr>
          <a:xfrm>
            <a:off x="401929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4C60CFEA-BBB8-4579-BA82-15463B6826BD}"/>
              </a:ext>
            </a:extLst>
          </p:cNvPr>
          <p:cNvSpPr/>
          <p:nvPr/>
        </p:nvSpPr>
        <p:spPr>
          <a:xfrm>
            <a:off x="397971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42579DFA-6C77-49C0-8FAE-60A721E2586B}"/>
              </a:ext>
            </a:extLst>
          </p:cNvPr>
          <p:cNvSpPr/>
          <p:nvPr/>
        </p:nvSpPr>
        <p:spPr>
          <a:xfrm>
            <a:off x="475043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0F0136E3-9062-47FB-9C79-BE5EE8277593}"/>
              </a:ext>
            </a:extLst>
          </p:cNvPr>
          <p:cNvSpPr/>
          <p:nvPr/>
        </p:nvSpPr>
        <p:spPr>
          <a:xfrm>
            <a:off x="471084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350A4662-1BF9-4908-A49E-C9C6CAAF5097}"/>
              </a:ext>
            </a:extLst>
          </p:cNvPr>
          <p:cNvSpPr/>
          <p:nvPr/>
        </p:nvSpPr>
        <p:spPr>
          <a:xfrm>
            <a:off x="546806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A612C7FF-D2D6-4553-B83E-97D90EEE093C}"/>
              </a:ext>
            </a:extLst>
          </p:cNvPr>
          <p:cNvSpPr/>
          <p:nvPr/>
        </p:nvSpPr>
        <p:spPr>
          <a:xfrm>
            <a:off x="542847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25265B61-297C-4B0F-8C05-242A6A9B1C77}"/>
              </a:ext>
            </a:extLst>
          </p:cNvPr>
          <p:cNvSpPr/>
          <p:nvPr/>
        </p:nvSpPr>
        <p:spPr>
          <a:xfrm>
            <a:off x="619726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97891F8-C41B-4844-BA11-ADC7A1E27CF6}"/>
              </a:ext>
            </a:extLst>
          </p:cNvPr>
          <p:cNvSpPr/>
          <p:nvPr/>
        </p:nvSpPr>
        <p:spPr>
          <a:xfrm>
            <a:off x="615767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8981122A-658D-4370-AA41-88A1C3769A90}"/>
              </a:ext>
            </a:extLst>
          </p:cNvPr>
          <p:cNvSpPr/>
          <p:nvPr/>
        </p:nvSpPr>
        <p:spPr>
          <a:xfrm>
            <a:off x="691489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C859B458-F37B-492D-B674-05F405F33DD4}"/>
              </a:ext>
            </a:extLst>
          </p:cNvPr>
          <p:cNvSpPr/>
          <p:nvPr/>
        </p:nvSpPr>
        <p:spPr>
          <a:xfrm>
            <a:off x="687530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E8823533-17B7-4F2A-AFF2-AE390EDBC70E}"/>
              </a:ext>
            </a:extLst>
          </p:cNvPr>
          <p:cNvSpPr/>
          <p:nvPr/>
        </p:nvSpPr>
        <p:spPr>
          <a:xfrm>
            <a:off x="4025863" y="41835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44F39A4A-2526-4D32-BD4F-B9D09CF0F681}"/>
              </a:ext>
            </a:extLst>
          </p:cNvPr>
          <p:cNvSpPr/>
          <p:nvPr/>
        </p:nvSpPr>
        <p:spPr>
          <a:xfrm>
            <a:off x="3986275" y="41504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F4ABC421-2372-4A0E-AB97-1B9233AAB980}"/>
              </a:ext>
            </a:extLst>
          </p:cNvPr>
          <p:cNvSpPr/>
          <p:nvPr/>
        </p:nvSpPr>
        <p:spPr>
          <a:xfrm>
            <a:off x="4756998" y="418548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E30FBCA7-8404-46D0-9031-CB0EB9EFD59E}"/>
              </a:ext>
            </a:extLst>
          </p:cNvPr>
          <p:cNvSpPr/>
          <p:nvPr/>
        </p:nvSpPr>
        <p:spPr>
          <a:xfrm>
            <a:off x="4717410" y="415233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CFBFCF93-C17F-4FFB-B5D7-9393F4FE3CE0}"/>
              </a:ext>
            </a:extLst>
          </p:cNvPr>
          <p:cNvSpPr/>
          <p:nvPr/>
        </p:nvSpPr>
        <p:spPr>
          <a:xfrm>
            <a:off x="5474629" y="41854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EA792039-9608-49B2-8DB8-FB98CD0DE2EC}"/>
              </a:ext>
            </a:extLst>
          </p:cNvPr>
          <p:cNvSpPr/>
          <p:nvPr/>
        </p:nvSpPr>
        <p:spPr>
          <a:xfrm>
            <a:off x="5435041" y="41523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1DA340D0-AA67-4C1A-8301-0592F7E31DAD}"/>
              </a:ext>
            </a:extLst>
          </p:cNvPr>
          <p:cNvSpPr/>
          <p:nvPr/>
        </p:nvSpPr>
        <p:spPr>
          <a:xfrm>
            <a:off x="6203832" y="4185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9C03E397-0199-4B5F-A68C-AAB1C6161704}"/>
              </a:ext>
            </a:extLst>
          </p:cNvPr>
          <p:cNvSpPr/>
          <p:nvPr/>
        </p:nvSpPr>
        <p:spPr>
          <a:xfrm>
            <a:off x="6164244" y="4152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616FCF23-F1EA-4FD7-A4EE-F7E2EAA0C350}"/>
              </a:ext>
            </a:extLst>
          </p:cNvPr>
          <p:cNvSpPr/>
          <p:nvPr/>
        </p:nvSpPr>
        <p:spPr>
          <a:xfrm>
            <a:off x="692146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682752FE-1D18-4473-91AA-614ED49ABCDB}"/>
              </a:ext>
            </a:extLst>
          </p:cNvPr>
          <p:cNvSpPr/>
          <p:nvPr/>
        </p:nvSpPr>
        <p:spPr>
          <a:xfrm>
            <a:off x="688187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45A04F3F-272E-49AB-85D9-B0519DE9C2F3}"/>
              </a:ext>
            </a:extLst>
          </p:cNvPr>
          <p:cNvSpPr/>
          <p:nvPr/>
        </p:nvSpPr>
        <p:spPr>
          <a:xfrm>
            <a:off x="260062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CE0044EA-FE5C-4000-AF94-EF3E2E4D851A}"/>
              </a:ext>
            </a:extLst>
          </p:cNvPr>
          <p:cNvSpPr/>
          <p:nvPr/>
        </p:nvSpPr>
        <p:spPr>
          <a:xfrm>
            <a:off x="256103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D9EA797E-4470-4E99-A357-94FCAB7F3D33}"/>
              </a:ext>
            </a:extLst>
          </p:cNvPr>
          <p:cNvSpPr/>
          <p:nvPr/>
        </p:nvSpPr>
        <p:spPr>
          <a:xfrm>
            <a:off x="332481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78EDAA2E-5710-4726-BDA0-3AC4CDC1A328}"/>
              </a:ext>
            </a:extLst>
          </p:cNvPr>
          <p:cNvSpPr/>
          <p:nvPr/>
        </p:nvSpPr>
        <p:spPr>
          <a:xfrm>
            <a:off x="328522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C4D78DB2-97E7-4BF1-B99C-5A8C48887BA5}"/>
              </a:ext>
            </a:extLst>
          </p:cNvPr>
          <p:cNvSpPr/>
          <p:nvPr/>
        </p:nvSpPr>
        <p:spPr>
          <a:xfrm>
            <a:off x="403279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9888A96F-FE7C-4E95-A7E4-D8A1904FAEDB}"/>
              </a:ext>
            </a:extLst>
          </p:cNvPr>
          <p:cNvSpPr/>
          <p:nvPr/>
        </p:nvSpPr>
        <p:spPr>
          <a:xfrm>
            <a:off x="399321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B176A8E2-F0F1-4F74-826C-F379BAEE1430}"/>
              </a:ext>
            </a:extLst>
          </p:cNvPr>
          <p:cNvSpPr/>
          <p:nvPr/>
        </p:nvSpPr>
        <p:spPr>
          <a:xfrm>
            <a:off x="476393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5C7B763D-7930-430F-8008-1F97A39B88BF}"/>
              </a:ext>
            </a:extLst>
          </p:cNvPr>
          <p:cNvSpPr/>
          <p:nvPr/>
        </p:nvSpPr>
        <p:spPr>
          <a:xfrm>
            <a:off x="472434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21714F38-0120-4F5B-88B6-C84DFA3C24E7}"/>
              </a:ext>
            </a:extLst>
          </p:cNvPr>
          <p:cNvSpPr/>
          <p:nvPr/>
        </p:nvSpPr>
        <p:spPr>
          <a:xfrm>
            <a:off x="548156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246A02F3-5B11-4E49-B2BC-5C05FCD3DF16}"/>
              </a:ext>
            </a:extLst>
          </p:cNvPr>
          <p:cNvSpPr/>
          <p:nvPr/>
        </p:nvSpPr>
        <p:spPr>
          <a:xfrm>
            <a:off x="544197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0F1FD363-2984-43A5-898C-FD62243C805C}"/>
              </a:ext>
            </a:extLst>
          </p:cNvPr>
          <p:cNvSpPr/>
          <p:nvPr/>
        </p:nvSpPr>
        <p:spPr>
          <a:xfrm>
            <a:off x="621076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391E7920-B48D-4C39-80C9-E1C27EEA5178}"/>
              </a:ext>
            </a:extLst>
          </p:cNvPr>
          <p:cNvSpPr/>
          <p:nvPr/>
        </p:nvSpPr>
        <p:spPr>
          <a:xfrm>
            <a:off x="617117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DA91034C-8C3C-4174-A507-2E66068C6996}"/>
              </a:ext>
            </a:extLst>
          </p:cNvPr>
          <p:cNvSpPr/>
          <p:nvPr/>
        </p:nvSpPr>
        <p:spPr>
          <a:xfrm>
            <a:off x="692839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64B4E31D-C331-481E-9BDB-57DFF544E8F6}"/>
              </a:ext>
            </a:extLst>
          </p:cNvPr>
          <p:cNvSpPr/>
          <p:nvPr/>
        </p:nvSpPr>
        <p:spPr>
          <a:xfrm>
            <a:off x="688880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E7717909-88AB-489A-9A2B-4446F066598E}"/>
              </a:ext>
            </a:extLst>
          </p:cNvPr>
          <p:cNvSpPr/>
          <p:nvPr/>
        </p:nvSpPr>
        <p:spPr>
          <a:xfrm>
            <a:off x="260062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AFB52061-7E63-4ADA-8434-5F167318DBAF}"/>
              </a:ext>
            </a:extLst>
          </p:cNvPr>
          <p:cNvSpPr/>
          <p:nvPr/>
        </p:nvSpPr>
        <p:spPr>
          <a:xfrm>
            <a:off x="256103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9FC0354F-7FA5-4961-9DAB-FAA2F7D33F89}"/>
              </a:ext>
            </a:extLst>
          </p:cNvPr>
          <p:cNvSpPr/>
          <p:nvPr/>
        </p:nvSpPr>
        <p:spPr>
          <a:xfrm>
            <a:off x="332481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BC2A71FB-6F5A-4DBB-9AC7-C022B38E0A4D}"/>
              </a:ext>
            </a:extLst>
          </p:cNvPr>
          <p:cNvSpPr/>
          <p:nvPr/>
        </p:nvSpPr>
        <p:spPr>
          <a:xfrm>
            <a:off x="328522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F45E9C3F-3A16-4DBD-A215-36A314D778E7}"/>
              </a:ext>
            </a:extLst>
          </p:cNvPr>
          <p:cNvSpPr/>
          <p:nvPr/>
        </p:nvSpPr>
        <p:spPr>
          <a:xfrm>
            <a:off x="403279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2C0F4FAB-6960-4807-AC67-B90A0AD1E1A1}"/>
              </a:ext>
            </a:extLst>
          </p:cNvPr>
          <p:cNvSpPr/>
          <p:nvPr/>
        </p:nvSpPr>
        <p:spPr>
          <a:xfrm>
            <a:off x="399321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E96BABF0-B3F7-41F1-95E2-B926E4A934F8}"/>
              </a:ext>
            </a:extLst>
          </p:cNvPr>
          <p:cNvSpPr/>
          <p:nvPr/>
        </p:nvSpPr>
        <p:spPr>
          <a:xfrm>
            <a:off x="476393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7E672496-105C-4FB0-9806-05FF598C0AF5}"/>
              </a:ext>
            </a:extLst>
          </p:cNvPr>
          <p:cNvSpPr/>
          <p:nvPr/>
        </p:nvSpPr>
        <p:spPr>
          <a:xfrm>
            <a:off x="472434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3966FA21-F5BE-4BCB-8D39-0EACD28C7A66}"/>
              </a:ext>
            </a:extLst>
          </p:cNvPr>
          <p:cNvSpPr/>
          <p:nvPr/>
        </p:nvSpPr>
        <p:spPr>
          <a:xfrm>
            <a:off x="548156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FCFDD097-5D00-4340-8C74-21AE64B603D9}"/>
              </a:ext>
            </a:extLst>
          </p:cNvPr>
          <p:cNvSpPr/>
          <p:nvPr/>
        </p:nvSpPr>
        <p:spPr>
          <a:xfrm>
            <a:off x="544197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D9FE55EA-D697-43DE-894E-B7B8F2481AF4}"/>
              </a:ext>
            </a:extLst>
          </p:cNvPr>
          <p:cNvSpPr/>
          <p:nvPr/>
        </p:nvSpPr>
        <p:spPr>
          <a:xfrm>
            <a:off x="621076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47B303E2-AFE2-4CA2-9671-F9BA3C57A183}"/>
              </a:ext>
            </a:extLst>
          </p:cNvPr>
          <p:cNvSpPr/>
          <p:nvPr/>
        </p:nvSpPr>
        <p:spPr>
          <a:xfrm>
            <a:off x="617118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D5AE88C4-A294-499D-B900-004101246B65}"/>
              </a:ext>
            </a:extLst>
          </p:cNvPr>
          <p:cNvSpPr/>
          <p:nvPr/>
        </p:nvSpPr>
        <p:spPr>
          <a:xfrm>
            <a:off x="692839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1434FC1A-FD88-4ECC-A5C9-0404CBA613F8}"/>
              </a:ext>
            </a:extLst>
          </p:cNvPr>
          <p:cNvSpPr/>
          <p:nvPr/>
        </p:nvSpPr>
        <p:spPr>
          <a:xfrm>
            <a:off x="688880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D9EA95C0-D2D1-4D42-87EF-8D0C576D3AF1}"/>
              </a:ext>
            </a:extLst>
          </p:cNvPr>
          <p:cNvSpPr/>
          <p:nvPr/>
        </p:nvSpPr>
        <p:spPr>
          <a:xfrm>
            <a:off x="257747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5E7AD392-DE1D-473B-BBF8-C3EC57515C73}"/>
              </a:ext>
            </a:extLst>
          </p:cNvPr>
          <p:cNvSpPr/>
          <p:nvPr/>
        </p:nvSpPr>
        <p:spPr>
          <a:xfrm>
            <a:off x="253788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BC1F3ED7-D50F-4FA8-8B2F-D2990A95FFB4}"/>
              </a:ext>
            </a:extLst>
          </p:cNvPr>
          <p:cNvSpPr/>
          <p:nvPr/>
        </p:nvSpPr>
        <p:spPr>
          <a:xfrm>
            <a:off x="330166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7A6FDAD4-6355-48E4-BEDA-DDC2A814C7F2}"/>
              </a:ext>
            </a:extLst>
          </p:cNvPr>
          <p:cNvSpPr/>
          <p:nvPr/>
        </p:nvSpPr>
        <p:spPr>
          <a:xfrm>
            <a:off x="326207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241AEFCD-746B-437A-8D4E-F1DC0BD1C175}"/>
              </a:ext>
            </a:extLst>
          </p:cNvPr>
          <p:cNvSpPr/>
          <p:nvPr/>
        </p:nvSpPr>
        <p:spPr>
          <a:xfrm>
            <a:off x="400964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91BB93D5-C4A8-457C-85E9-A7EA9D73F70D}"/>
              </a:ext>
            </a:extLst>
          </p:cNvPr>
          <p:cNvSpPr/>
          <p:nvPr/>
        </p:nvSpPr>
        <p:spPr>
          <a:xfrm>
            <a:off x="397006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E2A7D52D-1C5E-4E14-8823-F91E70ECDF7F}"/>
              </a:ext>
            </a:extLst>
          </p:cNvPr>
          <p:cNvSpPr/>
          <p:nvPr/>
        </p:nvSpPr>
        <p:spPr>
          <a:xfrm>
            <a:off x="474078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620F1235-13F6-4C2A-9223-1869D634E23D}"/>
              </a:ext>
            </a:extLst>
          </p:cNvPr>
          <p:cNvSpPr/>
          <p:nvPr/>
        </p:nvSpPr>
        <p:spPr>
          <a:xfrm>
            <a:off x="470119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9984BB3D-BEA1-4417-82C6-0E78FB4397A6}"/>
              </a:ext>
            </a:extLst>
          </p:cNvPr>
          <p:cNvSpPr/>
          <p:nvPr/>
        </p:nvSpPr>
        <p:spPr>
          <a:xfrm>
            <a:off x="545841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5FEDEA4C-C0C5-442E-8CE2-0285D0298710}"/>
              </a:ext>
            </a:extLst>
          </p:cNvPr>
          <p:cNvSpPr/>
          <p:nvPr/>
        </p:nvSpPr>
        <p:spPr>
          <a:xfrm>
            <a:off x="541882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7458B6BC-2ECE-48B9-BE00-823329870C93}"/>
              </a:ext>
            </a:extLst>
          </p:cNvPr>
          <p:cNvSpPr/>
          <p:nvPr/>
        </p:nvSpPr>
        <p:spPr>
          <a:xfrm>
            <a:off x="618761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513E98DA-2D9D-4736-A128-55BBA3EBC246}"/>
              </a:ext>
            </a:extLst>
          </p:cNvPr>
          <p:cNvSpPr/>
          <p:nvPr/>
        </p:nvSpPr>
        <p:spPr>
          <a:xfrm>
            <a:off x="614802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D40BF0ED-0852-421A-95A4-AC7334BE50DA}"/>
              </a:ext>
            </a:extLst>
          </p:cNvPr>
          <p:cNvSpPr/>
          <p:nvPr/>
        </p:nvSpPr>
        <p:spPr>
          <a:xfrm>
            <a:off x="690524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99C8F4DA-F8DF-407D-B520-ECB357A97547}"/>
              </a:ext>
            </a:extLst>
          </p:cNvPr>
          <p:cNvSpPr/>
          <p:nvPr/>
        </p:nvSpPr>
        <p:spPr>
          <a:xfrm>
            <a:off x="686565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5B156B94-1011-4B2F-9EBC-0957F9E2400B}"/>
              </a:ext>
            </a:extLst>
          </p:cNvPr>
          <p:cNvSpPr/>
          <p:nvPr/>
        </p:nvSpPr>
        <p:spPr>
          <a:xfrm>
            <a:off x="257747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E918AD31-45C6-42B8-82C6-38A1DFC2FC7D}"/>
              </a:ext>
            </a:extLst>
          </p:cNvPr>
          <p:cNvSpPr/>
          <p:nvPr/>
        </p:nvSpPr>
        <p:spPr>
          <a:xfrm>
            <a:off x="253788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DDE384CB-AAA8-476E-8BF2-FEDFAEB5EF2D}"/>
              </a:ext>
            </a:extLst>
          </p:cNvPr>
          <p:cNvSpPr/>
          <p:nvPr/>
        </p:nvSpPr>
        <p:spPr>
          <a:xfrm>
            <a:off x="330166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C994EE6B-646C-4AA1-8AA1-E0CF0F281499}"/>
              </a:ext>
            </a:extLst>
          </p:cNvPr>
          <p:cNvSpPr/>
          <p:nvPr/>
        </p:nvSpPr>
        <p:spPr>
          <a:xfrm>
            <a:off x="326207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7622F93A-63E0-48D7-B093-D93A153BD3C5}"/>
              </a:ext>
            </a:extLst>
          </p:cNvPr>
          <p:cNvSpPr/>
          <p:nvPr/>
        </p:nvSpPr>
        <p:spPr>
          <a:xfrm>
            <a:off x="4009648" y="60111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1EE3B2A3-32BC-4AAF-9F06-5768D414548E}"/>
              </a:ext>
            </a:extLst>
          </p:cNvPr>
          <p:cNvSpPr/>
          <p:nvPr/>
        </p:nvSpPr>
        <p:spPr>
          <a:xfrm>
            <a:off x="3970060" y="59779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7AFD8CA3-E80F-4E67-8D8C-70EA3D7BA503}"/>
              </a:ext>
            </a:extLst>
          </p:cNvPr>
          <p:cNvSpPr/>
          <p:nvPr/>
        </p:nvSpPr>
        <p:spPr>
          <a:xfrm>
            <a:off x="4740783" y="601305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44DF8ABF-CF2C-4B84-AC3A-A80B75A7E714}"/>
              </a:ext>
            </a:extLst>
          </p:cNvPr>
          <p:cNvSpPr/>
          <p:nvPr/>
        </p:nvSpPr>
        <p:spPr>
          <a:xfrm>
            <a:off x="4701195" y="597990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xmlns="" id="{41D1167D-2049-4920-B260-F97D9A92C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74" y="-1"/>
            <a:ext cx="5541712" cy="687172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2F9904E-D032-4299-8422-2A645731D136}"/>
              </a:ext>
            </a:extLst>
          </p:cNvPr>
          <p:cNvGrpSpPr/>
          <p:nvPr/>
        </p:nvGrpSpPr>
        <p:grpSpPr>
          <a:xfrm>
            <a:off x="215266" y="520852"/>
            <a:ext cx="2719204" cy="1517752"/>
            <a:chOff x="630722" y="4122578"/>
            <a:chExt cx="2719204" cy="151775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22D922FD-81D7-422E-B04A-90A5571BB008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EA9F480F-1971-4A76-B5CE-1431049B190F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十月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E1AADC98-7C26-4AE8-A32D-73C7E66EB992}"/>
              </a:ext>
            </a:extLst>
          </p:cNvPr>
          <p:cNvGrpSpPr/>
          <p:nvPr/>
        </p:nvGrpSpPr>
        <p:grpSpPr>
          <a:xfrm>
            <a:off x="8407021" y="937388"/>
            <a:ext cx="3390870" cy="2491612"/>
            <a:chOff x="8407021" y="937388"/>
            <a:chExt cx="3390870" cy="249161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A4EBB720-5C15-4781-A9DC-AF1F24DCFFC7}"/>
                </a:ext>
              </a:extLst>
            </p:cNvPr>
            <p:cNvSpPr/>
            <p:nvPr/>
          </p:nvSpPr>
          <p:spPr>
            <a:xfrm>
              <a:off x="8407021" y="937388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今天几月几号？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78B74B7B-F636-4E6F-9D31-E99D7CE9D43C}"/>
                </a:ext>
              </a:extLst>
            </p:cNvPr>
            <p:cNvSpPr/>
            <p:nvPr/>
          </p:nvSpPr>
          <p:spPr>
            <a:xfrm>
              <a:off x="8407021" y="2551997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今天星期几？</a:t>
              </a:r>
            </a:p>
          </p:txBody>
        </p:sp>
      </p:grpSp>
      <p:sp>
        <p:nvSpPr>
          <p:cNvPr id="21" name="KAIGUAN">
            <a:extLst>
              <a:ext uri="{FF2B5EF4-FFF2-40B4-BE49-F238E27FC236}">
                <a16:creationId xmlns:a16="http://schemas.microsoft.com/office/drawing/2014/main" xmlns="" id="{A021EB02-B678-4343-91D8-62C00E776BF9}"/>
              </a:ext>
            </a:extLst>
          </p:cNvPr>
          <p:cNvSpPr/>
          <p:nvPr/>
        </p:nvSpPr>
        <p:spPr>
          <a:xfrm>
            <a:off x="7770401" y="6012163"/>
            <a:ext cx="936012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ask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D7537D1-6334-439A-92A6-89AAFF4C4230}"/>
              </a:ext>
            </a:extLst>
          </p:cNvPr>
          <p:cNvSpPr/>
          <p:nvPr/>
        </p:nvSpPr>
        <p:spPr>
          <a:xfrm>
            <a:off x="10861880" y="5809501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图形 12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81E85FC7-4202-463C-9F65-D98152893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BB8377C-E40E-44B0-B7A7-FA24E31EB9F2}"/>
              </a:ext>
            </a:extLst>
          </p:cNvPr>
          <p:cNvSpPr/>
          <p:nvPr/>
        </p:nvSpPr>
        <p:spPr>
          <a:xfrm>
            <a:off x="258712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FA5937F6-0CF1-444B-B5D5-B8546791547E}"/>
              </a:ext>
            </a:extLst>
          </p:cNvPr>
          <p:cNvSpPr/>
          <p:nvPr/>
        </p:nvSpPr>
        <p:spPr>
          <a:xfrm>
            <a:off x="254753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6CCAE78-DB3F-455B-9D37-306B4356C7FD}"/>
              </a:ext>
            </a:extLst>
          </p:cNvPr>
          <p:cNvSpPr/>
          <p:nvPr/>
        </p:nvSpPr>
        <p:spPr>
          <a:xfrm>
            <a:off x="331131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F4913382-5DBD-43BE-A3FC-48D95BE7BCC0}"/>
              </a:ext>
            </a:extLst>
          </p:cNvPr>
          <p:cNvSpPr/>
          <p:nvPr/>
        </p:nvSpPr>
        <p:spPr>
          <a:xfrm>
            <a:off x="327172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4DF4CAF-D25D-49A2-A37C-F59DB1B4D631}"/>
              </a:ext>
            </a:extLst>
          </p:cNvPr>
          <p:cNvSpPr/>
          <p:nvPr/>
        </p:nvSpPr>
        <p:spPr>
          <a:xfrm>
            <a:off x="401929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B240AC2F-BF3B-47C2-AA56-4533A926ECCD}"/>
              </a:ext>
            </a:extLst>
          </p:cNvPr>
          <p:cNvSpPr/>
          <p:nvPr/>
        </p:nvSpPr>
        <p:spPr>
          <a:xfrm>
            <a:off x="397971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E273A762-8849-45FD-9A52-68B84572FB1A}"/>
              </a:ext>
            </a:extLst>
          </p:cNvPr>
          <p:cNvSpPr/>
          <p:nvPr/>
        </p:nvSpPr>
        <p:spPr>
          <a:xfrm>
            <a:off x="475043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0909E41-856C-4141-9F3F-9A5012BEFE8D}"/>
              </a:ext>
            </a:extLst>
          </p:cNvPr>
          <p:cNvSpPr/>
          <p:nvPr/>
        </p:nvSpPr>
        <p:spPr>
          <a:xfrm>
            <a:off x="471084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7775F31C-955B-48C8-9B6A-863539D2276B}"/>
              </a:ext>
            </a:extLst>
          </p:cNvPr>
          <p:cNvSpPr/>
          <p:nvPr/>
        </p:nvSpPr>
        <p:spPr>
          <a:xfrm>
            <a:off x="546806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258B503A-B859-44F8-85E1-6674150BBA7B}"/>
              </a:ext>
            </a:extLst>
          </p:cNvPr>
          <p:cNvSpPr/>
          <p:nvPr/>
        </p:nvSpPr>
        <p:spPr>
          <a:xfrm>
            <a:off x="542847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52A178AA-A0C9-4077-9C57-765224F4B62F}"/>
              </a:ext>
            </a:extLst>
          </p:cNvPr>
          <p:cNvSpPr/>
          <p:nvPr/>
        </p:nvSpPr>
        <p:spPr>
          <a:xfrm>
            <a:off x="619726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00FD00D8-C94D-4215-BC92-8DE47506A090}"/>
              </a:ext>
            </a:extLst>
          </p:cNvPr>
          <p:cNvSpPr/>
          <p:nvPr/>
        </p:nvSpPr>
        <p:spPr>
          <a:xfrm>
            <a:off x="615767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492B51D5-A4D6-488B-8EAE-589469790338}"/>
              </a:ext>
            </a:extLst>
          </p:cNvPr>
          <p:cNvSpPr/>
          <p:nvPr/>
        </p:nvSpPr>
        <p:spPr>
          <a:xfrm>
            <a:off x="691489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2C30A052-F287-4363-8BED-28DD8DE5986E}"/>
              </a:ext>
            </a:extLst>
          </p:cNvPr>
          <p:cNvSpPr/>
          <p:nvPr/>
        </p:nvSpPr>
        <p:spPr>
          <a:xfrm>
            <a:off x="687530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44A58086-ED36-4C44-83D7-DFEE7E0317FB}"/>
              </a:ext>
            </a:extLst>
          </p:cNvPr>
          <p:cNvSpPr/>
          <p:nvPr/>
        </p:nvSpPr>
        <p:spPr>
          <a:xfrm>
            <a:off x="5474629" y="41854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D7931F96-CD21-49AE-80D5-BD4DBA561560}"/>
              </a:ext>
            </a:extLst>
          </p:cNvPr>
          <p:cNvSpPr/>
          <p:nvPr/>
        </p:nvSpPr>
        <p:spPr>
          <a:xfrm>
            <a:off x="5435041" y="41523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F1B86819-D3A3-4C41-88DF-CCC7D1E4F4A9}"/>
              </a:ext>
            </a:extLst>
          </p:cNvPr>
          <p:cNvSpPr/>
          <p:nvPr/>
        </p:nvSpPr>
        <p:spPr>
          <a:xfrm>
            <a:off x="6203832" y="4185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E2D92451-CB38-4156-934F-AD220F3F53DF}"/>
              </a:ext>
            </a:extLst>
          </p:cNvPr>
          <p:cNvSpPr/>
          <p:nvPr/>
        </p:nvSpPr>
        <p:spPr>
          <a:xfrm>
            <a:off x="6164244" y="4152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A04AC9E4-DDBF-4436-92F4-2C19631328CD}"/>
              </a:ext>
            </a:extLst>
          </p:cNvPr>
          <p:cNvSpPr/>
          <p:nvPr/>
        </p:nvSpPr>
        <p:spPr>
          <a:xfrm>
            <a:off x="692146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58BD0527-6CD5-4DB7-A46A-C27A2EB183BD}"/>
              </a:ext>
            </a:extLst>
          </p:cNvPr>
          <p:cNvSpPr/>
          <p:nvPr/>
        </p:nvSpPr>
        <p:spPr>
          <a:xfrm>
            <a:off x="688187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7D1AE9BC-E163-4FBB-8D87-22B79DB982F8}"/>
              </a:ext>
            </a:extLst>
          </p:cNvPr>
          <p:cNvSpPr/>
          <p:nvPr/>
        </p:nvSpPr>
        <p:spPr>
          <a:xfrm>
            <a:off x="260062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1D9A234D-144D-4441-B7EC-B227CE17AEBE}"/>
              </a:ext>
            </a:extLst>
          </p:cNvPr>
          <p:cNvSpPr/>
          <p:nvPr/>
        </p:nvSpPr>
        <p:spPr>
          <a:xfrm>
            <a:off x="256103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DCF22D10-BEA4-4281-8732-934F53B640AE}"/>
              </a:ext>
            </a:extLst>
          </p:cNvPr>
          <p:cNvSpPr/>
          <p:nvPr/>
        </p:nvSpPr>
        <p:spPr>
          <a:xfrm>
            <a:off x="332481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BAA1D6B8-DCE3-4DA9-8F44-B2765C599EA4}"/>
              </a:ext>
            </a:extLst>
          </p:cNvPr>
          <p:cNvSpPr/>
          <p:nvPr/>
        </p:nvSpPr>
        <p:spPr>
          <a:xfrm>
            <a:off x="328522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20206AB9-A4DF-464E-9EBE-6C9243FE0C08}"/>
              </a:ext>
            </a:extLst>
          </p:cNvPr>
          <p:cNvSpPr/>
          <p:nvPr/>
        </p:nvSpPr>
        <p:spPr>
          <a:xfrm>
            <a:off x="403279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953AD91B-D86E-44B6-B874-2B112995EB1F}"/>
              </a:ext>
            </a:extLst>
          </p:cNvPr>
          <p:cNvSpPr/>
          <p:nvPr/>
        </p:nvSpPr>
        <p:spPr>
          <a:xfrm>
            <a:off x="399321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46508B7E-F32E-4889-BD61-5854EE0E9A99}"/>
              </a:ext>
            </a:extLst>
          </p:cNvPr>
          <p:cNvSpPr/>
          <p:nvPr/>
        </p:nvSpPr>
        <p:spPr>
          <a:xfrm>
            <a:off x="476393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FC5B460F-63EE-470B-80B1-1EFE7A67D1FD}"/>
              </a:ext>
            </a:extLst>
          </p:cNvPr>
          <p:cNvSpPr/>
          <p:nvPr/>
        </p:nvSpPr>
        <p:spPr>
          <a:xfrm>
            <a:off x="472434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E2AECAD8-BC17-43F4-94E8-F49DBCB67A9D}"/>
              </a:ext>
            </a:extLst>
          </p:cNvPr>
          <p:cNvSpPr/>
          <p:nvPr/>
        </p:nvSpPr>
        <p:spPr>
          <a:xfrm>
            <a:off x="548156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8F44BA2C-6CDC-4229-9AF1-572542F366B5}"/>
              </a:ext>
            </a:extLst>
          </p:cNvPr>
          <p:cNvSpPr/>
          <p:nvPr/>
        </p:nvSpPr>
        <p:spPr>
          <a:xfrm>
            <a:off x="544197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E4942872-B1D3-4817-929E-5969DDEC96AE}"/>
              </a:ext>
            </a:extLst>
          </p:cNvPr>
          <p:cNvSpPr/>
          <p:nvPr/>
        </p:nvSpPr>
        <p:spPr>
          <a:xfrm>
            <a:off x="621076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C8FBD225-2F0B-4DC9-B871-690C74CE086A}"/>
              </a:ext>
            </a:extLst>
          </p:cNvPr>
          <p:cNvSpPr/>
          <p:nvPr/>
        </p:nvSpPr>
        <p:spPr>
          <a:xfrm>
            <a:off x="617117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655A94C8-D905-4326-8B81-9CAD3F74F80A}"/>
              </a:ext>
            </a:extLst>
          </p:cNvPr>
          <p:cNvSpPr/>
          <p:nvPr/>
        </p:nvSpPr>
        <p:spPr>
          <a:xfrm>
            <a:off x="692839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73AE2180-51E9-4777-AF20-0198789BA744}"/>
              </a:ext>
            </a:extLst>
          </p:cNvPr>
          <p:cNvSpPr/>
          <p:nvPr/>
        </p:nvSpPr>
        <p:spPr>
          <a:xfrm>
            <a:off x="688880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67FF7345-D0A7-471F-9A29-E645F96C63FD}"/>
              </a:ext>
            </a:extLst>
          </p:cNvPr>
          <p:cNvSpPr/>
          <p:nvPr/>
        </p:nvSpPr>
        <p:spPr>
          <a:xfrm>
            <a:off x="260062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40331136-8685-4934-A30E-9B8170F13122}"/>
              </a:ext>
            </a:extLst>
          </p:cNvPr>
          <p:cNvSpPr/>
          <p:nvPr/>
        </p:nvSpPr>
        <p:spPr>
          <a:xfrm>
            <a:off x="256103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7D67F90F-A2CB-4066-B02E-891F94958410}"/>
              </a:ext>
            </a:extLst>
          </p:cNvPr>
          <p:cNvSpPr/>
          <p:nvPr/>
        </p:nvSpPr>
        <p:spPr>
          <a:xfrm>
            <a:off x="332481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195295E1-0E57-476D-A5A5-8B83B14316DE}"/>
              </a:ext>
            </a:extLst>
          </p:cNvPr>
          <p:cNvSpPr/>
          <p:nvPr/>
        </p:nvSpPr>
        <p:spPr>
          <a:xfrm>
            <a:off x="328522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ED479946-6570-40DF-AEEB-0B8B2B976A35}"/>
              </a:ext>
            </a:extLst>
          </p:cNvPr>
          <p:cNvSpPr/>
          <p:nvPr/>
        </p:nvSpPr>
        <p:spPr>
          <a:xfrm>
            <a:off x="403279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BF0BCA5C-0720-446D-ADAA-33D7811F2ADD}"/>
              </a:ext>
            </a:extLst>
          </p:cNvPr>
          <p:cNvSpPr/>
          <p:nvPr/>
        </p:nvSpPr>
        <p:spPr>
          <a:xfrm>
            <a:off x="399321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17253372-E347-4A52-8E8D-52B134EE8586}"/>
              </a:ext>
            </a:extLst>
          </p:cNvPr>
          <p:cNvSpPr/>
          <p:nvPr/>
        </p:nvSpPr>
        <p:spPr>
          <a:xfrm>
            <a:off x="476393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30F4DC70-33E4-4642-AE6E-1F3C76163A35}"/>
              </a:ext>
            </a:extLst>
          </p:cNvPr>
          <p:cNvSpPr/>
          <p:nvPr/>
        </p:nvSpPr>
        <p:spPr>
          <a:xfrm>
            <a:off x="472434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3E4BFB0D-1FD8-419D-986C-1508238DD1CF}"/>
              </a:ext>
            </a:extLst>
          </p:cNvPr>
          <p:cNvSpPr/>
          <p:nvPr/>
        </p:nvSpPr>
        <p:spPr>
          <a:xfrm>
            <a:off x="548156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50DDDEA9-8A33-4289-B1A6-8B68B2CF7B5E}"/>
              </a:ext>
            </a:extLst>
          </p:cNvPr>
          <p:cNvSpPr/>
          <p:nvPr/>
        </p:nvSpPr>
        <p:spPr>
          <a:xfrm>
            <a:off x="544197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096808B9-2F81-46FB-A219-01B7AAE74C97}"/>
              </a:ext>
            </a:extLst>
          </p:cNvPr>
          <p:cNvSpPr/>
          <p:nvPr/>
        </p:nvSpPr>
        <p:spPr>
          <a:xfrm>
            <a:off x="621076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D77EAF16-9ABF-47B7-8C90-BA7F876164F4}"/>
              </a:ext>
            </a:extLst>
          </p:cNvPr>
          <p:cNvSpPr/>
          <p:nvPr/>
        </p:nvSpPr>
        <p:spPr>
          <a:xfrm>
            <a:off x="617118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0A1BC2B6-8A02-4237-B7EB-89289C85C520}"/>
              </a:ext>
            </a:extLst>
          </p:cNvPr>
          <p:cNvSpPr/>
          <p:nvPr/>
        </p:nvSpPr>
        <p:spPr>
          <a:xfrm>
            <a:off x="692839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DBBE92F3-11D0-400A-A69A-CED92BC5D0B4}"/>
              </a:ext>
            </a:extLst>
          </p:cNvPr>
          <p:cNvSpPr/>
          <p:nvPr/>
        </p:nvSpPr>
        <p:spPr>
          <a:xfrm>
            <a:off x="688880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9D4156FD-BD85-4C66-989A-5157778914A5}"/>
              </a:ext>
            </a:extLst>
          </p:cNvPr>
          <p:cNvSpPr/>
          <p:nvPr/>
        </p:nvSpPr>
        <p:spPr>
          <a:xfrm>
            <a:off x="257747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3B2F6307-9181-4D6D-844E-108235D97529}"/>
              </a:ext>
            </a:extLst>
          </p:cNvPr>
          <p:cNvSpPr/>
          <p:nvPr/>
        </p:nvSpPr>
        <p:spPr>
          <a:xfrm>
            <a:off x="253788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DA875C97-0130-424C-9F6E-28EF7C745739}"/>
              </a:ext>
            </a:extLst>
          </p:cNvPr>
          <p:cNvSpPr/>
          <p:nvPr/>
        </p:nvSpPr>
        <p:spPr>
          <a:xfrm>
            <a:off x="330166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ED6971FA-ADD6-4F95-87BD-D26DF28BFD5D}"/>
              </a:ext>
            </a:extLst>
          </p:cNvPr>
          <p:cNvSpPr/>
          <p:nvPr/>
        </p:nvSpPr>
        <p:spPr>
          <a:xfrm>
            <a:off x="326207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4A89C66A-EC56-4B94-8979-D60E364486DA}"/>
              </a:ext>
            </a:extLst>
          </p:cNvPr>
          <p:cNvSpPr/>
          <p:nvPr/>
        </p:nvSpPr>
        <p:spPr>
          <a:xfrm>
            <a:off x="400964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E644DCF6-4DBA-4BF3-9E02-271CBBFCADD7}"/>
              </a:ext>
            </a:extLst>
          </p:cNvPr>
          <p:cNvSpPr/>
          <p:nvPr/>
        </p:nvSpPr>
        <p:spPr>
          <a:xfrm>
            <a:off x="397006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4200A25D-AFBC-43D9-8C74-611FBD0E12C6}"/>
              </a:ext>
            </a:extLst>
          </p:cNvPr>
          <p:cNvSpPr/>
          <p:nvPr/>
        </p:nvSpPr>
        <p:spPr>
          <a:xfrm>
            <a:off x="474078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66B626B9-97ED-4604-9EDE-5BE4C25631A1}"/>
              </a:ext>
            </a:extLst>
          </p:cNvPr>
          <p:cNvSpPr/>
          <p:nvPr/>
        </p:nvSpPr>
        <p:spPr>
          <a:xfrm>
            <a:off x="470119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654A2B6E-3802-4C07-A9AF-7E8778B31B16}"/>
              </a:ext>
            </a:extLst>
          </p:cNvPr>
          <p:cNvSpPr/>
          <p:nvPr/>
        </p:nvSpPr>
        <p:spPr>
          <a:xfrm>
            <a:off x="545841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E2B9D222-EDE3-4ED0-AEF3-18050F4944E0}"/>
              </a:ext>
            </a:extLst>
          </p:cNvPr>
          <p:cNvSpPr/>
          <p:nvPr/>
        </p:nvSpPr>
        <p:spPr>
          <a:xfrm>
            <a:off x="541882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EF6813E7-94AC-45E7-ADAB-2FFFB2E5E4F1}"/>
              </a:ext>
            </a:extLst>
          </p:cNvPr>
          <p:cNvSpPr/>
          <p:nvPr/>
        </p:nvSpPr>
        <p:spPr>
          <a:xfrm>
            <a:off x="618761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BE7BEDC3-1281-4E8E-99AF-58B9D96002E6}"/>
              </a:ext>
            </a:extLst>
          </p:cNvPr>
          <p:cNvSpPr/>
          <p:nvPr/>
        </p:nvSpPr>
        <p:spPr>
          <a:xfrm>
            <a:off x="614802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6ED095EA-8344-4F78-9E70-AD1F8C200A6A}"/>
              </a:ext>
            </a:extLst>
          </p:cNvPr>
          <p:cNvSpPr/>
          <p:nvPr/>
        </p:nvSpPr>
        <p:spPr>
          <a:xfrm>
            <a:off x="690524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8B88EB09-7ACF-48E9-A4F4-D270B72C9EB5}"/>
              </a:ext>
            </a:extLst>
          </p:cNvPr>
          <p:cNvSpPr/>
          <p:nvPr/>
        </p:nvSpPr>
        <p:spPr>
          <a:xfrm>
            <a:off x="686565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C8637680-B7A9-495F-ACD1-403D5290EFDB}"/>
              </a:ext>
            </a:extLst>
          </p:cNvPr>
          <p:cNvSpPr/>
          <p:nvPr/>
        </p:nvSpPr>
        <p:spPr>
          <a:xfrm>
            <a:off x="257747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D994FB6B-50C5-4059-9759-422163E42963}"/>
              </a:ext>
            </a:extLst>
          </p:cNvPr>
          <p:cNvSpPr/>
          <p:nvPr/>
        </p:nvSpPr>
        <p:spPr>
          <a:xfrm>
            <a:off x="253788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1105747F-C89A-4F5A-A9CB-34D2B4F3032E}"/>
              </a:ext>
            </a:extLst>
          </p:cNvPr>
          <p:cNvSpPr/>
          <p:nvPr/>
        </p:nvSpPr>
        <p:spPr>
          <a:xfrm>
            <a:off x="330166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7ADD495B-233B-4A87-B23A-F9A0AF3421F2}"/>
              </a:ext>
            </a:extLst>
          </p:cNvPr>
          <p:cNvSpPr/>
          <p:nvPr/>
        </p:nvSpPr>
        <p:spPr>
          <a:xfrm>
            <a:off x="326207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6B015CA6-7686-40DA-AF1C-F51D942D1896}"/>
              </a:ext>
            </a:extLst>
          </p:cNvPr>
          <p:cNvSpPr/>
          <p:nvPr/>
        </p:nvSpPr>
        <p:spPr>
          <a:xfrm>
            <a:off x="4009648" y="60111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5B9C587F-D053-4655-9888-73D22E56A59E}"/>
              </a:ext>
            </a:extLst>
          </p:cNvPr>
          <p:cNvSpPr/>
          <p:nvPr/>
        </p:nvSpPr>
        <p:spPr>
          <a:xfrm>
            <a:off x="3970060" y="59779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15C08482-9787-4BD3-A247-872125BAE143}"/>
              </a:ext>
            </a:extLst>
          </p:cNvPr>
          <p:cNvSpPr/>
          <p:nvPr/>
        </p:nvSpPr>
        <p:spPr>
          <a:xfrm>
            <a:off x="4740783" y="601305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A4E3086B-05B6-43CA-AC91-C99E856CFC2A}"/>
              </a:ext>
            </a:extLst>
          </p:cNvPr>
          <p:cNvSpPr/>
          <p:nvPr/>
        </p:nvSpPr>
        <p:spPr>
          <a:xfrm>
            <a:off x="4701195" y="597990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22830A9E-7FC6-40D8-8C57-C54CDF6F1B85}"/>
              </a:ext>
            </a:extLst>
          </p:cNvPr>
          <p:cNvSpPr/>
          <p:nvPr/>
        </p:nvSpPr>
        <p:spPr>
          <a:xfrm>
            <a:off x="5458414" y="601305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xmlns="" id="{EA6C210E-2761-4E24-809C-1EF77F4231CA}"/>
              </a:ext>
            </a:extLst>
          </p:cNvPr>
          <p:cNvSpPr/>
          <p:nvPr/>
        </p:nvSpPr>
        <p:spPr>
          <a:xfrm>
            <a:off x="5418826" y="597990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xmlns="" id="{F9E38F5B-3560-47B5-9D33-FCE8BD58FF5F}"/>
              </a:ext>
            </a:extLst>
          </p:cNvPr>
          <p:cNvSpPr/>
          <p:nvPr/>
        </p:nvSpPr>
        <p:spPr>
          <a:xfrm>
            <a:off x="6187617" y="601305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xmlns="" id="{DB8AF782-C0BF-49B1-B4DF-DD848B6DA935}"/>
              </a:ext>
            </a:extLst>
          </p:cNvPr>
          <p:cNvSpPr/>
          <p:nvPr/>
        </p:nvSpPr>
        <p:spPr>
          <a:xfrm>
            <a:off x="6148029" y="597990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xmlns="" id="{6E9E8249-76D2-4642-B168-FC8D621BCA9F}"/>
              </a:ext>
            </a:extLst>
          </p:cNvPr>
          <p:cNvSpPr/>
          <p:nvPr/>
        </p:nvSpPr>
        <p:spPr>
          <a:xfrm>
            <a:off x="6905245" y="60130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xmlns="" id="{0729633F-ABBA-4614-8246-8D2531CFF701}"/>
              </a:ext>
            </a:extLst>
          </p:cNvPr>
          <p:cNvSpPr/>
          <p:nvPr/>
        </p:nvSpPr>
        <p:spPr>
          <a:xfrm>
            <a:off x="6865657" y="59799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>
            <a:extLst>
              <a:ext uri="{FF2B5EF4-FFF2-40B4-BE49-F238E27FC236}">
                <a16:creationId xmlns:a16="http://schemas.microsoft.com/office/drawing/2014/main" xmlns="" id="{FD0462F8-F2DF-4B4A-87FE-97C5CC16A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957" y="-1"/>
            <a:ext cx="5057687" cy="687158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44AFE78-5481-4FB9-B128-492AE8ADDE05}"/>
              </a:ext>
            </a:extLst>
          </p:cNvPr>
          <p:cNvGrpSpPr/>
          <p:nvPr/>
        </p:nvGrpSpPr>
        <p:grpSpPr>
          <a:xfrm>
            <a:off x="214327" y="520852"/>
            <a:ext cx="2719204" cy="1517752"/>
            <a:chOff x="630722" y="4122578"/>
            <a:chExt cx="2719204" cy="151775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E451CEB6-A062-44E0-8CC1-D018EB379913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52E4803A-32FC-4131-83FD-82648CB76EAF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十一月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1806EC70-EB04-4775-A63D-AD0CF1C2846E}"/>
              </a:ext>
            </a:extLst>
          </p:cNvPr>
          <p:cNvGrpSpPr/>
          <p:nvPr/>
        </p:nvGrpSpPr>
        <p:grpSpPr>
          <a:xfrm>
            <a:off x="8407021" y="937388"/>
            <a:ext cx="3390870" cy="2491612"/>
            <a:chOff x="8407021" y="937388"/>
            <a:chExt cx="3390870" cy="249161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A8DC90FC-7C41-406D-9556-6622ABFC3698}"/>
                </a:ext>
              </a:extLst>
            </p:cNvPr>
            <p:cNvSpPr/>
            <p:nvPr/>
          </p:nvSpPr>
          <p:spPr>
            <a:xfrm>
              <a:off x="8407021" y="937388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今天几月几号？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0F21CACA-3ED0-4E6E-9EFF-878D7E7E1949}"/>
                </a:ext>
              </a:extLst>
            </p:cNvPr>
            <p:cNvSpPr/>
            <p:nvPr/>
          </p:nvSpPr>
          <p:spPr>
            <a:xfrm>
              <a:off x="8407021" y="2551997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今天星期几？</a:t>
              </a:r>
            </a:p>
          </p:txBody>
        </p:sp>
      </p:grpSp>
      <p:sp>
        <p:nvSpPr>
          <p:cNvPr id="21" name="KAIGUAN">
            <a:extLst>
              <a:ext uri="{FF2B5EF4-FFF2-40B4-BE49-F238E27FC236}">
                <a16:creationId xmlns:a16="http://schemas.microsoft.com/office/drawing/2014/main" xmlns="" id="{D81235EA-7B2B-4DF0-8374-EA7C8F69A956}"/>
              </a:ext>
            </a:extLst>
          </p:cNvPr>
          <p:cNvSpPr/>
          <p:nvPr/>
        </p:nvSpPr>
        <p:spPr>
          <a:xfrm>
            <a:off x="7770401" y="6012163"/>
            <a:ext cx="936012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ask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E62B1ED-0B9D-417B-81DF-58158E7C4623}"/>
              </a:ext>
            </a:extLst>
          </p:cNvPr>
          <p:cNvSpPr/>
          <p:nvPr/>
        </p:nvSpPr>
        <p:spPr>
          <a:xfrm>
            <a:off x="10861880" y="5809501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图形 12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E37E2A4F-719A-4430-BAB9-CB9652854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80C94F02-832F-47BD-8BE2-2B1FC4868A3D}"/>
              </a:ext>
            </a:extLst>
          </p:cNvPr>
          <p:cNvSpPr/>
          <p:nvPr/>
        </p:nvSpPr>
        <p:spPr>
          <a:xfrm>
            <a:off x="258712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FAF2E41C-AB36-43A9-BE2A-1491A45EE094}"/>
              </a:ext>
            </a:extLst>
          </p:cNvPr>
          <p:cNvSpPr/>
          <p:nvPr/>
        </p:nvSpPr>
        <p:spPr>
          <a:xfrm>
            <a:off x="254753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5B17FFD-C2B1-400E-8EDF-128E4070CB11}"/>
              </a:ext>
            </a:extLst>
          </p:cNvPr>
          <p:cNvSpPr/>
          <p:nvPr/>
        </p:nvSpPr>
        <p:spPr>
          <a:xfrm>
            <a:off x="331131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2B469F63-18E2-45E2-B848-700FDB121AAC}"/>
              </a:ext>
            </a:extLst>
          </p:cNvPr>
          <p:cNvSpPr/>
          <p:nvPr/>
        </p:nvSpPr>
        <p:spPr>
          <a:xfrm>
            <a:off x="327172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9381BC8F-E8D4-4E94-AE94-4DBEF462F2B4}"/>
              </a:ext>
            </a:extLst>
          </p:cNvPr>
          <p:cNvSpPr/>
          <p:nvPr/>
        </p:nvSpPr>
        <p:spPr>
          <a:xfrm>
            <a:off x="401929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39E7D8C2-DBA6-4216-8E10-58F628A2BF30}"/>
              </a:ext>
            </a:extLst>
          </p:cNvPr>
          <p:cNvSpPr/>
          <p:nvPr/>
        </p:nvSpPr>
        <p:spPr>
          <a:xfrm>
            <a:off x="397971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7605C72-0C5B-4114-A241-DAD3F4640303}"/>
              </a:ext>
            </a:extLst>
          </p:cNvPr>
          <p:cNvSpPr/>
          <p:nvPr/>
        </p:nvSpPr>
        <p:spPr>
          <a:xfrm>
            <a:off x="475043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97E8EF2-944F-465C-B95A-AC45DCBF2183}"/>
              </a:ext>
            </a:extLst>
          </p:cNvPr>
          <p:cNvSpPr/>
          <p:nvPr/>
        </p:nvSpPr>
        <p:spPr>
          <a:xfrm>
            <a:off x="471084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6AE296A9-6643-4340-BCED-9AF7E38290B3}"/>
              </a:ext>
            </a:extLst>
          </p:cNvPr>
          <p:cNvSpPr/>
          <p:nvPr/>
        </p:nvSpPr>
        <p:spPr>
          <a:xfrm>
            <a:off x="546806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BBF31BE2-F20A-4E35-96B9-EDC62488FFC4}"/>
              </a:ext>
            </a:extLst>
          </p:cNvPr>
          <p:cNvSpPr/>
          <p:nvPr/>
        </p:nvSpPr>
        <p:spPr>
          <a:xfrm>
            <a:off x="542847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AE0062DA-F3C2-4BEA-9957-E6BBC1D20DAE}"/>
              </a:ext>
            </a:extLst>
          </p:cNvPr>
          <p:cNvSpPr/>
          <p:nvPr/>
        </p:nvSpPr>
        <p:spPr>
          <a:xfrm>
            <a:off x="619726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0634A0D0-AFD9-4CC4-9D82-4AC918A7616F}"/>
              </a:ext>
            </a:extLst>
          </p:cNvPr>
          <p:cNvSpPr/>
          <p:nvPr/>
        </p:nvSpPr>
        <p:spPr>
          <a:xfrm>
            <a:off x="615767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F61948B6-D57E-4C85-B66A-231345B1D0C5}"/>
              </a:ext>
            </a:extLst>
          </p:cNvPr>
          <p:cNvSpPr/>
          <p:nvPr/>
        </p:nvSpPr>
        <p:spPr>
          <a:xfrm>
            <a:off x="691489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C7C8F221-6273-4BA0-AF31-077A1FAFA1F4}"/>
              </a:ext>
            </a:extLst>
          </p:cNvPr>
          <p:cNvSpPr/>
          <p:nvPr/>
        </p:nvSpPr>
        <p:spPr>
          <a:xfrm>
            <a:off x="687530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CB86D794-79B4-43AE-AA75-F3C982491AC3}"/>
              </a:ext>
            </a:extLst>
          </p:cNvPr>
          <p:cNvSpPr/>
          <p:nvPr/>
        </p:nvSpPr>
        <p:spPr>
          <a:xfrm>
            <a:off x="2593686" y="41800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27829BE5-2CA4-44D0-A12B-FFB1C86BBCF5}"/>
              </a:ext>
            </a:extLst>
          </p:cNvPr>
          <p:cNvSpPr/>
          <p:nvPr/>
        </p:nvSpPr>
        <p:spPr>
          <a:xfrm>
            <a:off x="2554098" y="41469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E1D5C03C-C559-4A4C-A288-D9E8EE29D97F}"/>
              </a:ext>
            </a:extLst>
          </p:cNvPr>
          <p:cNvSpPr/>
          <p:nvPr/>
        </p:nvSpPr>
        <p:spPr>
          <a:xfrm>
            <a:off x="3317879" y="419320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BD69B187-107F-442E-897B-A4211D28567D}"/>
              </a:ext>
            </a:extLst>
          </p:cNvPr>
          <p:cNvSpPr/>
          <p:nvPr/>
        </p:nvSpPr>
        <p:spPr>
          <a:xfrm>
            <a:off x="3278291" y="416005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41E81249-7EFA-491F-BE85-0F96CD46753E}"/>
              </a:ext>
            </a:extLst>
          </p:cNvPr>
          <p:cNvSpPr/>
          <p:nvPr/>
        </p:nvSpPr>
        <p:spPr>
          <a:xfrm>
            <a:off x="4025863" y="41835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42DAE14E-2AFD-4A64-A9DA-1F169D1937C1}"/>
              </a:ext>
            </a:extLst>
          </p:cNvPr>
          <p:cNvSpPr/>
          <p:nvPr/>
        </p:nvSpPr>
        <p:spPr>
          <a:xfrm>
            <a:off x="3986275" y="41504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94DE724C-2D25-4029-9652-9E380045CB14}"/>
              </a:ext>
            </a:extLst>
          </p:cNvPr>
          <p:cNvSpPr/>
          <p:nvPr/>
        </p:nvSpPr>
        <p:spPr>
          <a:xfrm>
            <a:off x="4756998" y="418548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35997EC8-9CC2-4AC1-AA7C-97AB288A4F06}"/>
              </a:ext>
            </a:extLst>
          </p:cNvPr>
          <p:cNvSpPr/>
          <p:nvPr/>
        </p:nvSpPr>
        <p:spPr>
          <a:xfrm>
            <a:off x="4717410" y="415233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A122BB85-D758-409C-A0CE-EA21D40191F4}"/>
              </a:ext>
            </a:extLst>
          </p:cNvPr>
          <p:cNvSpPr/>
          <p:nvPr/>
        </p:nvSpPr>
        <p:spPr>
          <a:xfrm>
            <a:off x="5474629" y="41854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4E07BBA6-5FA6-4945-899C-B97972493974}"/>
              </a:ext>
            </a:extLst>
          </p:cNvPr>
          <p:cNvSpPr/>
          <p:nvPr/>
        </p:nvSpPr>
        <p:spPr>
          <a:xfrm>
            <a:off x="5435041" y="41523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95AB8D11-3C74-4C71-AE16-256A31F71A6F}"/>
              </a:ext>
            </a:extLst>
          </p:cNvPr>
          <p:cNvSpPr/>
          <p:nvPr/>
        </p:nvSpPr>
        <p:spPr>
          <a:xfrm>
            <a:off x="6203832" y="4185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702B76F6-CC13-4E52-93A2-AC9C4B7BF2A6}"/>
              </a:ext>
            </a:extLst>
          </p:cNvPr>
          <p:cNvSpPr/>
          <p:nvPr/>
        </p:nvSpPr>
        <p:spPr>
          <a:xfrm>
            <a:off x="6164244" y="4152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64790A29-3CD5-4FAF-87D7-85D91FCAF2DF}"/>
              </a:ext>
            </a:extLst>
          </p:cNvPr>
          <p:cNvSpPr/>
          <p:nvPr/>
        </p:nvSpPr>
        <p:spPr>
          <a:xfrm>
            <a:off x="692146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73AB86EB-4B8A-4D27-ABC3-642D6150B927}"/>
              </a:ext>
            </a:extLst>
          </p:cNvPr>
          <p:cNvSpPr/>
          <p:nvPr/>
        </p:nvSpPr>
        <p:spPr>
          <a:xfrm>
            <a:off x="688187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DDEF9F12-B361-4BB6-B803-12F5E84C22EC}"/>
              </a:ext>
            </a:extLst>
          </p:cNvPr>
          <p:cNvSpPr/>
          <p:nvPr/>
        </p:nvSpPr>
        <p:spPr>
          <a:xfrm>
            <a:off x="260062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B1E6F34A-4854-4044-AFCE-6BB3D0923FB3}"/>
              </a:ext>
            </a:extLst>
          </p:cNvPr>
          <p:cNvSpPr/>
          <p:nvPr/>
        </p:nvSpPr>
        <p:spPr>
          <a:xfrm>
            <a:off x="256103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04765E7F-2528-4091-B7D5-AC639668C500}"/>
              </a:ext>
            </a:extLst>
          </p:cNvPr>
          <p:cNvSpPr/>
          <p:nvPr/>
        </p:nvSpPr>
        <p:spPr>
          <a:xfrm>
            <a:off x="332481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5BF7F5F1-DA2A-41C6-8FBA-D2639748CD2C}"/>
              </a:ext>
            </a:extLst>
          </p:cNvPr>
          <p:cNvSpPr/>
          <p:nvPr/>
        </p:nvSpPr>
        <p:spPr>
          <a:xfrm>
            <a:off x="328522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902DD36E-6FA5-4976-B13F-6222AE1F6798}"/>
              </a:ext>
            </a:extLst>
          </p:cNvPr>
          <p:cNvSpPr/>
          <p:nvPr/>
        </p:nvSpPr>
        <p:spPr>
          <a:xfrm>
            <a:off x="403279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DFC76B4B-0FCB-4CF7-8931-04B28FD001F9}"/>
              </a:ext>
            </a:extLst>
          </p:cNvPr>
          <p:cNvSpPr/>
          <p:nvPr/>
        </p:nvSpPr>
        <p:spPr>
          <a:xfrm>
            <a:off x="399321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FC4B9F73-0CFE-4630-8F9B-9FC045C7DEC8}"/>
              </a:ext>
            </a:extLst>
          </p:cNvPr>
          <p:cNvSpPr/>
          <p:nvPr/>
        </p:nvSpPr>
        <p:spPr>
          <a:xfrm>
            <a:off x="476393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9CDBAD0A-6ABF-4D96-B682-589BC7D20F0D}"/>
              </a:ext>
            </a:extLst>
          </p:cNvPr>
          <p:cNvSpPr/>
          <p:nvPr/>
        </p:nvSpPr>
        <p:spPr>
          <a:xfrm>
            <a:off x="472434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983592DB-84E9-4B00-8A5F-F49F25325AA2}"/>
              </a:ext>
            </a:extLst>
          </p:cNvPr>
          <p:cNvSpPr/>
          <p:nvPr/>
        </p:nvSpPr>
        <p:spPr>
          <a:xfrm>
            <a:off x="548156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93586CA3-15CF-457E-B529-4CDB7F0C94EC}"/>
              </a:ext>
            </a:extLst>
          </p:cNvPr>
          <p:cNvSpPr/>
          <p:nvPr/>
        </p:nvSpPr>
        <p:spPr>
          <a:xfrm>
            <a:off x="544197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5E325AAF-39FE-4C28-B161-9A339D531A5B}"/>
              </a:ext>
            </a:extLst>
          </p:cNvPr>
          <p:cNvSpPr/>
          <p:nvPr/>
        </p:nvSpPr>
        <p:spPr>
          <a:xfrm>
            <a:off x="621076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CFD7E51C-5D21-4C66-9D34-5D42D3C7281E}"/>
              </a:ext>
            </a:extLst>
          </p:cNvPr>
          <p:cNvSpPr/>
          <p:nvPr/>
        </p:nvSpPr>
        <p:spPr>
          <a:xfrm>
            <a:off x="617117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A5FF4911-E452-40DD-B771-8D17A46BA6EC}"/>
              </a:ext>
            </a:extLst>
          </p:cNvPr>
          <p:cNvSpPr/>
          <p:nvPr/>
        </p:nvSpPr>
        <p:spPr>
          <a:xfrm>
            <a:off x="692839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319449AC-0EA0-475A-BD5F-0C2B7D6B871A}"/>
              </a:ext>
            </a:extLst>
          </p:cNvPr>
          <p:cNvSpPr/>
          <p:nvPr/>
        </p:nvSpPr>
        <p:spPr>
          <a:xfrm>
            <a:off x="688880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5658D870-630E-43A9-83B7-C79E97F39CCF}"/>
              </a:ext>
            </a:extLst>
          </p:cNvPr>
          <p:cNvSpPr/>
          <p:nvPr/>
        </p:nvSpPr>
        <p:spPr>
          <a:xfrm>
            <a:off x="260062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4E162B17-7163-43E8-B71D-30AF63814C36}"/>
              </a:ext>
            </a:extLst>
          </p:cNvPr>
          <p:cNvSpPr/>
          <p:nvPr/>
        </p:nvSpPr>
        <p:spPr>
          <a:xfrm>
            <a:off x="256103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FEA0D4C1-7B34-4B54-9450-E57B9F3AC041}"/>
              </a:ext>
            </a:extLst>
          </p:cNvPr>
          <p:cNvSpPr/>
          <p:nvPr/>
        </p:nvSpPr>
        <p:spPr>
          <a:xfrm>
            <a:off x="332481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82703DC9-B545-46C3-BC66-138802CF72AB}"/>
              </a:ext>
            </a:extLst>
          </p:cNvPr>
          <p:cNvSpPr/>
          <p:nvPr/>
        </p:nvSpPr>
        <p:spPr>
          <a:xfrm>
            <a:off x="328522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CA05CDD8-FD4C-4ADA-95AF-CE015B7306FE}"/>
              </a:ext>
            </a:extLst>
          </p:cNvPr>
          <p:cNvSpPr/>
          <p:nvPr/>
        </p:nvSpPr>
        <p:spPr>
          <a:xfrm>
            <a:off x="403279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2B753138-5836-4E85-9CC4-73C5C415DF6E}"/>
              </a:ext>
            </a:extLst>
          </p:cNvPr>
          <p:cNvSpPr/>
          <p:nvPr/>
        </p:nvSpPr>
        <p:spPr>
          <a:xfrm>
            <a:off x="399321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CF077488-FD2F-4B79-9366-233785E70907}"/>
              </a:ext>
            </a:extLst>
          </p:cNvPr>
          <p:cNvSpPr/>
          <p:nvPr/>
        </p:nvSpPr>
        <p:spPr>
          <a:xfrm>
            <a:off x="476393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CB0FDA09-0B4F-47E2-82AF-8480D6882F67}"/>
              </a:ext>
            </a:extLst>
          </p:cNvPr>
          <p:cNvSpPr/>
          <p:nvPr/>
        </p:nvSpPr>
        <p:spPr>
          <a:xfrm>
            <a:off x="472434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2081AD66-A56F-45EE-A87D-DBF0BC4B191D}"/>
              </a:ext>
            </a:extLst>
          </p:cNvPr>
          <p:cNvSpPr/>
          <p:nvPr/>
        </p:nvSpPr>
        <p:spPr>
          <a:xfrm>
            <a:off x="548156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4285162F-A63D-4D84-A53B-A84AE8A0AE39}"/>
              </a:ext>
            </a:extLst>
          </p:cNvPr>
          <p:cNvSpPr/>
          <p:nvPr/>
        </p:nvSpPr>
        <p:spPr>
          <a:xfrm>
            <a:off x="544197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EA3A5D86-138E-41AE-A3A7-CD5D03FB4BAA}"/>
              </a:ext>
            </a:extLst>
          </p:cNvPr>
          <p:cNvSpPr/>
          <p:nvPr/>
        </p:nvSpPr>
        <p:spPr>
          <a:xfrm>
            <a:off x="621076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856951D9-C593-4D81-AD57-146DA02BDF1A}"/>
              </a:ext>
            </a:extLst>
          </p:cNvPr>
          <p:cNvSpPr/>
          <p:nvPr/>
        </p:nvSpPr>
        <p:spPr>
          <a:xfrm>
            <a:off x="617118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C852456B-C443-4342-A191-AA753D1922C6}"/>
              </a:ext>
            </a:extLst>
          </p:cNvPr>
          <p:cNvSpPr/>
          <p:nvPr/>
        </p:nvSpPr>
        <p:spPr>
          <a:xfrm>
            <a:off x="692839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416A1F3F-759F-4AF7-A858-6B11316FEAFC}"/>
              </a:ext>
            </a:extLst>
          </p:cNvPr>
          <p:cNvSpPr/>
          <p:nvPr/>
        </p:nvSpPr>
        <p:spPr>
          <a:xfrm>
            <a:off x="688880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2CFB0DCD-6158-4FC1-BD34-F71427BD6DEA}"/>
              </a:ext>
            </a:extLst>
          </p:cNvPr>
          <p:cNvSpPr/>
          <p:nvPr/>
        </p:nvSpPr>
        <p:spPr>
          <a:xfrm>
            <a:off x="257747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02FFC237-0ED8-49FE-945D-80280A1C87F3}"/>
              </a:ext>
            </a:extLst>
          </p:cNvPr>
          <p:cNvSpPr/>
          <p:nvPr/>
        </p:nvSpPr>
        <p:spPr>
          <a:xfrm>
            <a:off x="253788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4D6AFB80-AF69-4EDB-89EE-BF5C7F82E53B}"/>
              </a:ext>
            </a:extLst>
          </p:cNvPr>
          <p:cNvSpPr/>
          <p:nvPr/>
        </p:nvSpPr>
        <p:spPr>
          <a:xfrm>
            <a:off x="330166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86253E8C-B63B-46D1-B81B-B8440427FA85}"/>
              </a:ext>
            </a:extLst>
          </p:cNvPr>
          <p:cNvSpPr/>
          <p:nvPr/>
        </p:nvSpPr>
        <p:spPr>
          <a:xfrm>
            <a:off x="326207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F359ED93-9A0C-4D64-987A-B3C63B91B264}"/>
              </a:ext>
            </a:extLst>
          </p:cNvPr>
          <p:cNvSpPr/>
          <p:nvPr/>
        </p:nvSpPr>
        <p:spPr>
          <a:xfrm>
            <a:off x="400964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A4F4FFDB-1B0A-4914-AF3B-9955696853C8}"/>
              </a:ext>
            </a:extLst>
          </p:cNvPr>
          <p:cNvSpPr/>
          <p:nvPr/>
        </p:nvSpPr>
        <p:spPr>
          <a:xfrm>
            <a:off x="397006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339D9087-4EEC-4B95-BA65-B9C175F6488B}"/>
              </a:ext>
            </a:extLst>
          </p:cNvPr>
          <p:cNvSpPr/>
          <p:nvPr/>
        </p:nvSpPr>
        <p:spPr>
          <a:xfrm>
            <a:off x="474078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24A72EC4-15AA-4F06-A8C5-CB9F924B93B0}"/>
              </a:ext>
            </a:extLst>
          </p:cNvPr>
          <p:cNvSpPr/>
          <p:nvPr/>
        </p:nvSpPr>
        <p:spPr>
          <a:xfrm>
            <a:off x="470119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C21B5751-A248-48D9-9407-EE5FC0301DEC}"/>
              </a:ext>
            </a:extLst>
          </p:cNvPr>
          <p:cNvSpPr/>
          <p:nvPr/>
        </p:nvSpPr>
        <p:spPr>
          <a:xfrm>
            <a:off x="545841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2F11B9AE-F0FC-4184-B943-F0523094EADA}"/>
              </a:ext>
            </a:extLst>
          </p:cNvPr>
          <p:cNvSpPr/>
          <p:nvPr/>
        </p:nvSpPr>
        <p:spPr>
          <a:xfrm>
            <a:off x="541882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CED00B4A-1786-48FA-BAC9-FE652315DE56}"/>
              </a:ext>
            </a:extLst>
          </p:cNvPr>
          <p:cNvSpPr/>
          <p:nvPr/>
        </p:nvSpPr>
        <p:spPr>
          <a:xfrm>
            <a:off x="618761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FA115EFC-21CF-4745-9B93-E367E164E064}"/>
              </a:ext>
            </a:extLst>
          </p:cNvPr>
          <p:cNvSpPr/>
          <p:nvPr/>
        </p:nvSpPr>
        <p:spPr>
          <a:xfrm>
            <a:off x="614802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D0FB09EF-4F23-4804-B84C-43244E5529F1}"/>
              </a:ext>
            </a:extLst>
          </p:cNvPr>
          <p:cNvSpPr/>
          <p:nvPr/>
        </p:nvSpPr>
        <p:spPr>
          <a:xfrm>
            <a:off x="690524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D6EEDFD6-061E-4236-A050-7650EF80B64D}"/>
              </a:ext>
            </a:extLst>
          </p:cNvPr>
          <p:cNvSpPr/>
          <p:nvPr/>
        </p:nvSpPr>
        <p:spPr>
          <a:xfrm>
            <a:off x="686565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4F162009-E1DB-4B41-BDCE-A4A7B06EC18C}"/>
              </a:ext>
            </a:extLst>
          </p:cNvPr>
          <p:cNvSpPr/>
          <p:nvPr/>
        </p:nvSpPr>
        <p:spPr>
          <a:xfrm>
            <a:off x="257747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5545C99F-F5A8-44A5-9102-CF1D10FB7A95}"/>
              </a:ext>
            </a:extLst>
          </p:cNvPr>
          <p:cNvSpPr/>
          <p:nvPr/>
        </p:nvSpPr>
        <p:spPr>
          <a:xfrm>
            <a:off x="253788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4AB4AE2D-EEBA-45A0-BBDB-63E45B5854F5}"/>
              </a:ext>
            </a:extLst>
          </p:cNvPr>
          <p:cNvSpPr/>
          <p:nvPr/>
        </p:nvSpPr>
        <p:spPr>
          <a:xfrm>
            <a:off x="330166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22038C10-7026-419C-9CA9-4D8D5215FB98}"/>
              </a:ext>
            </a:extLst>
          </p:cNvPr>
          <p:cNvSpPr/>
          <p:nvPr/>
        </p:nvSpPr>
        <p:spPr>
          <a:xfrm>
            <a:off x="326207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xmlns="" id="{A26D904B-DE22-4E42-AD60-121EC0F7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482" y="0"/>
            <a:ext cx="5541596" cy="687158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AF626B0-FE4E-4FFB-82BC-08575A96DD07}"/>
              </a:ext>
            </a:extLst>
          </p:cNvPr>
          <p:cNvGrpSpPr/>
          <p:nvPr/>
        </p:nvGrpSpPr>
        <p:grpSpPr>
          <a:xfrm>
            <a:off x="215268" y="520852"/>
            <a:ext cx="2719204" cy="1517752"/>
            <a:chOff x="630722" y="4122578"/>
            <a:chExt cx="2719204" cy="151775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3C031CCA-7D21-4AB8-8370-142B2967C3EB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80342EB3-B30A-484A-942A-D36D7635220B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十二月</a:t>
              </a:r>
            </a:p>
          </p:txBody>
        </p:sp>
      </p:grpSp>
      <p:sp>
        <p:nvSpPr>
          <p:cNvPr id="17" name="任意多边形: 形状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74AD165-09C2-4956-BEC1-847DCB9F57DC}"/>
              </a:ext>
            </a:extLst>
          </p:cNvPr>
          <p:cNvSpPr/>
          <p:nvPr/>
        </p:nvSpPr>
        <p:spPr>
          <a:xfrm>
            <a:off x="10861880" y="5809501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6B98DF8E-FCB3-40AA-8AB9-C404688F3694}"/>
              </a:ext>
            </a:extLst>
          </p:cNvPr>
          <p:cNvGrpSpPr/>
          <p:nvPr/>
        </p:nvGrpSpPr>
        <p:grpSpPr>
          <a:xfrm>
            <a:off x="8407021" y="937388"/>
            <a:ext cx="3390870" cy="2491612"/>
            <a:chOff x="8407021" y="937388"/>
            <a:chExt cx="3390870" cy="249161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D0E97C88-41B1-471F-8ACA-7544C9BEE69F}"/>
                </a:ext>
              </a:extLst>
            </p:cNvPr>
            <p:cNvSpPr/>
            <p:nvPr/>
          </p:nvSpPr>
          <p:spPr>
            <a:xfrm>
              <a:off x="8407021" y="937388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今天几月几号？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DF035953-23AA-42B1-B231-B80025E5E886}"/>
                </a:ext>
              </a:extLst>
            </p:cNvPr>
            <p:cNvSpPr/>
            <p:nvPr/>
          </p:nvSpPr>
          <p:spPr>
            <a:xfrm>
              <a:off x="8407021" y="2551997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今天星期几？</a:t>
              </a:r>
            </a:p>
          </p:txBody>
        </p:sp>
      </p:grpSp>
      <p:sp>
        <p:nvSpPr>
          <p:cNvPr id="21" name="KAIGUAN">
            <a:extLst>
              <a:ext uri="{FF2B5EF4-FFF2-40B4-BE49-F238E27FC236}">
                <a16:creationId xmlns:a16="http://schemas.microsoft.com/office/drawing/2014/main" xmlns="" id="{2E61F1A8-E119-4064-AB0D-D02647F91ECB}"/>
              </a:ext>
            </a:extLst>
          </p:cNvPr>
          <p:cNvSpPr/>
          <p:nvPr/>
        </p:nvSpPr>
        <p:spPr>
          <a:xfrm>
            <a:off x="7770401" y="6012163"/>
            <a:ext cx="936012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ask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2" name="图形 11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F79243-B667-46A2-BD85-A269F78CF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F27E629-1C9A-4C2E-B035-8BFB5D638EF7}"/>
              </a:ext>
            </a:extLst>
          </p:cNvPr>
          <p:cNvSpPr/>
          <p:nvPr/>
        </p:nvSpPr>
        <p:spPr>
          <a:xfrm>
            <a:off x="258712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FF943394-F65A-48E5-A826-5499B37E8899}"/>
              </a:ext>
            </a:extLst>
          </p:cNvPr>
          <p:cNvSpPr/>
          <p:nvPr/>
        </p:nvSpPr>
        <p:spPr>
          <a:xfrm>
            <a:off x="254753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4EFA847-A5EC-470B-8BE7-97FB6221CE73}"/>
              </a:ext>
            </a:extLst>
          </p:cNvPr>
          <p:cNvSpPr/>
          <p:nvPr/>
        </p:nvSpPr>
        <p:spPr>
          <a:xfrm>
            <a:off x="331131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C8BD47B-24ED-4C00-8B5B-8D32C43220CF}"/>
              </a:ext>
            </a:extLst>
          </p:cNvPr>
          <p:cNvSpPr/>
          <p:nvPr/>
        </p:nvSpPr>
        <p:spPr>
          <a:xfrm>
            <a:off x="327172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46B17695-E849-4C47-B398-D154049EEF56}"/>
              </a:ext>
            </a:extLst>
          </p:cNvPr>
          <p:cNvSpPr/>
          <p:nvPr/>
        </p:nvSpPr>
        <p:spPr>
          <a:xfrm>
            <a:off x="401929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9855222-597B-45A4-8E1B-C31021CCB9E7}"/>
              </a:ext>
            </a:extLst>
          </p:cNvPr>
          <p:cNvSpPr/>
          <p:nvPr/>
        </p:nvSpPr>
        <p:spPr>
          <a:xfrm>
            <a:off x="397971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53A2712F-F3B3-488C-9831-AADFD5F95A35}"/>
              </a:ext>
            </a:extLst>
          </p:cNvPr>
          <p:cNvSpPr/>
          <p:nvPr/>
        </p:nvSpPr>
        <p:spPr>
          <a:xfrm>
            <a:off x="475043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E3F3AF7E-DA19-4D7F-B0FC-5AD447717276}"/>
              </a:ext>
            </a:extLst>
          </p:cNvPr>
          <p:cNvSpPr/>
          <p:nvPr/>
        </p:nvSpPr>
        <p:spPr>
          <a:xfrm>
            <a:off x="471084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4E5939B-9653-4E71-9FDD-5B609C3A346F}"/>
              </a:ext>
            </a:extLst>
          </p:cNvPr>
          <p:cNvSpPr/>
          <p:nvPr/>
        </p:nvSpPr>
        <p:spPr>
          <a:xfrm>
            <a:off x="546806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12A0428-6A4D-4D7A-950E-5A58DF0774CE}"/>
              </a:ext>
            </a:extLst>
          </p:cNvPr>
          <p:cNvSpPr/>
          <p:nvPr/>
        </p:nvSpPr>
        <p:spPr>
          <a:xfrm>
            <a:off x="542847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32CAB9F8-132E-4AB9-B6D2-2796A91F46CC}"/>
              </a:ext>
            </a:extLst>
          </p:cNvPr>
          <p:cNvSpPr/>
          <p:nvPr/>
        </p:nvSpPr>
        <p:spPr>
          <a:xfrm>
            <a:off x="619726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458524FE-8E75-46BB-8CEA-A87F042EFE6D}"/>
              </a:ext>
            </a:extLst>
          </p:cNvPr>
          <p:cNvSpPr/>
          <p:nvPr/>
        </p:nvSpPr>
        <p:spPr>
          <a:xfrm>
            <a:off x="615767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DEE07510-8396-435D-8953-E0A9CC54F04B}"/>
              </a:ext>
            </a:extLst>
          </p:cNvPr>
          <p:cNvSpPr/>
          <p:nvPr/>
        </p:nvSpPr>
        <p:spPr>
          <a:xfrm>
            <a:off x="691489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D26E1CD8-0AA6-49B8-971F-13B08D5315F3}"/>
              </a:ext>
            </a:extLst>
          </p:cNvPr>
          <p:cNvSpPr/>
          <p:nvPr/>
        </p:nvSpPr>
        <p:spPr>
          <a:xfrm>
            <a:off x="687530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1F59E75B-C62E-4EDA-9B74-48521641CBF5}"/>
              </a:ext>
            </a:extLst>
          </p:cNvPr>
          <p:cNvSpPr/>
          <p:nvPr/>
        </p:nvSpPr>
        <p:spPr>
          <a:xfrm>
            <a:off x="4025863" y="41835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C2A8DE55-F60A-4824-A4E9-874FE4B73AE9}"/>
              </a:ext>
            </a:extLst>
          </p:cNvPr>
          <p:cNvSpPr/>
          <p:nvPr/>
        </p:nvSpPr>
        <p:spPr>
          <a:xfrm>
            <a:off x="3986275" y="41504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B8A0A967-E0B3-4844-BD32-AF770A676391}"/>
              </a:ext>
            </a:extLst>
          </p:cNvPr>
          <p:cNvSpPr/>
          <p:nvPr/>
        </p:nvSpPr>
        <p:spPr>
          <a:xfrm>
            <a:off x="4756998" y="418548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B858C506-D225-4140-91BB-0A4EC0466AF2}"/>
              </a:ext>
            </a:extLst>
          </p:cNvPr>
          <p:cNvSpPr/>
          <p:nvPr/>
        </p:nvSpPr>
        <p:spPr>
          <a:xfrm>
            <a:off x="4717410" y="415233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E99FC602-8A42-425C-88CA-5C7B0A5F1644}"/>
              </a:ext>
            </a:extLst>
          </p:cNvPr>
          <p:cNvSpPr/>
          <p:nvPr/>
        </p:nvSpPr>
        <p:spPr>
          <a:xfrm>
            <a:off x="5474629" y="41854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4B23D7F6-88A8-403E-BFD4-3FFCBE03177D}"/>
              </a:ext>
            </a:extLst>
          </p:cNvPr>
          <p:cNvSpPr/>
          <p:nvPr/>
        </p:nvSpPr>
        <p:spPr>
          <a:xfrm>
            <a:off x="5435041" y="41523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F3AE8E4D-48E4-4962-8A18-DA4F71054B19}"/>
              </a:ext>
            </a:extLst>
          </p:cNvPr>
          <p:cNvSpPr/>
          <p:nvPr/>
        </p:nvSpPr>
        <p:spPr>
          <a:xfrm>
            <a:off x="6203832" y="4185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19795FE5-F2CE-4B72-9BE2-0E6E74FC0852}"/>
              </a:ext>
            </a:extLst>
          </p:cNvPr>
          <p:cNvSpPr/>
          <p:nvPr/>
        </p:nvSpPr>
        <p:spPr>
          <a:xfrm>
            <a:off x="6164244" y="4152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F72ECA20-2F34-4167-AF22-E0497495C290}"/>
              </a:ext>
            </a:extLst>
          </p:cNvPr>
          <p:cNvSpPr/>
          <p:nvPr/>
        </p:nvSpPr>
        <p:spPr>
          <a:xfrm>
            <a:off x="692146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201070E6-F27C-4440-A659-B2069EF2D5BE}"/>
              </a:ext>
            </a:extLst>
          </p:cNvPr>
          <p:cNvSpPr/>
          <p:nvPr/>
        </p:nvSpPr>
        <p:spPr>
          <a:xfrm>
            <a:off x="688187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0C699746-48BA-4326-A1FB-124AD25DA6CC}"/>
              </a:ext>
            </a:extLst>
          </p:cNvPr>
          <p:cNvSpPr/>
          <p:nvPr/>
        </p:nvSpPr>
        <p:spPr>
          <a:xfrm>
            <a:off x="260062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2D386B9D-5736-4F85-BEC9-8EB468366B57}"/>
              </a:ext>
            </a:extLst>
          </p:cNvPr>
          <p:cNvSpPr/>
          <p:nvPr/>
        </p:nvSpPr>
        <p:spPr>
          <a:xfrm>
            <a:off x="256103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CE4C1BCE-148A-40CB-9266-D13F64625495}"/>
              </a:ext>
            </a:extLst>
          </p:cNvPr>
          <p:cNvSpPr/>
          <p:nvPr/>
        </p:nvSpPr>
        <p:spPr>
          <a:xfrm>
            <a:off x="332481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2834E839-E705-4FD6-97E5-EFBFA90F2156}"/>
              </a:ext>
            </a:extLst>
          </p:cNvPr>
          <p:cNvSpPr/>
          <p:nvPr/>
        </p:nvSpPr>
        <p:spPr>
          <a:xfrm>
            <a:off x="328522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2AD2E97F-AD05-44B4-BA52-551D6127BE6B}"/>
              </a:ext>
            </a:extLst>
          </p:cNvPr>
          <p:cNvSpPr/>
          <p:nvPr/>
        </p:nvSpPr>
        <p:spPr>
          <a:xfrm>
            <a:off x="403279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7207C66A-5DC2-4B22-A432-630067CEE9CB}"/>
              </a:ext>
            </a:extLst>
          </p:cNvPr>
          <p:cNvSpPr/>
          <p:nvPr/>
        </p:nvSpPr>
        <p:spPr>
          <a:xfrm>
            <a:off x="399321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B9A03736-1447-42B5-9154-2DAF35E3411D}"/>
              </a:ext>
            </a:extLst>
          </p:cNvPr>
          <p:cNvSpPr/>
          <p:nvPr/>
        </p:nvSpPr>
        <p:spPr>
          <a:xfrm>
            <a:off x="476393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FD0D4BF3-A972-4C5E-8FA9-1E587373AA56}"/>
              </a:ext>
            </a:extLst>
          </p:cNvPr>
          <p:cNvSpPr/>
          <p:nvPr/>
        </p:nvSpPr>
        <p:spPr>
          <a:xfrm>
            <a:off x="472434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9B0DC4BA-694A-480C-BC31-FDF165F0AA40}"/>
              </a:ext>
            </a:extLst>
          </p:cNvPr>
          <p:cNvSpPr/>
          <p:nvPr/>
        </p:nvSpPr>
        <p:spPr>
          <a:xfrm>
            <a:off x="548156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DE1D082A-9F88-435C-9E46-C5AF93BB0DB4}"/>
              </a:ext>
            </a:extLst>
          </p:cNvPr>
          <p:cNvSpPr/>
          <p:nvPr/>
        </p:nvSpPr>
        <p:spPr>
          <a:xfrm>
            <a:off x="544197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DD19D24D-6635-4696-9890-3468F4AC6D07}"/>
              </a:ext>
            </a:extLst>
          </p:cNvPr>
          <p:cNvSpPr/>
          <p:nvPr/>
        </p:nvSpPr>
        <p:spPr>
          <a:xfrm>
            <a:off x="621076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FB9CC6C9-420C-48E9-AD45-8A9DA2C8C87D}"/>
              </a:ext>
            </a:extLst>
          </p:cNvPr>
          <p:cNvSpPr/>
          <p:nvPr/>
        </p:nvSpPr>
        <p:spPr>
          <a:xfrm>
            <a:off x="617117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02615C37-CC3E-47EB-B235-DC5462D8C956}"/>
              </a:ext>
            </a:extLst>
          </p:cNvPr>
          <p:cNvSpPr/>
          <p:nvPr/>
        </p:nvSpPr>
        <p:spPr>
          <a:xfrm>
            <a:off x="692839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C27B58C2-3C18-4CDE-A1B8-D2230FBE5597}"/>
              </a:ext>
            </a:extLst>
          </p:cNvPr>
          <p:cNvSpPr/>
          <p:nvPr/>
        </p:nvSpPr>
        <p:spPr>
          <a:xfrm>
            <a:off x="688880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B7625CCB-A534-4779-B701-ED6A65BB5B3A}"/>
              </a:ext>
            </a:extLst>
          </p:cNvPr>
          <p:cNvSpPr/>
          <p:nvPr/>
        </p:nvSpPr>
        <p:spPr>
          <a:xfrm>
            <a:off x="260062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B8B7B2DF-ACA3-4E7D-9108-5E815E136D3D}"/>
              </a:ext>
            </a:extLst>
          </p:cNvPr>
          <p:cNvSpPr/>
          <p:nvPr/>
        </p:nvSpPr>
        <p:spPr>
          <a:xfrm>
            <a:off x="256103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D675940C-C519-406D-B7F0-361BF9896E93}"/>
              </a:ext>
            </a:extLst>
          </p:cNvPr>
          <p:cNvSpPr/>
          <p:nvPr/>
        </p:nvSpPr>
        <p:spPr>
          <a:xfrm>
            <a:off x="332481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458367A1-7CFA-4589-B717-5D7B1E25EBA6}"/>
              </a:ext>
            </a:extLst>
          </p:cNvPr>
          <p:cNvSpPr/>
          <p:nvPr/>
        </p:nvSpPr>
        <p:spPr>
          <a:xfrm>
            <a:off x="328522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0A34B45F-5E3E-4012-B52D-078A214AC67F}"/>
              </a:ext>
            </a:extLst>
          </p:cNvPr>
          <p:cNvSpPr/>
          <p:nvPr/>
        </p:nvSpPr>
        <p:spPr>
          <a:xfrm>
            <a:off x="403279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D320C906-C5D0-4BF3-92B5-AF6959D1E38C}"/>
              </a:ext>
            </a:extLst>
          </p:cNvPr>
          <p:cNvSpPr/>
          <p:nvPr/>
        </p:nvSpPr>
        <p:spPr>
          <a:xfrm>
            <a:off x="399321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06114FA2-FDD5-461F-B1F5-93E7FF2FA901}"/>
              </a:ext>
            </a:extLst>
          </p:cNvPr>
          <p:cNvSpPr/>
          <p:nvPr/>
        </p:nvSpPr>
        <p:spPr>
          <a:xfrm>
            <a:off x="476393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84ABD238-E511-45DC-8B20-930DB954C15D}"/>
              </a:ext>
            </a:extLst>
          </p:cNvPr>
          <p:cNvSpPr/>
          <p:nvPr/>
        </p:nvSpPr>
        <p:spPr>
          <a:xfrm>
            <a:off x="472434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2072CA57-CB97-4888-8011-089B152A2D83}"/>
              </a:ext>
            </a:extLst>
          </p:cNvPr>
          <p:cNvSpPr/>
          <p:nvPr/>
        </p:nvSpPr>
        <p:spPr>
          <a:xfrm>
            <a:off x="548156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8A76BED7-B4E5-44E4-8577-2728C79BAD25}"/>
              </a:ext>
            </a:extLst>
          </p:cNvPr>
          <p:cNvSpPr/>
          <p:nvPr/>
        </p:nvSpPr>
        <p:spPr>
          <a:xfrm>
            <a:off x="544197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D99B4310-1C32-480D-8ECA-4853E4352022}"/>
              </a:ext>
            </a:extLst>
          </p:cNvPr>
          <p:cNvSpPr/>
          <p:nvPr/>
        </p:nvSpPr>
        <p:spPr>
          <a:xfrm>
            <a:off x="621076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38900B03-B5CA-4A0E-9ACC-074D90C94FC0}"/>
              </a:ext>
            </a:extLst>
          </p:cNvPr>
          <p:cNvSpPr/>
          <p:nvPr/>
        </p:nvSpPr>
        <p:spPr>
          <a:xfrm>
            <a:off x="617118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378A8842-B4D3-48ED-AA6C-E286C0A989D6}"/>
              </a:ext>
            </a:extLst>
          </p:cNvPr>
          <p:cNvSpPr/>
          <p:nvPr/>
        </p:nvSpPr>
        <p:spPr>
          <a:xfrm>
            <a:off x="692839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595DC0B1-3DA4-48FA-9C7D-3162987559AA}"/>
              </a:ext>
            </a:extLst>
          </p:cNvPr>
          <p:cNvSpPr/>
          <p:nvPr/>
        </p:nvSpPr>
        <p:spPr>
          <a:xfrm>
            <a:off x="688880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A6C72DDC-792B-4B45-AD2C-B71B902497EF}"/>
              </a:ext>
            </a:extLst>
          </p:cNvPr>
          <p:cNvSpPr/>
          <p:nvPr/>
        </p:nvSpPr>
        <p:spPr>
          <a:xfrm>
            <a:off x="257747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91864669-C4AE-49AD-AB4D-659EEEBF9E55}"/>
              </a:ext>
            </a:extLst>
          </p:cNvPr>
          <p:cNvSpPr/>
          <p:nvPr/>
        </p:nvSpPr>
        <p:spPr>
          <a:xfrm>
            <a:off x="253788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C1201C68-A6CA-483A-9E7B-080772A95617}"/>
              </a:ext>
            </a:extLst>
          </p:cNvPr>
          <p:cNvSpPr/>
          <p:nvPr/>
        </p:nvSpPr>
        <p:spPr>
          <a:xfrm>
            <a:off x="330166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B465149A-7A0C-4905-9B4E-6926B12254AB}"/>
              </a:ext>
            </a:extLst>
          </p:cNvPr>
          <p:cNvSpPr/>
          <p:nvPr/>
        </p:nvSpPr>
        <p:spPr>
          <a:xfrm>
            <a:off x="326207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E806AEAC-EEB8-4846-8411-A4D614A4C28C}"/>
              </a:ext>
            </a:extLst>
          </p:cNvPr>
          <p:cNvSpPr/>
          <p:nvPr/>
        </p:nvSpPr>
        <p:spPr>
          <a:xfrm>
            <a:off x="400964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F36B1D9D-E95E-4C73-B291-C64464D96EDC}"/>
              </a:ext>
            </a:extLst>
          </p:cNvPr>
          <p:cNvSpPr/>
          <p:nvPr/>
        </p:nvSpPr>
        <p:spPr>
          <a:xfrm>
            <a:off x="397006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E8DCC830-0392-42B1-9672-9BB5EE2982C2}"/>
              </a:ext>
            </a:extLst>
          </p:cNvPr>
          <p:cNvSpPr/>
          <p:nvPr/>
        </p:nvSpPr>
        <p:spPr>
          <a:xfrm>
            <a:off x="474078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6481FE89-1ED4-444C-B412-3CD87E60D1B4}"/>
              </a:ext>
            </a:extLst>
          </p:cNvPr>
          <p:cNvSpPr/>
          <p:nvPr/>
        </p:nvSpPr>
        <p:spPr>
          <a:xfrm>
            <a:off x="470119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898FCF3C-FB25-4D20-BD9E-00385B2F33D0}"/>
              </a:ext>
            </a:extLst>
          </p:cNvPr>
          <p:cNvSpPr/>
          <p:nvPr/>
        </p:nvSpPr>
        <p:spPr>
          <a:xfrm>
            <a:off x="545841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0727654E-8B60-4BC9-ACE8-526A670A15B1}"/>
              </a:ext>
            </a:extLst>
          </p:cNvPr>
          <p:cNvSpPr/>
          <p:nvPr/>
        </p:nvSpPr>
        <p:spPr>
          <a:xfrm>
            <a:off x="541882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051B34DC-B2BA-49A0-8FA0-41D8A5397EA1}"/>
              </a:ext>
            </a:extLst>
          </p:cNvPr>
          <p:cNvSpPr/>
          <p:nvPr/>
        </p:nvSpPr>
        <p:spPr>
          <a:xfrm>
            <a:off x="618761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DBC2B6E4-EC94-4712-8B30-B670B1B99017}"/>
              </a:ext>
            </a:extLst>
          </p:cNvPr>
          <p:cNvSpPr/>
          <p:nvPr/>
        </p:nvSpPr>
        <p:spPr>
          <a:xfrm>
            <a:off x="614802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848FDA9E-08B4-4F96-9803-AB38FE821CC1}"/>
              </a:ext>
            </a:extLst>
          </p:cNvPr>
          <p:cNvSpPr/>
          <p:nvPr/>
        </p:nvSpPr>
        <p:spPr>
          <a:xfrm>
            <a:off x="690524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0FE7111B-2B09-4289-8F92-6287491AA5BF}"/>
              </a:ext>
            </a:extLst>
          </p:cNvPr>
          <p:cNvSpPr/>
          <p:nvPr/>
        </p:nvSpPr>
        <p:spPr>
          <a:xfrm>
            <a:off x="686565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489692DC-1CAB-4A79-AD34-CF140297C76D}"/>
              </a:ext>
            </a:extLst>
          </p:cNvPr>
          <p:cNvSpPr/>
          <p:nvPr/>
        </p:nvSpPr>
        <p:spPr>
          <a:xfrm>
            <a:off x="257747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4D5EA904-C8BB-4B1E-A717-4984FFD73F7D}"/>
              </a:ext>
            </a:extLst>
          </p:cNvPr>
          <p:cNvSpPr/>
          <p:nvPr/>
        </p:nvSpPr>
        <p:spPr>
          <a:xfrm>
            <a:off x="253788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80267109-57E2-42EB-A7A4-728CBA7DB147}"/>
              </a:ext>
            </a:extLst>
          </p:cNvPr>
          <p:cNvSpPr/>
          <p:nvPr/>
        </p:nvSpPr>
        <p:spPr>
          <a:xfrm>
            <a:off x="330166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B4930DFE-BE3A-4C05-B87E-21499E5DDEE6}"/>
              </a:ext>
            </a:extLst>
          </p:cNvPr>
          <p:cNvSpPr/>
          <p:nvPr/>
        </p:nvSpPr>
        <p:spPr>
          <a:xfrm>
            <a:off x="326207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602E8803-EB18-4879-9EDE-1BFCB5D6C45B}"/>
              </a:ext>
            </a:extLst>
          </p:cNvPr>
          <p:cNvSpPr/>
          <p:nvPr/>
        </p:nvSpPr>
        <p:spPr>
          <a:xfrm>
            <a:off x="4009648" y="60111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F546BB5C-0E73-4AFD-B6D6-A64FC1C63CD3}"/>
              </a:ext>
            </a:extLst>
          </p:cNvPr>
          <p:cNvSpPr/>
          <p:nvPr/>
        </p:nvSpPr>
        <p:spPr>
          <a:xfrm>
            <a:off x="3970060" y="59779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C3A6FD2B-F700-4A34-9B9C-DE82198AAB6E}"/>
              </a:ext>
            </a:extLst>
          </p:cNvPr>
          <p:cNvSpPr/>
          <p:nvPr/>
        </p:nvSpPr>
        <p:spPr>
          <a:xfrm>
            <a:off x="4740783" y="601305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B7278F41-E4C9-49CC-81FD-97852AE71AF4}"/>
              </a:ext>
            </a:extLst>
          </p:cNvPr>
          <p:cNvSpPr/>
          <p:nvPr/>
        </p:nvSpPr>
        <p:spPr>
          <a:xfrm>
            <a:off x="4701195" y="597990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0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GO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6" name="矩形: 圆角 3">
            <a:extLst>
              <a:ext uri="{FF2B5EF4-FFF2-40B4-BE49-F238E27FC236}">
                <a16:creationId xmlns:a16="http://schemas.microsoft.com/office/drawing/2014/main" xmlns="" id="{2CADBC36-4A06-4EF8-9E29-89CF332FF07F}"/>
              </a:ext>
            </a:extLst>
          </p:cNvPr>
          <p:cNvSpPr/>
          <p:nvPr/>
        </p:nvSpPr>
        <p:spPr>
          <a:xfrm>
            <a:off x="1958964" y="2033081"/>
            <a:ext cx="8288617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请学生回答“你的生日是几月几号”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  <a:p>
            <a:pPr marL="72000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点击“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on/off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”按钮，控制帘幕进入和退出，根据学生的生日 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  <a:p>
            <a:pPr marL="72000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老师点击相应的图片到放大页面；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  <a:p>
            <a:pPr marL="72000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点击箭头，回到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PPT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18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页。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B08CDA63-42CD-440B-86D5-26DCA053A6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667" y="613001"/>
            <a:ext cx="1123212" cy="13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5306 -0.0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>
            <a:extLst>
              <a:ext uri="{FF2B5EF4-FFF2-40B4-BE49-F238E27FC236}">
                <a16:creationId xmlns:a16="http://schemas.microsoft.com/office/drawing/2014/main" xmlns="" id="{F37D45DB-9125-41C3-92CB-FCA4ACCC4CBF}"/>
              </a:ext>
            </a:extLst>
          </p:cNvPr>
          <p:cNvGrpSpPr/>
          <p:nvPr/>
        </p:nvGrpSpPr>
        <p:grpSpPr>
          <a:xfrm>
            <a:off x="4754894" y="139002"/>
            <a:ext cx="2059426" cy="1605542"/>
            <a:chOff x="6524627" y="139002"/>
            <a:chExt cx="2059426" cy="1605542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xmlns="" id="{AD874D82-9ADA-4542-A610-3068287D1A1B}"/>
                </a:ext>
              </a:extLst>
            </p:cNvPr>
            <p:cNvGrpSpPr/>
            <p:nvPr/>
          </p:nvGrpSpPr>
          <p:grpSpPr>
            <a:xfrm>
              <a:off x="6524627" y="389998"/>
              <a:ext cx="2059426" cy="1354546"/>
              <a:chOff x="6686642" y="286630"/>
              <a:chExt cx="2059426" cy="1354546"/>
            </a:xfrm>
          </p:grpSpPr>
          <p:sp>
            <p:nvSpPr>
              <p:cNvPr id="9" name="di">
                <a:extLst>
                  <a:ext uri="{FF2B5EF4-FFF2-40B4-BE49-F238E27FC236}">
                    <a16:creationId xmlns:a16="http://schemas.microsoft.com/office/drawing/2014/main" xmlns="" id="{F696F949-B742-4262-AD3C-51EFDFD05997}"/>
                  </a:ext>
                </a:extLst>
              </p:cNvPr>
              <p:cNvSpPr/>
              <p:nvPr/>
            </p:nvSpPr>
            <p:spPr>
              <a:xfrm>
                <a:off x="6686642" y="286630"/>
                <a:ext cx="2054057" cy="1354546"/>
              </a:xfrm>
              <a:prstGeom prst="rect">
                <a:avLst/>
              </a:prstGeom>
              <a:solidFill>
                <a:srgbClr val="F05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C787A53F-AAFA-436F-B453-230E244F085B}"/>
                  </a:ext>
                </a:extLst>
              </p:cNvPr>
              <p:cNvSpPr/>
              <p:nvPr/>
            </p:nvSpPr>
            <p:spPr>
              <a:xfrm>
                <a:off x="6692011" y="286630"/>
                <a:ext cx="2054057" cy="1354546"/>
              </a:xfrm>
              <a:prstGeom prst="rect">
                <a:avLst/>
              </a:prstGeom>
              <a:blipFill dpi="0"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8000" r="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xmlns="" id="{A999B4CD-578D-46E9-80CA-AE42F49D50B7}"/>
                </a:ext>
              </a:extLst>
            </p:cNvPr>
            <p:cNvSpPr/>
            <p:nvPr/>
          </p:nvSpPr>
          <p:spPr>
            <a:xfrm>
              <a:off x="6526100" y="139002"/>
              <a:ext cx="2050698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等线" panose="02010600030101010101" pitchFamily="2" charset="-122"/>
                  <a:cs typeface="+mn-cs"/>
                </a:rPr>
                <a:t>Feb 2020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xmlns="" id="{A80F6A13-927B-4C72-B7CF-1EF7589B2A6E}"/>
                </a:ext>
              </a:extLst>
            </p:cNvPr>
            <p:cNvSpPr/>
            <p:nvPr/>
          </p:nvSpPr>
          <p:spPr>
            <a:xfrm>
              <a:off x="6555712" y="196406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xmlns="" id="{A191E166-DCCF-4CB0-9406-187579BE6B15}"/>
              </a:ext>
            </a:extLst>
          </p:cNvPr>
          <p:cNvGrpSpPr/>
          <p:nvPr/>
        </p:nvGrpSpPr>
        <p:grpSpPr>
          <a:xfrm>
            <a:off x="2124239" y="139003"/>
            <a:ext cx="2059912" cy="1605541"/>
            <a:chOff x="3893972" y="139003"/>
            <a:chExt cx="2059912" cy="1605541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A1ECC184-BD7D-4EC6-A4D4-C34272407AD9}"/>
                </a:ext>
              </a:extLst>
            </p:cNvPr>
            <p:cNvGrpSpPr/>
            <p:nvPr/>
          </p:nvGrpSpPr>
          <p:grpSpPr>
            <a:xfrm>
              <a:off x="3894458" y="389998"/>
              <a:ext cx="2059426" cy="1354546"/>
              <a:chOff x="4065148" y="162008"/>
              <a:chExt cx="2059426" cy="1354546"/>
            </a:xfrm>
          </p:grpSpPr>
          <p:sp>
            <p:nvSpPr>
              <p:cNvPr id="5" name="di">
                <a:extLst>
                  <a:ext uri="{FF2B5EF4-FFF2-40B4-BE49-F238E27FC236}">
                    <a16:creationId xmlns:a16="http://schemas.microsoft.com/office/drawing/2014/main" xmlns="" id="{78CC0163-8CC1-4AB5-953F-41C9CEBBFC53}"/>
                  </a:ext>
                </a:extLst>
              </p:cNvPr>
              <p:cNvSpPr/>
              <p:nvPr/>
            </p:nvSpPr>
            <p:spPr>
              <a:xfrm>
                <a:off x="4065148" y="162008"/>
                <a:ext cx="2054057" cy="135454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9E241BCF-4ED2-451D-A89F-6929BCECA122}"/>
                  </a:ext>
                </a:extLst>
              </p:cNvPr>
              <p:cNvSpPr/>
              <p:nvPr/>
            </p:nvSpPr>
            <p:spPr>
              <a:xfrm>
                <a:off x="4070517" y="162008"/>
                <a:ext cx="2054057" cy="1354546"/>
              </a:xfrm>
              <a:prstGeom prst="rect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4000" r="5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A055678C-F6AF-460E-B1A7-B17B61B9B5EC}"/>
                </a:ext>
              </a:extLst>
            </p:cNvPr>
            <p:cNvSpPr/>
            <p:nvPr/>
          </p:nvSpPr>
          <p:spPr>
            <a:xfrm>
              <a:off x="4067874" y="170423"/>
              <a:ext cx="472322" cy="250996"/>
            </a:xfrm>
            <a:prstGeom prst="rect">
              <a:avLst/>
            </a:pr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等线" panose="02010600030101010101" pitchFamily="2" charset="-122"/>
                  <a:cs typeface="+mn-cs"/>
                </a:rPr>
                <a:t>Jan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字魂7号-温暖童稚体" panose="00000500000000000000" pitchFamily="2" charset="-122"/>
                <a:cs typeface="+mn-cs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xmlns="" id="{36D549BC-0885-496F-A365-AC4D3CEF968B}"/>
                </a:ext>
              </a:extLst>
            </p:cNvPr>
            <p:cNvSpPr/>
            <p:nvPr/>
          </p:nvSpPr>
          <p:spPr>
            <a:xfrm>
              <a:off x="3893972" y="139003"/>
              <a:ext cx="2054543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等线" panose="02010600030101010101" pitchFamily="2" charset="-122"/>
                  <a:cs typeface="+mn-cs"/>
                </a:rPr>
                <a:t>Jan 2020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xmlns="" id="{49593E8A-D573-4105-AAE3-87856BA84361}"/>
                </a:ext>
              </a:extLst>
            </p:cNvPr>
            <p:cNvSpPr/>
            <p:nvPr/>
          </p:nvSpPr>
          <p:spPr>
            <a:xfrm>
              <a:off x="3926092" y="203919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xmlns="" id="{69C503B3-6072-4B34-973F-8AE0131BE73C}"/>
                </a:ext>
              </a:extLst>
            </p:cNvPr>
            <p:cNvSpPr/>
            <p:nvPr/>
          </p:nvSpPr>
          <p:spPr>
            <a:xfrm>
              <a:off x="3919742" y="203919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xmlns="" id="{0157382C-24E4-4132-BD03-C3E913858429}"/>
              </a:ext>
            </a:extLst>
          </p:cNvPr>
          <p:cNvGrpSpPr/>
          <p:nvPr/>
        </p:nvGrpSpPr>
        <p:grpSpPr>
          <a:xfrm>
            <a:off x="7384649" y="140927"/>
            <a:ext cx="2059839" cy="1603617"/>
            <a:chOff x="9154382" y="140927"/>
            <a:chExt cx="2059839" cy="1603617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86182AA8-3FF6-4648-8F9B-EF4F7E345E90}"/>
                </a:ext>
              </a:extLst>
            </p:cNvPr>
            <p:cNvGrpSpPr/>
            <p:nvPr/>
          </p:nvGrpSpPr>
          <p:grpSpPr>
            <a:xfrm>
              <a:off x="9154795" y="389998"/>
              <a:ext cx="2059426" cy="1354546"/>
              <a:chOff x="9154795" y="258968"/>
              <a:chExt cx="2059426" cy="1354546"/>
            </a:xfrm>
          </p:grpSpPr>
          <p:sp>
            <p:nvSpPr>
              <p:cNvPr id="15" name="di">
                <a:extLst>
                  <a:ext uri="{FF2B5EF4-FFF2-40B4-BE49-F238E27FC236}">
                    <a16:creationId xmlns:a16="http://schemas.microsoft.com/office/drawing/2014/main" xmlns="" id="{B54D675B-114D-47FF-B53F-D17B602FA9B1}"/>
                  </a:ext>
                </a:extLst>
              </p:cNvPr>
              <p:cNvSpPr/>
              <p:nvPr/>
            </p:nvSpPr>
            <p:spPr>
              <a:xfrm>
                <a:off x="9154795" y="258968"/>
                <a:ext cx="2054057" cy="1354546"/>
              </a:xfrm>
              <a:prstGeom prst="rect">
                <a:avLst/>
              </a:prstGeom>
              <a:solidFill>
                <a:srgbClr val="76B6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14605C03-EA00-49A3-A15A-955122A0B008}"/>
                  </a:ext>
                </a:extLst>
              </p:cNvPr>
              <p:cNvSpPr/>
              <p:nvPr/>
            </p:nvSpPr>
            <p:spPr>
              <a:xfrm>
                <a:off x="9160164" y="258968"/>
                <a:ext cx="2054057" cy="1354546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7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xmlns="" id="{B46C1C43-2EAC-4182-9AE0-690D421FD887}"/>
                </a:ext>
              </a:extLst>
            </p:cNvPr>
            <p:cNvSpPr/>
            <p:nvPr/>
          </p:nvSpPr>
          <p:spPr>
            <a:xfrm>
              <a:off x="9154382" y="140927"/>
              <a:ext cx="2054955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等线" panose="02010600030101010101" pitchFamily="2" charset="-122"/>
                  <a:cs typeface="+mn-cs"/>
                </a:rPr>
                <a:t>Mar 2020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xmlns="" id="{2CCD5721-3973-4A0A-B566-6D5A014272DF}"/>
                </a:ext>
              </a:extLst>
            </p:cNvPr>
            <p:cNvSpPr/>
            <p:nvPr/>
          </p:nvSpPr>
          <p:spPr>
            <a:xfrm>
              <a:off x="9179782" y="203919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xmlns="" id="{74603E69-ABAA-4373-9033-99263DEC5B6B}"/>
              </a:ext>
            </a:extLst>
          </p:cNvPr>
          <p:cNvGrpSpPr/>
          <p:nvPr/>
        </p:nvGrpSpPr>
        <p:grpSpPr>
          <a:xfrm>
            <a:off x="4754894" y="1842092"/>
            <a:ext cx="2059426" cy="1604264"/>
            <a:chOff x="6524627" y="1842092"/>
            <a:chExt cx="2059426" cy="1604264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xmlns="" id="{00080506-5807-4242-BAFC-1256DB5CF377}"/>
                </a:ext>
              </a:extLst>
            </p:cNvPr>
            <p:cNvGrpSpPr/>
            <p:nvPr/>
          </p:nvGrpSpPr>
          <p:grpSpPr>
            <a:xfrm>
              <a:off x="6524627" y="2091810"/>
              <a:ext cx="2059426" cy="1354546"/>
              <a:chOff x="6635891" y="1810512"/>
              <a:chExt cx="2059426" cy="1354546"/>
            </a:xfrm>
          </p:grpSpPr>
          <p:sp>
            <p:nvSpPr>
              <p:cNvPr id="21" name="di">
                <a:extLst>
                  <a:ext uri="{FF2B5EF4-FFF2-40B4-BE49-F238E27FC236}">
                    <a16:creationId xmlns:a16="http://schemas.microsoft.com/office/drawing/2014/main" xmlns="" id="{1FD07A99-D8A6-40A7-A7A2-ABDEB7059263}"/>
                  </a:ext>
                </a:extLst>
              </p:cNvPr>
              <p:cNvSpPr/>
              <p:nvPr/>
            </p:nvSpPr>
            <p:spPr>
              <a:xfrm>
                <a:off x="6635891" y="1810512"/>
                <a:ext cx="2054057" cy="1354546"/>
              </a:xfrm>
              <a:prstGeom prst="rect">
                <a:avLst/>
              </a:prstGeom>
              <a:solidFill>
                <a:srgbClr val="FDAF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AE26C7FD-6A9C-4072-9131-ED639E124D08}"/>
                  </a:ext>
                </a:extLst>
              </p:cNvPr>
              <p:cNvSpPr/>
              <p:nvPr/>
            </p:nvSpPr>
            <p:spPr>
              <a:xfrm>
                <a:off x="6641260" y="1810512"/>
                <a:ext cx="2054057" cy="1354546"/>
              </a:xfrm>
              <a:prstGeom prst="rect">
                <a:avLst/>
              </a:pr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xmlns="" id="{51969809-E9BB-4AAA-A567-05E8843D59BF}"/>
                </a:ext>
              </a:extLst>
            </p:cNvPr>
            <p:cNvSpPr/>
            <p:nvPr/>
          </p:nvSpPr>
          <p:spPr>
            <a:xfrm>
              <a:off x="6528111" y="1842092"/>
              <a:ext cx="2048688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等线" panose="02010600030101010101" pitchFamily="2" charset="-122"/>
                  <a:cs typeface="+mn-cs"/>
                </a:rPr>
                <a:t>May 2020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xmlns="" id="{A0418A16-56BB-4C71-A466-EFEB015705DF}"/>
                </a:ext>
              </a:extLst>
            </p:cNvPr>
            <p:cNvSpPr/>
            <p:nvPr/>
          </p:nvSpPr>
          <p:spPr>
            <a:xfrm>
              <a:off x="6555341" y="1890704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xmlns="" id="{96CD96AF-99AC-4769-ADAC-95B4FAE851BD}"/>
              </a:ext>
            </a:extLst>
          </p:cNvPr>
          <p:cNvGrpSpPr/>
          <p:nvPr/>
        </p:nvGrpSpPr>
        <p:grpSpPr>
          <a:xfrm>
            <a:off x="2124238" y="1845267"/>
            <a:ext cx="2063397" cy="1601089"/>
            <a:chOff x="3893971" y="1845267"/>
            <a:chExt cx="2063397" cy="1601089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xmlns="" id="{C7D6D7B2-01D4-420C-B1C9-7F8A45584C8D}"/>
                </a:ext>
              </a:extLst>
            </p:cNvPr>
            <p:cNvGrpSpPr/>
            <p:nvPr/>
          </p:nvGrpSpPr>
          <p:grpSpPr>
            <a:xfrm>
              <a:off x="3894457" y="2091810"/>
              <a:ext cx="2062911" cy="1354546"/>
              <a:chOff x="4012460" y="1686353"/>
              <a:chExt cx="2059426" cy="1354546"/>
            </a:xfrm>
          </p:grpSpPr>
          <p:sp>
            <p:nvSpPr>
              <p:cNvPr id="18" name="di">
                <a:extLst>
                  <a:ext uri="{FF2B5EF4-FFF2-40B4-BE49-F238E27FC236}">
                    <a16:creationId xmlns:a16="http://schemas.microsoft.com/office/drawing/2014/main" xmlns="" id="{1A37E49E-ACB0-4F83-9F49-7ECA293E8DD3}"/>
                  </a:ext>
                </a:extLst>
              </p:cNvPr>
              <p:cNvSpPr/>
              <p:nvPr/>
            </p:nvSpPr>
            <p:spPr>
              <a:xfrm>
                <a:off x="4012460" y="1686353"/>
                <a:ext cx="2054057" cy="1354546"/>
              </a:xfrm>
              <a:prstGeom prst="rect">
                <a:avLst/>
              </a:prstGeom>
              <a:solidFill>
                <a:srgbClr val="ABB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EE56A6A0-A701-46AC-A105-9D6047843000}"/>
                  </a:ext>
                </a:extLst>
              </p:cNvPr>
              <p:cNvSpPr/>
              <p:nvPr/>
            </p:nvSpPr>
            <p:spPr>
              <a:xfrm>
                <a:off x="4017829" y="1686353"/>
                <a:ext cx="2054057" cy="1354546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xmlns="" id="{1E9A0DAF-40DB-4028-B11C-E46D016B65EF}"/>
                </a:ext>
              </a:extLst>
            </p:cNvPr>
            <p:cNvSpPr/>
            <p:nvPr/>
          </p:nvSpPr>
          <p:spPr>
            <a:xfrm>
              <a:off x="3893971" y="1845267"/>
              <a:ext cx="2056145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等线" panose="02010600030101010101" pitchFamily="2" charset="-122"/>
                  <a:cs typeface="+mn-cs"/>
                </a:rPr>
                <a:t>Apr 2020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xmlns="" id="{59ED49F0-3FD8-4E2C-88BF-B101FC0A4180}"/>
                </a:ext>
              </a:extLst>
            </p:cNvPr>
            <p:cNvSpPr/>
            <p:nvPr/>
          </p:nvSpPr>
          <p:spPr>
            <a:xfrm>
              <a:off x="3919371" y="1907742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xmlns="" id="{E44C5F5B-1EDB-429D-8FC0-51C44E327069}"/>
              </a:ext>
            </a:extLst>
          </p:cNvPr>
          <p:cNvGrpSpPr/>
          <p:nvPr/>
        </p:nvGrpSpPr>
        <p:grpSpPr>
          <a:xfrm>
            <a:off x="7383187" y="1842092"/>
            <a:ext cx="2061301" cy="1604264"/>
            <a:chOff x="9152920" y="1842092"/>
            <a:chExt cx="2061301" cy="1604264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xmlns="" id="{1245DC8C-8AB8-43CE-92B7-E0F5A718B076}"/>
                </a:ext>
              </a:extLst>
            </p:cNvPr>
            <p:cNvGrpSpPr/>
            <p:nvPr/>
          </p:nvGrpSpPr>
          <p:grpSpPr>
            <a:xfrm>
              <a:off x="9154795" y="2091810"/>
              <a:ext cx="2059426" cy="1354546"/>
              <a:chOff x="9265977" y="1810512"/>
              <a:chExt cx="2059426" cy="1354546"/>
            </a:xfrm>
          </p:grpSpPr>
          <p:sp>
            <p:nvSpPr>
              <p:cNvPr id="25" name="di">
                <a:extLst>
                  <a:ext uri="{FF2B5EF4-FFF2-40B4-BE49-F238E27FC236}">
                    <a16:creationId xmlns:a16="http://schemas.microsoft.com/office/drawing/2014/main" xmlns="" id="{DF3F8160-00F1-40B2-A65C-7151D4EF6567}"/>
                  </a:ext>
                </a:extLst>
              </p:cNvPr>
              <p:cNvSpPr/>
              <p:nvPr/>
            </p:nvSpPr>
            <p:spPr>
              <a:xfrm>
                <a:off x="9265977" y="1810512"/>
                <a:ext cx="2054057" cy="13545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CBA2CDFE-0097-4399-84AC-25D92C1F4DD8}"/>
                  </a:ext>
                </a:extLst>
              </p:cNvPr>
              <p:cNvSpPr/>
              <p:nvPr/>
            </p:nvSpPr>
            <p:spPr>
              <a:xfrm>
                <a:off x="9271346" y="1810512"/>
                <a:ext cx="2054057" cy="1354546"/>
              </a:xfrm>
              <a:prstGeom prst="rect">
                <a:avLst/>
              </a:prstGeom>
              <a:blipFill dpi="0"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10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xmlns="" id="{4C0B2D61-A479-40B7-AD5A-E1D7429339FF}"/>
                </a:ext>
              </a:extLst>
            </p:cNvPr>
            <p:cNvSpPr/>
            <p:nvPr/>
          </p:nvSpPr>
          <p:spPr>
            <a:xfrm>
              <a:off x="9152920" y="1842092"/>
              <a:ext cx="2056418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等线" panose="02010600030101010101" pitchFamily="2" charset="-122"/>
                  <a:cs typeface="+mn-cs"/>
                </a:rPr>
                <a:t>Jun 2020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xmlns="" id="{D0CD34D3-6981-464C-A2B8-B59BEB19853B}"/>
                </a:ext>
              </a:extLst>
            </p:cNvPr>
            <p:cNvSpPr/>
            <p:nvPr/>
          </p:nvSpPr>
          <p:spPr>
            <a:xfrm>
              <a:off x="9179411" y="1898217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xmlns="" id="{AEBD046F-B293-406B-A441-4C95E694D63D}"/>
              </a:ext>
            </a:extLst>
          </p:cNvPr>
          <p:cNvGrpSpPr/>
          <p:nvPr/>
        </p:nvGrpSpPr>
        <p:grpSpPr>
          <a:xfrm>
            <a:off x="4754894" y="3545182"/>
            <a:ext cx="2059426" cy="1602986"/>
            <a:chOff x="6524627" y="3545182"/>
            <a:chExt cx="2059426" cy="1602986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xmlns="" id="{6EDD9E2D-42DA-4A45-B959-8A5583E13816}"/>
                </a:ext>
              </a:extLst>
            </p:cNvPr>
            <p:cNvGrpSpPr/>
            <p:nvPr/>
          </p:nvGrpSpPr>
          <p:grpSpPr>
            <a:xfrm>
              <a:off x="6524627" y="3793622"/>
              <a:ext cx="2059426" cy="1354546"/>
              <a:chOff x="6692011" y="3304184"/>
              <a:chExt cx="2059426" cy="1354546"/>
            </a:xfrm>
          </p:grpSpPr>
          <p:sp>
            <p:nvSpPr>
              <p:cNvPr id="33" name="di">
                <a:extLst>
                  <a:ext uri="{FF2B5EF4-FFF2-40B4-BE49-F238E27FC236}">
                    <a16:creationId xmlns:a16="http://schemas.microsoft.com/office/drawing/2014/main" xmlns="" id="{332A013C-8365-4F43-9B76-9E96B0512100}"/>
                  </a:ext>
                </a:extLst>
              </p:cNvPr>
              <p:cNvSpPr/>
              <p:nvPr/>
            </p:nvSpPr>
            <p:spPr>
              <a:xfrm>
                <a:off x="6692011" y="3304184"/>
                <a:ext cx="2054057" cy="135454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4C691937-A082-4AA5-ACF0-177AF4CFB6E5}"/>
                  </a:ext>
                </a:extLst>
              </p:cNvPr>
              <p:cNvSpPr/>
              <p:nvPr/>
            </p:nvSpPr>
            <p:spPr>
              <a:xfrm>
                <a:off x="6697380" y="3304184"/>
                <a:ext cx="2054057" cy="1354546"/>
              </a:xfrm>
              <a:prstGeom prst="rect">
                <a:avLst/>
              </a:prstGeom>
              <a:blipFill dpi="0"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7000" r="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xmlns="" id="{EA61743C-4012-40A5-8C88-8FA9FE428442}"/>
                </a:ext>
              </a:extLst>
            </p:cNvPr>
            <p:cNvSpPr/>
            <p:nvPr/>
          </p:nvSpPr>
          <p:spPr>
            <a:xfrm>
              <a:off x="6528111" y="3545182"/>
              <a:ext cx="2048686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等线" panose="02010600030101010101" pitchFamily="2" charset="-122"/>
                  <a:cs typeface="+mn-cs"/>
                </a:rPr>
                <a:t>Aug 2020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xmlns="" id="{8F05B73C-20EE-4B2D-9F1F-18BA94635CD4}"/>
                </a:ext>
              </a:extLst>
            </p:cNvPr>
            <p:cNvSpPr/>
            <p:nvPr/>
          </p:nvSpPr>
          <p:spPr>
            <a:xfrm>
              <a:off x="6552640" y="3601041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xmlns="" id="{C8704406-F177-41FC-B6CE-3DCC4BB2A759}"/>
              </a:ext>
            </a:extLst>
          </p:cNvPr>
          <p:cNvGrpSpPr/>
          <p:nvPr/>
        </p:nvGrpSpPr>
        <p:grpSpPr>
          <a:xfrm>
            <a:off x="2124725" y="3545182"/>
            <a:ext cx="2059426" cy="1602986"/>
            <a:chOff x="3894458" y="3545182"/>
            <a:chExt cx="2059426" cy="1602986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xmlns="" id="{C5644A37-E7E7-4CC9-9448-2080DCF1A978}"/>
                </a:ext>
              </a:extLst>
            </p:cNvPr>
            <p:cNvGrpSpPr/>
            <p:nvPr/>
          </p:nvGrpSpPr>
          <p:grpSpPr>
            <a:xfrm>
              <a:off x="3894458" y="3793622"/>
              <a:ext cx="2059426" cy="1354546"/>
              <a:chOff x="4015145" y="3312599"/>
              <a:chExt cx="2059426" cy="1354546"/>
            </a:xfrm>
          </p:grpSpPr>
          <p:sp>
            <p:nvSpPr>
              <p:cNvPr id="29" name="di">
                <a:extLst>
                  <a:ext uri="{FF2B5EF4-FFF2-40B4-BE49-F238E27FC236}">
                    <a16:creationId xmlns:a16="http://schemas.microsoft.com/office/drawing/2014/main" xmlns="" id="{F700F8CE-C425-484C-B097-3835A390E3B3}"/>
                  </a:ext>
                </a:extLst>
              </p:cNvPr>
              <p:cNvSpPr/>
              <p:nvPr/>
            </p:nvSpPr>
            <p:spPr>
              <a:xfrm>
                <a:off x="4015145" y="3312599"/>
                <a:ext cx="2054057" cy="1354546"/>
              </a:xfrm>
              <a:prstGeom prst="rect">
                <a:avLst/>
              </a:prstGeom>
              <a:solidFill>
                <a:srgbClr val="278A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B3883B1E-8363-4D5B-A5B0-49DFEA2931AB}"/>
                  </a:ext>
                </a:extLst>
              </p:cNvPr>
              <p:cNvSpPr/>
              <p:nvPr/>
            </p:nvSpPr>
            <p:spPr>
              <a:xfrm>
                <a:off x="4020514" y="3312599"/>
                <a:ext cx="2054057" cy="1354546"/>
              </a:xfrm>
              <a:prstGeom prst="rect">
                <a:avLst/>
              </a:prstGeom>
              <a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xmlns="" id="{1C3A9E11-97C9-4842-A392-FCFA2E0AFC39}"/>
                </a:ext>
              </a:extLst>
            </p:cNvPr>
            <p:cNvSpPr/>
            <p:nvPr/>
          </p:nvSpPr>
          <p:spPr>
            <a:xfrm>
              <a:off x="3894458" y="3545182"/>
              <a:ext cx="2055658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等线" panose="02010600030101010101" pitchFamily="2" charset="-122"/>
                  <a:cs typeface="+mn-cs"/>
                </a:rPr>
                <a:t>Jul 2020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xmlns="" id="{6AF19CDF-2F99-4F92-849E-7910DB94DC8C}"/>
                </a:ext>
              </a:extLst>
            </p:cNvPr>
            <p:cNvSpPr/>
            <p:nvPr/>
          </p:nvSpPr>
          <p:spPr>
            <a:xfrm>
              <a:off x="3916670" y="3608554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xmlns="" id="{EA5D7A2A-2651-4114-85BE-BB07CAE88557}"/>
              </a:ext>
            </a:extLst>
          </p:cNvPr>
          <p:cNvGrpSpPr/>
          <p:nvPr/>
        </p:nvGrpSpPr>
        <p:grpSpPr>
          <a:xfrm>
            <a:off x="7385062" y="3537808"/>
            <a:ext cx="2059426" cy="1610360"/>
            <a:chOff x="9154795" y="3537808"/>
            <a:chExt cx="2059426" cy="1610360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xmlns="" id="{C684BA8E-7BF4-4A46-B9FC-923A3501257A}"/>
                </a:ext>
              </a:extLst>
            </p:cNvPr>
            <p:cNvGrpSpPr/>
            <p:nvPr/>
          </p:nvGrpSpPr>
          <p:grpSpPr>
            <a:xfrm>
              <a:off x="9154795" y="3793622"/>
              <a:ext cx="2059426" cy="1354546"/>
              <a:chOff x="9271346" y="3304184"/>
              <a:chExt cx="2059426" cy="1354546"/>
            </a:xfrm>
          </p:grpSpPr>
          <p:sp>
            <p:nvSpPr>
              <p:cNvPr id="37" name="di">
                <a:extLst>
                  <a:ext uri="{FF2B5EF4-FFF2-40B4-BE49-F238E27FC236}">
                    <a16:creationId xmlns:a16="http://schemas.microsoft.com/office/drawing/2014/main" xmlns="" id="{70490848-59D0-4586-8CBE-A80B0B0F407A}"/>
                  </a:ext>
                </a:extLst>
              </p:cNvPr>
              <p:cNvSpPr/>
              <p:nvPr/>
            </p:nvSpPr>
            <p:spPr>
              <a:xfrm>
                <a:off x="9271346" y="3304184"/>
                <a:ext cx="2054057" cy="1354546"/>
              </a:xfrm>
              <a:prstGeom prst="rect">
                <a:avLst/>
              </a:prstGeom>
              <a:solidFill>
                <a:srgbClr val="4A4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DAA89336-4788-452E-93D2-4E69C2843068}"/>
                  </a:ext>
                </a:extLst>
              </p:cNvPr>
              <p:cNvSpPr/>
              <p:nvPr/>
            </p:nvSpPr>
            <p:spPr>
              <a:xfrm>
                <a:off x="9276715" y="3304184"/>
                <a:ext cx="2054057" cy="1354546"/>
              </a:xfrm>
              <a:prstGeom prst="rect">
                <a:avLst/>
              </a:prstGeom>
              <a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xmlns="" id="{CC3482EF-4003-4C60-9F92-4AE292584355}"/>
                </a:ext>
              </a:extLst>
            </p:cNvPr>
            <p:cNvSpPr/>
            <p:nvPr/>
          </p:nvSpPr>
          <p:spPr>
            <a:xfrm>
              <a:off x="9156679" y="3537808"/>
              <a:ext cx="2052173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等线" panose="02010600030101010101" pitchFamily="2" charset="-122"/>
                  <a:cs typeface="+mn-cs"/>
                </a:rPr>
                <a:t>Sep 2020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xmlns="" id="{385FC6E1-8CB8-4CB4-B83B-9B5EA0C67561}"/>
                </a:ext>
              </a:extLst>
            </p:cNvPr>
            <p:cNvSpPr/>
            <p:nvPr/>
          </p:nvSpPr>
          <p:spPr>
            <a:xfrm>
              <a:off x="9176710" y="3608554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xmlns="" id="{4B7A47DC-45B7-4B0A-9A17-635DDDD4AE88}"/>
              </a:ext>
            </a:extLst>
          </p:cNvPr>
          <p:cNvGrpSpPr/>
          <p:nvPr/>
        </p:nvGrpSpPr>
        <p:grpSpPr>
          <a:xfrm>
            <a:off x="4754894" y="5244438"/>
            <a:ext cx="2059426" cy="1605542"/>
            <a:chOff x="6524627" y="5244438"/>
            <a:chExt cx="2059426" cy="1605542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xmlns="" id="{072930D6-7C53-429D-97BE-C3060CEA6D3B}"/>
                </a:ext>
              </a:extLst>
            </p:cNvPr>
            <p:cNvGrpSpPr/>
            <p:nvPr/>
          </p:nvGrpSpPr>
          <p:grpSpPr>
            <a:xfrm>
              <a:off x="6524627" y="5495434"/>
              <a:ext cx="2059426" cy="1354546"/>
              <a:chOff x="6375019" y="4930430"/>
              <a:chExt cx="2059426" cy="1354546"/>
            </a:xfrm>
          </p:grpSpPr>
          <p:sp>
            <p:nvSpPr>
              <p:cNvPr id="45" name="di">
                <a:extLst>
                  <a:ext uri="{FF2B5EF4-FFF2-40B4-BE49-F238E27FC236}">
                    <a16:creationId xmlns:a16="http://schemas.microsoft.com/office/drawing/2014/main" xmlns="" id="{B19E2002-F11F-4B7B-A1CC-FB528F92AA81}"/>
                  </a:ext>
                </a:extLst>
              </p:cNvPr>
              <p:cNvSpPr/>
              <p:nvPr/>
            </p:nvSpPr>
            <p:spPr>
              <a:xfrm>
                <a:off x="6375019" y="4930430"/>
                <a:ext cx="2054057" cy="1354546"/>
              </a:xfrm>
              <a:prstGeom prst="rect">
                <a:avLst/>
              </a:prstGeom>
              <a:solidFill>
                <a:srgbClr val="A2C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91F6FB16-7654-4493-8BD7-4EA7B435E7C1}"/>
                  </a:ext>
                </a:extLst>
              </p:cNvPr>
              <p:cNvSpPr/>
              <p:nvPr/>
            </p:nvSpPr>
            <p:spPr>
              <a:xfrm>
                <a:off x="6380388" y="4930430"/>
                <a:ext cx="2054057" cy="1354546"/>
              </a:xfrm>
              <a:prstGeom prst="rect">
                <a:avLst/>
              </a:prstGeom>
              <a:blipFill dpi="0"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4000" r="6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xmlns="" id="{F07FC45F-C3A0-4D1E-8DA3-6E15B04856B9}"/>
                </a:ext>
              </a:extLst>
            </p:cNvPr>
            <p:cNvSpPr/>
            <p:nvPr/>
          </p:nvSpPr>
          <p:spPr>
            <a:xfrm>
              <a:off x="6526100" y="5244438"/>
              <a:ext cx="2048688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等线" panose="02010600030101010101" pitchFamily="2" charset="-122"/>
                  <a:cs typeface="+mn-cs"/>
                </a:rPr>
                <a:t>Nov 2020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xmlns="" id="{F38354A3-F11F-4A08-BEC8-C75E3A1C5121}"/>
                </a:ext>
              </a:extLst>
            </p:cNvPr>
            <p:cNvSpPr/>
            <p:nvPr/>
          </p:nvSpPr>
          <p:spPr>
            <a:xfrm>
              <a:off x="6553404" y="5302215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xmlns="" id="{D1ABC963-F23A-4C0F-93F4-BBA3EB9E3C25}"/>
              </a:ext>
            </a:extLst>
          </p:cNvPr>
          <p:cNvGrpSpPr/>
          <p:nvPr/>
        </p:nvGrpSpPr>
        <p:grpSpPr>
          <a:xfrm>
            <a:off x="2124725" y="5244438"/>
            <a:ext cx="2059426" cy="1605542"/>
            <a:chOff x="3894458" y="5244438"/>
            <a:chExt cx="2059426" cy="1605542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xmlns="" id="{DC1D9523-7EF4-41D0-8B5E-4919A280DFBF}"/>
                </a:ext>
              </a:extLst>
            </p:cNvPr>
            <p:cNvGrpSpPr/>
            <p:nvPr/>
          </p:nvGrpSpPr>
          <p:grpSpPr>
            <a:xfrm>
              <a:off x="3894458" y="5495434"/>
              <a:ext cx="2059426" cy="1354546"/>
              <a:chOff x="3894458" y="4938845"/>
              <a:chExt cx="2059426" cy="1354546"/>
            </a:xfrm>
          </p:grpSpPr>
          <p:sp>
            <p:nvSpPr>
              <p:cNvPr id="41" name="di">
                <a:extLst>
                  <a:ext uri="{FF2B5EF4-FFF2-40B4-BE49-F238E27FC236}">
                    <a16:creationId xmlns:a16="http://schemas.microsoft.com/office/drawing/2014/main" xmlns="" id="{DA146BB6-509E-4080-8B29-4E41A725BA19}"/>
                  </a:ext>
                </a:extLst>
              </p:cNvPr>
              <p:cNvSpPr/>
              <p:nvPr/>
            </p:nvSpPr>
            <p:spPr>
              <a:xfrm>
                <a:off x="3894458" y="4938845"/>
                <a:ext cx="2054057" cy="135454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873B47A7-2517-45D0-8770-9B699D9B335B}"/>
                  </a:ext>
                </a:extLst>
              </p:cNvPr>
              <p:cNvSpPr/>
              <p:nvPr/>
            </p:nvSpPr>
            <p:spPr>
              <a:xfrm>
                <a:off x="3899827" y="4938845"/>
                <a:ext cx="2054057" cy="1354546"/>
              </a:xfrm>
              <a:prstGeom prst="rect">
                <a:avLst/>
              </a:prstGeom>
              <a:blipFill dpi="0"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xmlns="" id="{A14A7537-4B4C-426C-AFBA-98D35B3FEC36}"/>
                </a:ext>
              </a:extLst>
            </p:cNvPr>
            <p:cNvSpPr/>
            <p:nvPr/>
          </p:nvSpPr>
          <p:spPr>
            <a:xfrm>
              <a:off x="3899271" y="5244438"/>
              <a:ext cx="2048688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等线" panose="02010600030101010101" pitchFamily="2" charset="-122"/>
                  <a:cs typeface="+mn-cs"/>
                </a:rPr>
                <a:t>Oct 2020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xmlns="" id="{20C4009E-BED1-46A1-859C-E4EBD12A3313}"/>
                </a:ext>
              </a:extLst>
            </p:cNvPr>
            <p:cNvSpPr/>
            <p:nvPr/>
          </p:nvSpPr>
          <p:spPr>
            <a:xfrm>
              <a:off x="3917434" y="5309728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xmlns="" id="{8CB71DAA-E957-4622-BB95-857BC227F54A}"/>
              </a:ext>
            </a:extLst>
          </p:cNvPr>
          <p:cNvGrpSpPr/>
          <p:nvPr/>
        </p:nvGrpSpPr>
        <p:grpSpPr>
          <a:xfrm>
            <a:off x="7382296" y="5244438"/>
            <a:ext cx="2062192" cy="1605542"/>
            <a:chOff x="9152029" y="5244438"/>
            <a:chExt cx="2062192" cy="1605542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xmlns="" id="{074D80AB-0E9B-4813-9596-0EA4DAF5C1EF}"/>
                </a:ext>
              </a:extLst>
            </p:cNvPr>
            <p:cNvGrpSpPr/>
            <p:nvPr/>
          </p:nvGrpSpPr>
          <p:grpSpPr>
            <a:xfrm>
              <a:off x="9154795" y="5495434"/>
              <a:ext cx="2059426" cy="1354546"/>
              <a:chOff x="9276715" y="4930430"/>
              <a:chExt cx="2059426" cy="1354546"/>
            </a:xfrm>
          </p:grpSpPr>
          <p:sp>
            <p:nvSpPr>
              <p:cNvPr id="49" name="di">
                <a:extLst>
                  <a:ext uri="{FF2B5EF4-FFF2-40B4-BE49-F238E27FC236}">
                    <a16:creationId xmlns:a16="http://schemas.microsoft.com/office/drawing/2014/main" xmlns="" id="{CE631CD7-9110-4CC3-B2ED-0EA4EECE0995}"/>
                  </a:ext>
                </a:extLst>
              </p:cNvPr>
              <p:cNvSpPr/>
              <p:nvPr/>
            </p:nvSpPr>
            <p:spPr>
              <a:xfrm>
                <a:off x="9276715" y="4930430"/>
                <a:ext cx="2054057" cy="1354546"/>
              </a:xfrm>
              <a:prstGeom prst="rect">
                <a:avLst/>
              </a:prstGeom>
              <a:solidFill>
                <a:srgbClr val="F05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xmlns="" id="{1626F250-5042-4307-9ED4-4D79249A087A}"/>
                  </a:ext>
                </a:extLst>
              </p:cNvPr>
              <p:cNvSpPr/>
              <p:nvPr/>
            </p:nvSpPr>
            <p:spPr>
              <a:xfrm>
                <a:off x="9282084" y="4930430"/>
                <a:ext cx="2054057" cy="1354546"/>
              </a:xfrm>
              <a:prstGeom prst="rect">
                <a:avLst/>
              </a:prstGeom>
              <a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xmlns="" id="{C74DA4C9-0624-40FB-8414-FB8C17A87513}"/>
                </a:ext>
              </a:extLst>
            </p:cNvPr>
            <p:cNvSpPr/>
            <p:nvPr/>
          </p:nvSpPr>
          <p:spPr>
            <a:xfrm>
              <a:off x="9152029" y="5244438"/>
              <a:ext cx="2054955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等线" panose="02010600030101010101" pitchFamily="2" charset="-122"/>
                  <a:cs typeface="+mn-cs"/>
                </a:rPr>
                <a:t>Dec 2020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xmlns="" id="{43DB19EC-45F7-4712-BFBF-61BEB55BA770}"/>
                </a:ext>
              </a:extLst>
            </p:cNvPr>
            <p:cNvSpPr/>
            <p:nvPr/>
          </p:nvSpPr>
          <p:spPr>
            <a:xfrm>
              <a:off x="9177474" y="5309728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28" name="矩形 12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6482DFD1-2FB5-4038-861A-1870D48C7DAF}"/>
              </a:ext>
            </a:extLst>
          </p:cNvPr>
          <p:cNvSpPr/>
          <p:nvPr/>
        </p:nvSpPr>
        <p:spPr>
          <a:xfrm>
            <a:off x="2124238" y="139002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9" name="矩形 12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E8699DB-FFCE-40A6-90FC-B02AED046292}"/>
              </a:ext>
            </a:extLst>
          </p:cNvPr>
          <p:cNvSpPr/>
          <p:nvPr/>
        </p:nvSpPr>
        <p:spPr>
          <a:xfrm>
            <a:off x="4768991" y="159664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0" name="矩形 12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5342A6A-37AF-4111-A410-9016441F3E0A}"/>
              </a:ext>
            </a:extLst>
          </p:cNvPr>
          <p:cNvSpPr/>
          <p:nvPr/>
        </p:nvSpPr>
        <p:spPr>
          <a:xfrm>
            <a:off x="7379280" y="119042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1" name="矩形 130">
            <a:hlinkClick r:id="rId17" action="ppaction://hlinksldjump"/>
            <a:extLst>
              <a:ext uri="{FF2B5EF4-FFF2-40B4-BE49-F238E27FC236}">
                <a16:creationId xmlns:a16="http://schemas.microsoft.com/office/drawing/2014/main" xmlns="" id="{1A11059E-E8DC-4285-973E-E07857451B25}"/>
              </a:ext>
            </a:extLst>
          </p:cNvPr>
          <p:cNvSpPr/>
          <p:nvPr/>
        </p:nvSpPr>
        <p:spPr>
          <a:xfrm>
            <a:off x="2123262" y="1855956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2" name="矩形 13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6B969E94-DE7B-435D-80CD-647038EA4281}"/>
              </a:ext>
            </a:extLst>
          </p:cNvPr>
          <p:cNvSpPr/>
          <p:nvPr/>
        </p:nvSpPr>
        <p:spPr>
          <a:xfrm>
            <a:off x="4768015" y="1876618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3" name="矩形 13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3C08BDB0-9739-4B2B-AC99-8966D9F09244}"/>
              </a:ext>
            </a:extLst>
          </p:cNvPr>
          <p:cNvSpPr/>
          <p:nvPr/>
        </p:nvSpPr>
        <p:spPr>
          <a:xfrm>
            <a:off x="7378304" y="1835996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4" name="矩形 133">
            <a:hlinkClick r:id="rId20" action="ppaction://hlinksldjump"/>
            <a:extLst>
              <a:ext uri="{FF2B5EF4-FFF2-40B4-BE49-F238E27FC236}">
                <a16:creationId xmlns:a16="http://schemas.microsoft.com/office/drawing/2014/main" xmlns="" id="{FA2C5C1C-4B28-4931-8561-E11D4CECE704}"/>
              </a:ext>
            </a:extLst>
          </p:cNvPr>
          <p:cNvSpPr/>
          <p:nvPr/>
        </p:nvSpPr>
        <p:spPr>
          <a:xfrm>
            <a:off x="2131511" y="3577124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5" name="矩形 134">
            <a:hlinkClick r:id="rId21" action="ppaction://hlinksldjump"/>
            <a:extLst>
              <a:ext uri="{FF2B5EF4-FFF2-40B4-BE49-F238E27FC236}">
                <a16:creationId xmlns:a16="http://schemas.microsoft.com/office/drawing/2014/main" xmlns="" id="{7F8B0FCA-998F-4DAB-B7F2-3846751F7748}"/>
              </a:ext>
            </a:extLst>
          </p:cNvPr>
          <p:cNvSpPr/>
          <p:nvPr/>
        </p:nvSpPr>
        <p:spPr>
          <a:xfrm>
            <a:off x="4776264" y="3597786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6" name="矩形 13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47F3BEEA-2E80-4666-9B2D-B606C7DD352F}"/>
              </a:ext>
            </a:extLst>
          </p:cNvPr>
          <p:cNvSpPr/>
          <p:nvPr/>
        </p:nvSpPr>
        <p:spPr>
          <a:xfrm>
            <a:off x="7386553" y="3557164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7" name="矩形 136">
            <a:hlinkClick r:id="rId23" action="ppaction://hlinksldjump"/>
            <a:extLst>
              <a:ext uri="{FF2B5EF4-FFF2-40B4-BE49-F238E27FC236}">
                <a16:creationId xmlns:a16="http://schemas.microsoft.com/office/drawing/2014/main" xmlns="" id="{4CD7ED05-0DA9-4E12-A1EE-AF2EC392C4EB}"/>
              </a:ext>
            </a:extLst>
          </p:cNvPr>
          <p:cNvSpPr/>
          <p:nvPr/>
        </p:nvSpPr>
        <p:spPr>
          <a:xfrm>
            <a:off x="2131511" y="5263934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8" name="矩形 137">
            <a:hlinkClick r:id="rId24" action="ppaction://hlinksldjump"/>
            <a:extLst>
              <a:ext uri="{FF2B5EF4-FFF2-40B4-BE49-F238E27FC236}">
                <a16:creationId xmlns:a16="http://schemas.microsoft.com/office/drawing/2014/main" xmlns="" id="{DB026BDC-54AB-4A5B-A82A-76215BF41847}"/>
              </a:ext>
            </a:extLst>
          </p:cNvPr>
          <p:cNvSpPr/>
          <p:nvPr/>
        </p:nvSpPr>
        <p:spPr>
          <a:xfrm>
            <a:off x="4776264" y="5284596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9" name="矩形 138">
            <a:hlinkClick r:id="rId25" action="ppaction://hlinksldjump"/>
            <a:extLst>
              <a:ext uri="{FF2B5EF4-FFF2-40B4-BE49-F238E27FC236}">
                <a16:creationId xmlns:a16="http://schemas.microsoft.com/office/drawing/2014/main" xmlns="" id="{FB05892A-4870-460F-8092-7296A9E5E681}"/>
              </a:ext>
            </a:extLst>
          </p:cNvPr>
          <p:cNvSpPr/>
          <p:nvPr/>
        </p:nvSpPr>
        <p:spPr>
          <a:xfrm>
            <a:off x="7386553" y="5243974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402C0106-AF0E-4014-B473-0F7D22B1BB5A}"/>
              </a:ext>
            </a:extLst>
          </p:cNvPr>
          <p:cNvSpPr/>
          <p:nvPr/>
        </p:nvSpPr>
        <p:spPr>
          <a:xfrm>
            <a:off x="1418644" y="7938"/>
            <a:ext cx="8819148" cy="6841578"/>
          </a:xfrm>
          <a:prstGeom prst="roundRect">
            <a:avLst>
              <a:gd name="adj" fmla="val 3091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accent6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你的生日是几月几号？</a:t>
            </a:r>
          </a:p>
        </p:txBody>
      </p:sp>
      <p:sp>
        <p:nvSpPr>
          <p:cNvPr id="14" name="KAIGUAN">
            <a:extLst>
              <a:ext uri="{FF2B5EF4-FFF2-40B4-BE49-F238E27FC236}">
                <a16:creationId xmlns:a16="http://schemas.microsoft.com/office/drawing/2014/main" xmlns="" id="{AC71FACC-13E8-4771-B4D6-FB0EB1FC2D3C}"/>
              </a:ext>
            </a:extLst>
          </p:cNvPr>
          <p:cNvSpPr/>
          <p:nvPr/>
        </p:nvSpPr>
        <p:spPr>
          <a:xfrm>
            <a:off x="10442355" y="6043205"/>
            <a:ext cx="1444843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on/off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="" id="{A9A96CFC-BC11-4A1A-BF54-F3BBDEA8D37D}"/>
              </a:ext>
            </a:extLst>
          </p:cNvPr>
          <p:cNvSpPr/>
          <p:nvPr/>
        </p:nvSpPr>
        <p:spPr>
          <a:xfrm>
            <a:off x="7681950" y="2422817"/>
            <a:ext cx="4178972" cy="877003"/>
          </a:xfrm>
          <a:prstGeom prst="roundRect">
            <a:avLst/>
          </a:prstGeom>
          <a:solidFill>
            <a:srgbClr val="FF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你的生日是几月几号？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3B6063E2-29D0-4A76-B0BA-32AE44B097B0}"/>
              </a:ext>
            </a:extLst>
          </p:cNvPr>
          <p:cNvGrpSpPr/>
          <p:nvPr/>
        </p:nvGrpSpPr>
        <p:grpSpPr>
          <a:xfrm>
            <a:off x="7681949" y="3726533"/>
            <a:ext cx="4178972" cy="877003"/>
            <a:chOff x="7681949" y="3080142"/>
            <a:chExt cx="4178972" cy="1395723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="" id="{7D204F54-28A3-4B8D-87BE-36F18CF9005E}"/>
                </a:ext>
              </a:extLst>
            </p:cNvPr>
            <p:cNvSpPr/>
            <p:nvPr/>
          </p:nvSpPr>
          <p:spPr>
            <a:xfrm>
              <a:off x="7681949" y="3080142"/>
              <a:ext cx="4178972" cy="1395723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我的生日是</a:t>
              </a:r>
              <a:r>
                <a:rPr lang="en-US" altLang="zh-CN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                    </a:t>
              </a:r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。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D6C2A85F-59E4-4F2E-8ADC-9E7358D5FD61}"/>
                </a:ext>
              </a:extLst>
            </p:cNvPr>
            <p:cNvCxnSpPr/>
            <p:nvPr/>
          </p:nvCxnSpPr>
          <p:spPr>
            <a:xfrm>
              <a:off x="9963808" y="3963193"/>
              <a:ext cx="145042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图片 91">
            <a:extLst>
              <a:ext uri="{FF2B5EF4-FFF2-40B4-BE49-F238E27FC236}">
                <a16:creationId xmlns:a16="http://schemas.microsoft.com/office/drawing/2014/main" xmlns="" id="{30FE08F3-4E8E-4750-BF97-12C1A8596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423" y="0"/>
            <a:ext cx="5088682" cy="6858000"/>
          </a:xfrm>
          <a:prstGeom prst="rect">
            <a:avLst/>
          </a:prstGeom>
        </p:spPr>
      </p:pic>
      <p:grpSp>
        <p:nvGrpSpPr>
          <p:cNvPr id="93" name="组合 92">
            <a:extLst>
              <a:ext uri="{FF2B5EF4-FFF2-40B4-BE49-F238E27FC236}">
                <a16:creationId xmlns:a16="http://schemas.microsoft.com/office/drawing/2014/main" xmlns="" id="{BA886917-685B-4262-88B4-0C275EB97898}"/>
              </a:ext>
            </a:extLst>
          </p:cNvPr>
          <p:cNvGrpSpPr/>
          <p:nvPr/>
        </p:nvGrpSpPr>
        <p:grpSpPr>
          <a:xfrm>
            <a:off x="215265" y="520852"/>
            <a:ext cx="2719204" cy="1517752"/>
            <a:chOff x="630722" y="4122578"/>
            <a:chExt cx="2719204" cy="1517752"/>
          </a:xfrm>
        </p:grpSpPr>
        <p:sp>
          <p:nvSpPr>
            <p:cNvPr id="94" name="椭圆 93">
              <a:extLst>
                <a:ext uri="{FF2B5EF4-FFF2-40B4-BE49-F238E27FC236}">
                  <a16:creationId xmlns:a16="http://schemas.microsoft.com/office/drawing/2014/main" xmlns="" id="{98235781-B025-423B-8807-43DC3B3DE0A9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xmlns="" id="{48E407E5-A1A2-4C15-8E3B-D76FD38C9100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一月</a:t>
              </a:r>
            </a:p>
          </p:txBody>
        </p:sp>
      </p:grpSp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9F13F202-FCA2-4F7C-B50D-0EC3C9F6B924}"/>
              </a:ext>
            </a:extLst>
          </p:cNvPr>
          <p:cNvSpPr/>
          <p:nvPr/>
        </p:nvSpPr>
        <p:spPr>
          <a:xfrm>
            <a:off x="2597496" y="372547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xmlns="" id="{1F8F9254-AE83-4DA4-923B-3FC05FB6F657}"/>
              </a:ext>
            </a:extLst>
          </p:cNvPr>
          <p:cNvSpPr/>
          <p:nvPr/>
        </p:nvSpPr>
        <p:spPr>
          <a:xfrm>
            <a:off x="2558960" y="3692325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xmlns="" id="{EC9ECC26-2650-4B7E-AF8C-974BF0411D00}"/>
              </a:ext>
            </a:extLst>
          </p:cNvPr>
          <p:cNvSpPr/>
          <p:nvPr/>
        </p:nvSpPr>
        <p:spPr>
          <a:xfrm>
            <a:off x="3321689" y="373862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xmlns="" id="{8092F7DD-D8FC-49F2-8075-3F4E56B01914}"/>
              </a:ext>
            </a:extLst>
          </p:cNvPr>
          <p:cNvSpPr/>
          <p:nvPr/>
        </p:nvSpPr>
        <p:spPr>
          <a:xfrm>
            <a:off x="3283153" y="3705480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xmlns="" id="{ABDCED4A-CD45-42DD-9DAB-1A0CB7CE5998}"/>
              </a:ext>
            </a:extLst>
          </p:cNvPr>
          <p:cNvSpPr/>
          <p:nvPr/>
        </p:nvSpPr>
        <p:spPr>
          <a:xfrm>
            <a:off x="4029673" y="372897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xmlns="" id="{BC06FC50-6569-4B61-9CDD-6390F179E114}"/>
              </a:ext>
            </a:extLst>
          </p:cNvPr>
          <p:cNvSpPr/>
          <p:nvPr/>
        </p:nvSpPr>
        <p:spPr>
          <a:xfrm>
            <a:off x="3991137" y="3695833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xmlns="" id="{0ACFCC6E-11C6-401E-A5B6-D813CFCF5E38}"/>
              </a:ext>
            </a:extLst>
          </p:cNvPr>
          <p:cNvSpPr/>
          <p:nvPr/>
        </p:nvSpPr>
        <p:spPr>
          <a:xfrm>
            <a:off x="4760808" y="3730907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xmlns="" id="{F7684DF0-D81B-4662-8129-8BF9CF2E3B1B}"/>
              </a:ext>
            </a:extLst>
          </p:cNvPr>
          <p:cNvSpPr/>
          <p:nvPr/>
        </p:nvSpPr>
        <p:spPr>
          <a:xfrm>
            <a:off x="4722272" y="3697761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xmlns="" id="{AD0F463C-014A-4F55-9CB7-50F56A89253E}"/>
              </a:ext>
            </a:extLst>
          </p:cNvPr>
          <p:cNvSpPr/>
          <p:nvPr/>
        </p:nvSpPr>
        <p:spPr>
          <a:xfrm>
            <a:off x="5478439" y="373090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xmlns="" id="{9AE4A2C6-1D94-41D7-985C-FD098E94E9B7}"/>
              </a:ext>
            </a:extLst>
          </p:cNvPr>
          <p:cNvSpPr/>
          <p:nvPr/>
        </p:nvSpPr>
        <p:spPr>
          <a:xfrm>
            <a:off x="5439903" y="3697763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xmlns="" id="{02DCDE84-02C3-483D-8659-4809A48E54A6}"/>
              </a:ext>
            </a:extLst>
          </p:cNvPr>
          <p:cNvSpPr/>
          <p:nvPr/>
        </p:nvSpPr>
        <p:spPr>
          <a:xfrm>
            <a:off x="6207642" y="373090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xmlns="" id="{2F818E9A-2CB0-401A-BA24-7A7E7D4EA6E1}"/>
              </a:ext>
            </a:extLst>
          </p:cNvPr>
          <p:cNvSpPr/>
          <p:nvPr/>
        </p:nvSpPr>
        <p:spPr>
          <a:xfrm>
            <a:off x="6169106" y="3697762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xmlns="" id="{6522B406-F44B-430D-926E-0C13FE33658F}"/>
              </a:ext>
            </a:extLst>
          </p:cNvPr>
          <p:cNvSpPr/>
          <p:nvPr/>
        </p:nvSpPr>
        <p:spPr>
          <a:xfrm>
            <a:off x="6925270" y="373091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xmlns="" id="{12CB7740-A494-45D2-B7CE-4DC6671A7EFE}"/>
              </a:ext>
            </a:extLst>
          </p:cNvPr>
          <p:cNvSpPr/>
          <p:nvPr/>
        </p:nvSpPr>
        <p:spPr>
          <a:xfrm>
            <a:off x="6886734" y="3697764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xmlns="" id="{F15DC77A-110F-4AFA-9C56-D27486513501}"/>
              </a:ext>
            </a:extLst>
          </p:cNvPr>
          <p:cNvSpPr/>
          <p:nvPr/>
        </p:nvSpPr>
        <p:spPr>
          <a:xfrm>
            <a:off x="4767373" y="418548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xmlns="" id="{64D0FDB9-E634-4DFF-A308-24DEA67FD144}"/>
              </a:ext>
            </a:extLst>
          </p:cNvPr>
          <p:cNvSpPr/>
          <p:nvPr/>
        </p:nvSpPr>
        <p:spPr>
          <a:xfrm>
            <a:off x="4728837" y="4152336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xmlns="" id="{BC037BFC-3B7F-43C4-940B-6EBE5FF137CF}"/>
              </a:ext>
            </a:extLst>
          </p:cNvPr>
          <p:cNvSpPr/>
          <p:nvPr/>
        </p:nvSpPr>
        <p:spPr>
          <a:xfrm>
            <a:off x="5485004" y="418548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xmlns="" id="{7F0BFAD2-DA0F-42F9-BE90-C67DE588B32D}"/>
              </a:ext>
            </a:extLst>
          </p:cNvPr>
          <p:cNvSpPr/>
          <p:nvPr/>
        </p:nvSpPr>
        <p:spPr>
          <a:xfrm>
            <a:off x="5446468" y="4152338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xmlns="" id="{34609D71-8AC1-43C0-98C1-B9FB24DB660E}"/>
              </a:ext>
            </a:extLst>
          </p:cNvPr>
          <p:cNvSpPr/>
          <p:nvPr/>
        </p:nvSpPr>
        <p:spPr>
          <a:xfrm>
            <a:off x="6214207" y="418548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xmlns="" id="{B677708D-4E12-4640-9C71-38AF7F9A6700}"/>
              </a:ext>
            </a:extLst>
          </p:cNvPr>
          <p:cNvSpPr/>
          <p:nvPr/>
        </p:nvSpPr>
        <p:spPr>
          <a:xfrm>
            <a:off x="6175671" y="4152337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xmlns="" id="{F38B1268-1423-451C-A20C-757685FB9BAF}"/>
              </a:ext>
            </a:extLst>
          </p:cNvPr>
          <p:cNvSpPr/>
          <p:nvPr/>
        </p:nvSpPr>
        <p:spPr>
          <a:xfrm>
            <a:off x="6931835" y="4185485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xmlns="" id="{F4740202-9EBE-4FCB-9453-EF1535F66E33}"/>
              </a:ext>
            </a:extLst>
          </p:cNvPr>
          <p:cNvSpPr/>
          <p:nvPr/>
        </p:nvSpPr>
        <p:spPr>
          <a:xfrm>
            <a:off x="6893299" y="4152339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xmlns="" id="{186EA281-BB31-4500-BF96-CBD265060713}"/>
              </a:ext>
            </a:extLst>
          </p:cNvPr>
          <p:cNvSpPr/>
          <p:nvPr/>
        </p:nvSpPr>
        <p:spPr>
          <a:xfrm>
            <a:off x="2610996" y="463022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xmlns="" id="{460B91D0-1542-4492-B9FF-37808DF61A94}"/>
              </a:ext>
            </a:extLst>
          </p:cNvPr>
          <p:cNvSpPr/>
          <p:nvPr/>
        </p:nvSpPr>
        <p:spPr>
          <a:xfrm>
            <a:off x="2572460" y="4597077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xmlns="" id="{B4478AE1-9318-4B92-BF5F-9BB378589F75}"/>
              </a:ext>
            </a:extLst>
          </p:cNvPr>
          <p:cNvSpPr/>
          <p:nvPr/>
        </p:nvSpPr>
        <p:spPr>
          <a:xfrm>
            <a:off x="3335189" y="464337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xmlns="" id="{811C4122-F6FF-4055-89C8-89F8E2EE4CB7}"/>
              </a:ext>
            </a:extLst>
          </p:cNvPr>
          <p:cNvSpPr/>
          <p:nvPr/>
        </p:nvSpPr>
        <p:spPr>
          <a:xfrm>
            <a:off x="3296653" y="4610232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xmlns="" id="{3152F375-2EF6-4029-9F88-DCB99CD4F9F8}"/>
              </a:ext>
            </a:extLst>
          </p:cNvPr>
          <p:cNvSpPr/>
          <p:nvPr/>
        </p:nvSpPr>
        <p:spPr>
          <a:xfrm>
            <a:off x="4043173" y="463373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xmlns="" id="{A7C4497F-1224-4FB2-B46D-F73156C75585}"/>
              </a:ext>
            </a:extLst>
          </p:cNvPr>
          <p:cNvSpPr/>
          <p:nvPr/>
        </p:nvSpPr>
        <p:spPr>
          <a:xfrm>
            <a:off x="4004637" y="4600585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xmlns="" id="{CA392E2C-40F9-4787-8586-748BEFBBADA4}"/>
              </a:ext>
            </a:extLst>
          </p:cNvPr>
          <p:cNvSpPr/>
          <p:nvPr/>
        </p:nvSpPr>
        <p:spPr>
          <a:xfrm>
            <a:off x="4774308" y="463565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xmlns="" id="{13D94986-D6AA-4CC2-ACE6-54F2EE71E7A5}"/>
              </a:ext>
            </a:extLst>
          </p:cNvPr>
          <p:cNvSpPr/>
          <p:nvPr/>
        </p:nvSpPr>
        <p:spPr>
          <a:xfrm>
            <a:off x="4735772" y="4602513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xmlns="" id="{D426C55D-FE46-4F0B-ABC0-CA5F10FA69AC}"/>
              </a:ext>
            </a:extLst>
          </p:cNvPr>
          <p:cNvSpPr/>
          <p:nvPr/>
        </p:nvSpPr>
        <p:spPr>
          <a:xfrm>
            <a:off x="5491939" y="463566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xmlns="" id="{2E2B3BEB-7A90-4279-988E-2C52AA4B4E6A}"/>
              </a:ext>
            </a:extLst>
          </p:cNvPr>
          <p:cNvSpPr/>
          <p:nvPr/>
        </p:nvSpPr>
        <p:spPr>
          <a:xfrm>
            <a:off x="5453403" y="4602515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xmlns="" id="{BAF8D5D3-4BD3-4B03-BA76-3AF15C0C1701}"/>
              </a:ext>
            </a:extLst>
          </p:cNvPr>
          <p:cNvSpPr/>
          <p:nvPr/>
        </p:nvSpPr>
        <p:spPr>
          <a:xfrm>
            <a:off x="6221142" y="463566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xmlns="" id="{E279C0A4-02C8-4D17-BBBC-33EDE85D223B}"/>
              </a:ext>
            </a:extLst>
          </p:cNvPr>
          <p:cNvSpPr/>
          <p:nvPr/>
        </p:nvSpPr>
        <p:spPr>
          <a:xfrm>
            <a:off x="6182606" y="4602514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xmlns="" id="{76AC484F-3738-439E-A353-E7990CA0A26B}"/>
              </a:ext>
            </a:extLst>
          </p:cNvPr>
          <p:cNvSpPr/>
          <p:nvPr/>
        </p:nvSpPr>
        <p:spPr>
          <a:xfrm>
            <a:off x="6938770" y="463566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xmlns="" id="{DC49E7BA-3EBB-469B-B6A9-472563125628}"/>
              </a:ext>
            </a:extLst>
          </p:cNvPr>
          <p:cNvSpPr/>
          <p:nvPr/>
        </p:nvSpPr>
        <p:spPr>
          <a:xfrm>
            <a:off x="6900234" y="4602516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xmlns="" id="{F2FF820D-5CFA-4A2B-839C-840F9C67D5A6}"/>
              </a:ext>
            </a:extLst>
          </p:cNvPr>
          <p:cNvSpPr/>
          <p:nvPr/>
        </p:nvSpPr>
        <p:spPr>
          <a:xfrm>
            <a:off x="2610997" y="509320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xmlns="" id="{2D90950B-904F-4E6C-AEA8-D713BAFCAD0D}"/>
              </a:ext>
            </a:extLst>
          </p:cNvPr>
          <p:cNvSpPr/>
          <p:nvPr/>
        </p:nvSpPr>
        <p:spPr>
          <a:xfrm>
            <a:off x="2572461" y="5060063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xmlns="" id="{546908FB-068F-473A-80C8-9B0B16F6C72B}"/>
              </a:ext>
            </a:extLst>
          </p:cNvPr>
          <p:cNvSpPr/>
          <p:nvPr/>
        </p:nvSpPr>
        <p:spPr>
          <a:xfrm>
            <a:off x="3335190" y="510636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xmlns="" id="{F9C06205-7949-4AC2-8F33-C9EBE64B2AE1}"/>
              </a:ext>
            </a:extLst>
          </p:cNvPr>
          <p:cNvSpPr/>
          <p:nvPr/>
        </p:nvSpPr>
        <p:spPr>
          <a:xfrm>
            <a:off x="3296654" y="5073218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xmlns="" id="{A273B50C-6C12-4FA7-92E3-A87013DB2998}"/>
              </a:ext>
            </a:extLst>
          </p:cNvPr>
          <p:cNvSpPr/>
          <p:nvPr/>
        </p:nvSpPr>
        <p:spPr>
          <a:xfrm>
            <a:off x="4043174" y="5096717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xmlns="" id="{51DDF077-C755-4EE1-8BDA-1DC470E8E4BE}"/>
              </a:ext>
            </a:extLst>
          </p:cNvPr>
          <p:cNvSpPr/>
          <p:nvPr/>
        </p:nvSpPr>
        <p:spPr>
          <a:xfrm>
            <a:off x="4004638" y="5063571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xmlns="" id="{795FD827-E603-406D-8125-D2F76DD944B7}"/>
              </a:ext>
            </a:extLst>
          </p:cNvPr>
          <p:cNvSpPr/>
          <p:nvPr/>
        </p:nvSpPr>
        <p:spPr>
          <a:xfrm>
            <a:off x="4774309" y="5098645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xmlns="" id="{66F2C50A-7B5D-441E-A247-6E28A06DC563}"/>
              </a:ext>
            </a:extLst>
          </p:cNvPr>
          <p:cNvSpPr/>
          <p:nvPr/>
        </p:nvSpPr>
        <p:spPr>
          <a:xfrm>
            <a:off x="4735773" y="5065499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xmlns="" id="{1C2EBF3D-A620-4463-803D-1637A6CA681D}"/>
              </a:ext>
            </a:extLst>
          </p:cNvPr>
          <p:cNvSpPr/>
          <p:nvPr/>
        </p:nvSpPr>
        <p:spPr>
          <a:xfrm>
            <a:off x="5491940" y="5098647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xmlns="" id="{6AB49376-F91F-4262-979E-C6928080F861}"/>
              </a:ext>
            </a:extLst>
          </p:cNvPr>
          <p:cNvSpPr/>
          <p:nvPr/>
        </p:nvSpPr>
        <p:spPr>
          <a:xfrm>
            <a:off x="5453404" y="5065501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xmlns="" id="{E04A039C-D2D2-4367-A871-D6B78BC7100C}"/>
              </a:ext>
            </a:extLst>
          </p:cNvPr>
          <p:cNvSpPr/>
          <p:nvPr/>
        </p:nvSpPr>
        <p:spPr>
          <a:xfrm>
            <a:off x="6221143" y="509864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xmlns="" id="{B14D08BE-FD96-4370-8377-3C7EB92A900F}"/>
              </a:ext>
            </a:extLst>
          </p:cNvPr>
          <p:cNvSpPr/>
          <p:nvPr/>
        </p:nvSpPr>
        <p:spPr>
          <a:xfrm>
            <a:off x="6182607" y="5065500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xmlns="" id="{81F4F07C-C7D1-44C7-88A0-FE1A0846CAB6}"/>
              </a:ext>
            </a:extLst>
          </p:cNvPr>
          <p:cNvSpPr/>
          <p:nvPr/>
        </p:nvSpPr>
        <p:spPr>
          <a:xfrm>
            <a:off x="6938771" y="509864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xmlns="" id="{0F0AA074-B72E-49A6-AAF6-6380693F08B9}"/>
              </a:ext>
            </a:extLst>
          </p:cNvPr>
          <p:cNvSpPr/>
          <p:nvPr/>
        </p:nvSpPr>
        <p:spPr>
          <a:xfrm>
            <a:off x="6900235" y="5065502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xmlns="" id="{A886D8E6-BA5C-4E32-A59A-497DBCC6BCA4}"/>
              </a:ext>
            </a:extLst>
          </p:cNvPr>
          <p:cNvSpPr/>
          <p:nvPr/>
        </p:nvSpPr>
        <p:spPr>
          <a:xfrm>
            <a:off x="2587846" y="554462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xmlns="" id="{03BC900A-EE03-4AF9-9F34-B2F1E7F320D7}"/>
              </a:ext>
            </a:extLst>
          </p:cNvPr>
          <p:cNvSpPr/>
          <p:nvPr/>
        </p:nvSpPr>
        <p:spPr>
          <a:xfrm>
            <a:off x="2549310" y="5511480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xmlns="" id="{17D3D360-87FE-40B0-A7F3-D5798F7A842C}"/>
              </a:ext>
            </a:extLst>
          </p:cNvPr>
          <p:cNvSpPr/>
          <p:nvPr/>
        </p:nvSpPr>
        <p:spPr>
          <a:xfrm>
            <a:off x="3312039" y="555778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xmlns="" id="{C49EE98A-66E7-4B52-AA76-5EF01985624C}"/>
              </a:ext>
            </a:extLst>
          </p:cNvPr>
          <p:cNvSpPr/>
          <p:nvPr/>
        </p:nvSpPr>
        <p:spPr>
          <a:xfrm>
            <a:off x="3273503" y="5524635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xmlns="" id="{0187DDFB-0F61-4B29-A4DD-D0B79D2AE588}"/>
              </a:ext>
            </a:extLst>
          </p:cNvPr>
          <p:cNvSpPr/>
          <p:nvPr/>
        </p:nvSpPr>
        <p:spPr>
          <a:xfrm>
            <a:off x="4020023" y="554813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xmlns="" id="{486C224C-2595-4125-ABDC-DF0D9F2B57D3}"/>
              </a:ext>
            </a:extLst>
          </p:cNvPr>
          <p:cNvSpPr/>
          <p:nvPr/>
        </p:nvSpPr>
        <p:spPr>
          <a:xfrm>
            <a:off x="3981487" y="5514988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xmlns="" id="{9C2115C6-AEC2-46D0-8239-08CEA0CAE100}"/>
              </a:ext>
            </a:extLst>
          </p:cNvPr>
          <p:cNvSpPr/>
          <p:nvPr/>
        </p:nvSpPr>
        <p:spPr>
          <a:xfrm>
            <a:off x="4751158" y="555006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xmlns="" id="{17D32756-F7F0-4F3E-AAFE-7F8DB52C9E4D}"/>
              </a:ext>
            </a:extLst>
          </p:cNvPr>
          <p:cNvSpPr/>
          <p:nvPr/>
        </p:nvSpPr>
        <p:spPr>
          <a:xfrm>
            <a:off x="4712622" y="5516916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xmlns="" id="{E2071910-BB03-4F66-9275-D8AE27FD62E8}"/>
              </a:ext>
            </a:extLst>
          </p:cNvPr>
          <p:cNvSpPr/>
          <p:nvPr/>
        </p:nvSpPr>
        <p:spPr>
          <a:xfrm>
            <a:off x="5468789" y="555006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xmlns="" id="{5ED0355A-036F-467B-9595-CE376A755508}"/>
              </a:ext>
            </a:extLst>
          </p:cNvPr>
          <p:cNvSpPr/>
          <p:nvPr/>
        </p:nvSpPr>
        <p:spPr>
          <a:xfrm>
            <a:off x="5430253" y="5516918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xmlns="" id="{5877C081-76F8-40B9-A9CF-78043C143BBC}"/>
              </a:ext>
            </a:extLst>
          </p:cNvPr>
          <p:cNvSpPr/>
          <p:nvPr/>
        </p:nvSpPr>
        <p:spPr>
          <a:xfrm>
            <a:off x="6197992" y="555006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xmlns="" id="{760F8A28-44FD-4637-8F15-97EA34C9CC78}"/>
              </a:ext>
            </a:extLst>
          </p:cNvPr>
          <p:cNvSpPr/>
          <p:nvPr/>
        </p:nvSpPr>
        <p:spPr>
          <a:xfrm>
            <a:off x="6159456" y="5516917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xmlns="" id="{0CEB28EF-38E9-4371-BA8A-D6572D1A36C8}"/>
              </a:ext>
            </a:extLst>
          </p:cNvPr>
          <p:cNvSpPr/>
          <p:nvPr/>
        </p:nvSpPr>
        <p:spPr>
          <a:xfrm>
            <a:off x="6915620" y="5550065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xmlns="" id="{AA65AC0B-1B85-4B87-AA79-E389B083E54A}"/>
              </a:ext>
            </a:extLst>
          </p:cNvPr>
          <p:cNvSpPr/>
          <p:nvPr/>
        </p:nvSpPr>
        <p:spPr>
          <a:xfrm>
            <a:off x="6877084" y="5516919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xmlns="" id="{0D2ED1F6-3427-4F84-A4B0-A399B0EC4825}"/>
              </a:ext>
            </a:extLst>
          </p:cNvPr>
          <p:cNvSpPr/>
          <p:nvPr/>
        </p:nvSpPr>
        <p:spPr>
          <a:xfrm>
            <a:off x="2587846" y="6007615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xmlns="" id="{0A9E8251-FCEF-4174-8BA1-2979F16C6C1B}"/>
              </a:ext>
            </a:extLst>
          </p:cNvPr>
          <p:cNvSpPr/>
          <p:nvPr/>
        </p:nvSpPr>
        <p:spPr>
          <a:xfrm>
            <a:off x="2549310" y="5974469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xmlns="" id="{34D03ABA-9D81-4382-9EFA-E324463041FF}"/>
              </a:ext>
            </a:extLst>
          </p:cNvPr>
          <p:cNvSpPr/>
          <p:nvPr/>
        </p:nvSpPr>
        <p:spPr>
          <a:xfrm>
            <a:off x="3312039" y="602077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xmlns="" id="{DF625EC7-D001-4BAC-A73E-557777BA9F8A}"/>
              </a:ext>
            </a:extLst>
          </p:cNvPr>
          <p:cNvSpPr/>
          <p:nvPr/>
        </p:nvSpPr>
        <p:spPr>
          <a:xfrm>
            <a:off x="3273503" y="5987624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xmlns="" id="{AF8C59D2-2F2D-441F-99E6-C38B190FAB9D}"/>
              </a:ext>
            </a:extLst>
          </p:cNvPr>
          <p:cNvSpPr/>
          <p:nvPr/>
        </p:nvSpPr>
        <p:spPr>
          <a:xfrm>
            <a:off x="4020023" y="601112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xmlns="" id="{130B73AA-6F0E-4BF8-9A5A-628068D8904A}"/>
              </a:ext>
            </a:extLst>
          </p:cNvPr>
          <p:cNvSpPr/>
          <p:nvPr/>
        </p:nvSpPr>
        <p:spPr>
          <a:xfrm>
            <a:off x="3981487" y="5977977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xmlns="" id="{FE97273C-A379-41AC-9A9B-C046F3370828}"/>
              </a:ext>
            </a:extLst>
          </p:cNvPr>
          <p:cNvSpPr/>
          <p:nvPr/>
        </p:nvSpPr>
        <p:spPr>
          <a:xfrm>
            <a:off x="4751158" y="601305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xmlns="" id="{DDECD3D2-13E9-4D0A-858F-740C005C0D5C}"/>
              </a:ext>
            </a:extLst>
          </p:cNvPr>
          <p:cNvSpPr/>
          <p:nvPr/>
        </p:nvSpPr>
        <p:spPr>
          <a:xfrm>
            <a:off x="4712622" y="5979905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xmlns="" id="{3B186CBF-8B6F-4E5F-BDE1-292ED668BA8F}"/>
              </a:ext>
            </a:extLst>
          </p:cNvPr>
          <p:cNvSpPr/>
          <p:nvPr/>
        </p:nvSpPr>
        <p:spPr>
          <a:xfrm>
            <a:off x="5468789" y="601305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xmlns="" id="{965F32BE-C2CF-4143-9B57-EDFA798877A3}"/>
              </a:ext>
            </a:extLst>
          </p:cNvPr>
          <p:cNvSpPr/>
          <p:nvPr/>
        </p:nvSpPr>
        <p:spPr>
          <a:xfrm>
            <a:off x="5430253" y="5979907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xmlns="" id="{86A0EF0E-BF13-4302-A7B7-8B7E033512BA}"/>
              </a:ext>
            </a:extLst>
          </p:cNvPr>
          <p:cNvSpPr/>
          <p:nvPr/>
        </p:nvSpPr>
        <p:spPr>
          <a:xfrm>
            <a:off x="6197992" y="601305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xmlns="" id="{2551756A-52A0-4CAE-8419-5F2ADB00F2A7}"/>
              </a:ext>
            </a:extLst>
          </p:cNvPr>
          <p:cNvSpPr/>
          <p:nvPr/>
        </p:nvSpPr>
        <p:spPr>
          <a:xfrm>
            <a:off x="6159456" y="5979906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3" name="图形 172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4EA4943C-FCC1-48EF-8395-343699D37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1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="" id="{298A960B-6CD9-420E-971D-0BDC18C61C99}"/>
              </a:ext>
            </a:extLst>
          </p:cNvPr>
          <p:cNvSpPr/>
          <p:nvPr/>
        </p:nvSpPr>
        <p:spPr>
          <a:xfrm>
            <a:off x="7681950" y="2422817"/>
            <a:ext cx="4178972" cy="877003"/>
          </a:xfrm>
          <a:prstGeom prst="roundRect">
            <a:avLst/>
          </a:prstGeom>
          <a:solidFill>
            <a:srgbClr val="FF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你的生日是几月几号？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B10AD2E-034A-4F9E-A467-83E38AF16A3F}"/>
              </a:ext>
            </a:extLst>
          </p:cNvPr>
          <p:cNvGrpSpPr/>
          <p:nvPr/>
        </p:nvGrpSpPr>
        <p:grpSpPr>
          <a:xfrm>
            <a:off x="7681949" y="3726533"/>
            <a:ext cx="4178972" cy="877003"/>
            <a:chOff x="7681949" y="3080142"/>
            <a:chExt cx="4178972" cy="1395723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="" id="{D7629B21-1A79-4CC2-A9F7-61C92099C294}"/>
                </a:ext>
              </a:extLst>
            </p:cNvPr>
            <p:cNvSpPr/>
            <p:nvPr/>
          </p:nvSpPr>
          <p:spPr>
            <a:xfrm>
              <a:off x="7681949" y="3080142"/>
              <a:ext cx="4178972" cy="1395723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我的生日是</a:t>
              </a:r>
              <a:r>
                <a:rPr lang="en-US" altLang="zh-CN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                    </a:t>
              </a:r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。</a:t>
              </a: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D6510DD1-C1A0-4074-9C28-5387829BD6BD}"/>
                </a:ext>
              </a:extLst>
            </p:cNvPr>
            <p:cNvCxnSpPr/>
            <p:nvPr/>
          </p:nvCxnSpPr>
          <p:spPr>
            <a:xfrm>
              <a:off x="9963808" y="3963193"/>
              <a:ext cx="145042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A5BB96EA-9E84-44BE-BAE0-51C8DCCA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78" y="4278"/>
            <a:ext cx="5545448" cy="687635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A740C9-C15D-4F21-8BBE-F56472CDEDF9}"/>
              </a:ext>
            </a:extLst>
          </p:cNvPr>
          <p:cNvGrpSpPr/>
          <p:nvPr/>
        </p:nvGrpSpPr>
        <p:grpSpPr>
          <a:xfrm>
            <a:off x="215265" y="520852"/>
            <a:ext cx="2719204" cy="1517752"/>
            <a:chOff x="630722" y="4122578"/>
            <a:chExt cx="2719204" cy="151775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4E6B5D5D-F3B7-4C43-A274-1435403E2CCF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2F7C70DF-7FD3-4B50-9510-D9F305669E9A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二月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9C253B78-9AF2-4141-A21F-4BB7D562BF02}"/>
              </a:ext>
            </a:extLst>
          </p:cNvPr>
          <p:cNvSpPr/>
          <p:nvPr/>
        </p:nvSpPr>
        <p:spPr>
          <a:xfrm>
            <a:off x="2576096" y="3737046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72831D27-3B6D-40F7-A71C-1A31098E8E04}"/>
              </a:ext>
            </a:extLst>
          </p:cNvPr>
          <p:cNvSpPr/>
          <p:nvPr/>
        </p:nvSpPr>
        <p:spPr>
          <a:xfrm>
            <a:off x="2537736" y="3703900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84D6C07D-D021-4868-86EC-DB5A03C989CF}"/>
              </a:ext>
            </a:extLst>
          </p:cNvPr>
          <p:cNvSpPr/>
          <p:nvPr/>
        </p:nvSpPr>
        <p:spPr>
          <a:xfrm>
            <a:off x="3323439" y="3750201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8133808D-00AD-4159-994A-53368A5C4B7C}"/>
              </a:ext>
            </a:extLst>
          </p:cNvPr>
          <p:cNvSpPr/>
          <p:nvPr/>
        </p:nvSpPr>
        <p:spPr>
          <a:xfrm>
            <a:off x="3285079" y="3717055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1991BA01-29C6-4DD3-AEDA-65AB4B373AE1}"/>
              </a:ext>
            </a:extLst>
          </p:cNvPr>
          <p:cNvSpPr/>
          <p:nvPr/>
        </p:nvSpPr>
        <p:spPr>
          <a:xfrm>
            <a:off x="4042998" y="3740554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0C131E0-8A68-4259-B715-53F8C33F623D}"/>
              </a:ext>
            </a:extLst>
          </p:cNvPr>
          <p:cNvSpPr/>
          <p:nvPr/>
        </p:nvSpPr>
        <p:spPr>
          <a:xfrm>
            <a:off x="4004638" y="3707408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43F72A5-6FEB-4471-BE74-943F34DB1FF8}"/>
              </a:ext>
            </a:extLst>
          </p:cNvPr>
          <p:cNvSpPr/>
          <p:nvPr/>
        </p:nvSpPr>
        <p:spPr>
          <a:xfrm>
            <a:off x="4739408" y="3742482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C5E6443B-A8F5-4823-9730-2367A67DA612}"/>
              </a:ext>
            </a:extLst>
          </p:cNvPr>
          <p:cNvSpPr/>
          <p:nvPr/>
        </p:nvSpPr>
        <p:spPr>
          <a:xfrm>
            <a:off x="4701048" y="3709336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6946E848-EEED-4998-8C99-9543BF9D73E1}"/>
              </a:ext>
            </a:extLst>
          </p:cNvPr>
          <p:cNvSpPr/>
          <p:nvPr/>
        </p:nvSpPr>
        <p:spPr>
          <a:xfrm>
            <a:off x="5457039" y="3742484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212333B8-989C-463C-931F-50A7EBD84F1A}"/>
              </a:ext>
            </a:extLst>
          </p:cNvPr>
          <p:cNvSpPr/>
          <p:nvPr/>
        </p:nvSpPr>
        <p:spPr>
          <a:xfrm>
            <a:off x="5418679" y="3709338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69A29CC6-AB62-4D8F-90BF-E0EB6C2B904E}"/>
              </a:ext>
            </a:extLst>
          </p:cNvPr>
          <p:cNvSpPr/>
          <p:nvPr/>
        </p:nvSpPr>
        <p:spPr>
          <a:xfrm>
            <a:off x="6186242" y="3742483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54AF9784-5928-405A-97E8-1489F1F9712A}"/>
              </a:ext>
            </a:extLst>
          </p:cNvPr>
          <p:cNvSpPr/>
          <p:nvPr/>
        </p:nvSpPr>
        <p:spPr>
          <a:xfrm>
            <a:off x="6147882" y="3709337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CC76285-BE43-464A-A28B-6B4D4A519D3A}"/>
              </a:ext>
            </a:extLst>
          </p:cNvPr>
          <p:cNvSpPr/>
          <p:nvPr/>
        </p:nvSpPr>
        <p:spPr>
          <a:xfrm>
            <a:off x="6903870" y="3742485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A5624E30-63CD-4C3D-A88F-248D64CD3F5D}"/>
              </a:ext>
            </a:extLst>
          </p:cNvPr>
          <p:cNvSpPr/>
          <p:nvPr/>
        </p:nvSpPr>
        <p:spPr>
          <a:xfrm>
            <a:off x="6865510" y="3709339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D36AA16C-B57C-4BB2-9B11-45402F19466A}"/>
              </a:ext>
            </a:extLst>
          </p:cNvPr>
          <p:cNvSpPr/>
          <p:nvPr/>
        </p:nvSpPr>
        <p:spPr>
          <a:xfrm>
            <a:off x="6922010" y="4197060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5D1A6CC3-8DCC-4089-B232-0C6DB4639174}"/>
              </a:ext>
            </a:extLst>
          </p:cNvPr>
          <p:cNvSpPr/>
          <p:nvPr/>
        </p:nvSpPr>
        <p:spPr>
          <a:xfrm>
            <a:off x="6883650" y="4163914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D1799C64-8B2C-4AF2-9F1D-B206AE087F5D}"/>
              </a:ext>
            </a:extLst>
          </p:cNvPr>
          <p:cNvSpPr/>
          <p:nvPr/>
        </p:nvSpPr>
        <p:spPr>
          <a:xfrm>
            <a:off x="2601171" y="4641798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1A5E61F8-E748-4F1B-B631-48DAB78E6D4A}"/>
              </a:ext>
            </a:extLst>
          </p:cNvPr>
          <p:cNvSpPr/>
          <p:nvPr/>
        </p:nvSpPr>
        <p:spPr>
          <a:xfrm>
            <a:off x="2562811" y="4608652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54B6172E-B273-4C81-90DB-9B448992EBB1}"/>
              </a:ext>
            </a:extLst>
          </p:cNvPr>
          <p:cNvSpPr/>
          <p:nvPr/>
        </p:nvSpPr>
        <p:spPr>
          <a:xfrm>
            <a:off x="3325364" y="4654953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7F143A58-5E98-416C-8DFA-C7DBEE7FB05A}"/>
              </a:ext>
            </a:extLst>
          </p:cNvPr>
          <p:cNvSpPr/>
          <p:nvPr/>
        </p:nvSpPr>
        <p:spPr>
          <a:xfrm>
            <a:off x="3287004" y="4621807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909E17E0-CD71-474A-9A54-6147328E349B}"/>
              </a:ext>
            </a:extLst>
          </p:cNvPr>
          <p:cNvSpPr/>
          <p:nvPr/>
        </p:nvSpPr>
        <p:spPr>
          <a:xfrm>
            <a:off x="4033348" y="4645306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33DAA630-9BFD-41C7-AE4F-A44FB4F1139C}"/>
              </a:ext>
            </a:extLst>
          </p:cNvPr>
          <p:cNvSpPr/>
          <p:nvPr/>
        </p:nvSpPr>
        <p:spPr>
          <a:xfrm>
            <a:off x="3994988" y="4612160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CF170A24-7CB3-4906-B0EB-9D86D9F4D17A}"/>
              </a:ext>
            </a:extLst>
          </p:cNvPr>
          <p:cNvSpPr/>
          <p:nvPr/>
        </p:nvSpPr>
        <p:spPr>
          <a:xfrm>
            <a:off x="4764483" y="4647234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B33F48C3-3EF7-4E2E-BBB6-5E2E9BF95B72}"/>
              </a:ext>
            </a:extLst>
          </p:cNvPr>
          <p:cNvSpPr/>
          <p:nvPr/>
        </p:nvSpPr>
        <p:spPr>
          <a:xfrm>
            <a:off x="4726123" y="4614088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32DBE769-9828-4CFB-953A-D6AAA68999DF}"/>
              </a:ext>
            </a:extLst>
          </p:cNvPr>
          <p:cNvSpPr/>
          <p:nvPr/>
        </p:nvSpPr>
        <p:spPr>
          <a:xfrm>
            <a:off x="5482114" y="4647236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00E866B9-BF0A-4CB4-A88A-2326C9703AF3}"/>
              </a:ext>
            </a:extLst>
          </p:cNvPr>
          <p:cNvSpPr/>
          <p:nvPr/>
        </p:nvSpPr>
        <p:spPr>
          <a:xfrm>
            <a:off x="5443754" y="4614090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F7E59AA6-3A69-4716-BEAB-17A70BEA0E6D}"/>
              </a:ext>
            </a:extLst>
          </p:cNvPr>
          <p:cNvSpPr/>
          <p:nvPr/>
        </p:nvSpPr>
        <p:spPr>
          <a:xfrm>
            <a:off x="6211317" y="4647235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464E9771-736B-4358-8E9D-DBFFC61D2552}"/>
              </a:ext>
            </a:extLst>
          </p:cNvPr>
          <p:cNvSpPr/>
          <p:nvPr/>
        </p:nvSpPr>
        <p:spPr>
          <a:xfrm>
            <a:off x="6172957" y="4614089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B75C830A-FD51-4982-95F2-72F7A3DE244D}"/>
              </a:ext>
            </a:extLst>
          </p:cNvPr>
          <p:cNvSpPr/>
          <p:nvPr/>
        </p:nvSpPr>
        <p:spPr>
          <a:xfrm>
            <a:off x="6928945" y="4647237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210D6244-73F0-4E1A-9E4F-3D1404A36E51}"/>
              </a:ext>
            </a:extLst>
          </p:cNvPr>
          <p:cNvSpPr/>
          <p:nvPr/>
        </p:nvSpPr>
        <p:spPr>
          <a:xfrm>
            <a:off x="6890585" y="4614091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09A8C368-3D42-41BC-B6A6-B961CEA05DB8}"/>
              </a:ext>
            </a:extLst>
          </p:cNvPr>
          <p:cNvSpPr/>
          <p:nvPr/>
        </p:nvSpPr>
        <p:spPr>
          <a:xfrm>
            <a:off x="2601172" y="5104784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45A1E3D4-9BCC-4546-874B-C2C6F1BC4212}"/>
              </a:ext>
            </a:extLst>
          </p:cNvPr>
          <p:cNvSpPr/>
          <p:nvPr/>
        </p:nvSpPr>
        <p:spPr>
          <a:xfrm>
            <a:off x="2562812" y="5071638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9C07C015-062C-47D1-BD7C-FBB7C7D67A19}"/>
              </a:ext>
            </a:extLst>
          </p:cNvPr>
          <p:cNvSpPr/>
          <p:nvPr/>
        </p:nvSpPr>
        <p:spPr>
          <a:xfrm>
            <a:off x="3325365" y="5117939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AC397C28-527E-4BF7-B37F-2D3D93585A35}"/>
              </a:ext>
            </a:extLst>
          </p:cNvPr>
          <p:cNvSpPr/>
          <p:nvPr/>
        </p:nvSpPr>
        <p:spPr>
          <a:xfrm>
            <a:off x="3287005" y="5084793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4F172E0A-FB64-4263-A4BD-E39EEFC16E2B}"/>
              </a:ext>
            </a:extLst>
          </p:cNvPr>
          <p:cNvSpPr/>
          <p:nvPr/>
        </p:nvSpPr>
        <p:spPr>
          <a:xfrm>
            <a:off x="4033349" y="5108292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A8834C8C-D894-4005-A065-B9EB58690113}"/>
              </a:ext>
            </a:extLst>
          </p:cNvPr>
          <p:cNvSpPr/>
          <p:nvPr/>
        </p:nvSpPr>
        <p:spPr>
          <a:xfrm>
            <a:off x="3994989" y="5075146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6F77E342-37D6-4F16-9138-C9E5E3A7A9F8}"/>
              </a:ext>
            </a:extLst>
          </p:cNvPr>
          <p:cNvSpPr/>
          <p:nvPr/>
        </p:nvSpPr>
        <p:spPr>
          <a:xfrm>
            <a:off x="4764484" y="5110220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96BD7A65-F372-4D44-9DE9-1FF5EDBC8795}"/>
              </a:ext>
            </a:extLst>
          </p:cNvPr>
          <p:cNvSpPr/>
          <p:nvPr/>
        </p:nvSpPr>
        <p:spPr>
          <a:xfrm>
            <a:off x="4726124" y="5077074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45C4AACD-BF1E-4138-B06C-4A028D4341FD}"/>
              </a:ext>
            </a:extLst>
          </p:cNvPr>
          <p:cNvSpPr/>
          <p:nvPr/>
        </p:nvSpPr>
        <p:spPr>
          <a:xfrm>
            <a:off x="5482115" y="5110222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F996ABB6-A8A9-4EFA-BF34-62E374D0E9B5}"/>
              </a:ext>
            </a:extLst>
          </p:cNvPr>
          <p:cNvSpPr/>
          <p:nvPr/>
        </p:nvSpPr>
        <p:spPr>
          <a:xfrm>
            <a:off x="5443755" y="5077076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93F523A5-B61B-45FA-8C3C-525F64B7D4AE}"/>
              </a:ext>
            </a:extLst>
          </p:cNvPr>
          <p:cNvSpPr/>
          <p:nvPr/>
        </p:nvSpPr>
        <p:spPr>
          <a:xfrm>
            <a:off x="6211318" y="5110221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3BADE238-0EA9-4C51-9347-9136BDE5F64A}"/>
              </a:ext>
            </a:extLst>
          </p:cNvPr>
          <p:cNvSpPr/>
          <p:nvPr/>
        </p:nvSpPr>
        <p:spPr>
          <a:xfrm>
            <a:off x="6172958" y="5077075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91AC5AF9-D203-4379-9985-6477BC0CA7BB}"/>
              </a:ext>
            </a:extLst>
          </p:cNvPr>
          <p:cNvSpPr/>
          <p:nvPr/>
        </p:nvSpPr>
        <p:spPr>
          <a:xfrm>
            <a:off x="6928946" y="5110223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0ACAA3B4-A77B-4C7A-9A88-B65F814B7C4E}"/>
              </a:ext>
            </a:extLst>
          </p:cNvPr>
          <p:cNvSpPr/>
          <p:nvPr/>
        </p:nvSpPr>
        <p:spPr>
          <a:xfrm>
            <a:off x="6890586" y="5077077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8737192B-D20B-47FF-A3E8-0CE5EA6389FB}"/>
              </a:ext>
            </a:extLst>
          </p:cNvPr>
          <p:cNvSpPr/>
          <p:nvPr/>
        </p:nvSpPr>
        <p:spPr>
          <a:xfrm>
            <a:off x="2578021" y="5556201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69C588ED-0FC9-49E1-A0B1-7F771E0E8D53}"/>
              </a:ext>
            </a:extLst>
          </p:cNvPr>
          <p:cNvSpPr/>
          <p:nvPr/>
        </p:nvSpPr>
        <p:spPr>
          <a:xfrm>
            <a:off x="2539661" y="5523055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A3354951-31A9-44C9-BACF-8D67B8FAA703}"/>
              </a:ext>
            </a:extLst>
          </p:cNvPr>
          <p:cNvSpPr/>
          <p:nvPr/>
        </p:nvSpPr>
        <p:spPr>
          <a:xfrm>
            <a:off x="3302214" y="5569356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B38F1260-EECE-4DB8-B8A5-D6CA25420102}"/>
              </a:ext>
            </a:extLst>
          </p:cNvPr>
          <p:cNvSpPr/>
          <p:nvPr/>
        </p:nvSpPr>
        <p:spPr>
          <a:xfrm>
            <a:off x="3263854" y="5536210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3040E7E6-A22F-45E1-A20A-FE122B9FD4CC}"/>
              </a:ext>
            </a:extLst>
          </p:cNvPr>
          <p:cNvSpPr/>
          <p:nvPr/>
        </p:nvSpPr>
        <p:spPr>
          <a:xfrm>
            <a:off x="4010198" y="5559709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7D2CDD92-8CB3-47BB-BF2A-5DABB687F1AD}"/>
              </a:ext>
            </a:extLst>
          </p:cNvPr>
          <p:cNvSpPr/>
          <p:nvPr/>
        </p:nvSpPr>
        <p:spPr>
          <a:xfrm>
            <a:off x="3971838" y="5526563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689B6076-A941-4045-860A-68F349175061}"/>
              </a:ext>
            </a:extLst>
          </p:cNvPr>
          <p:cNvSpPr/>
          <p:nvPr/>
        </p:nvSpPr>
        <p:spPr>
          <a:xfrm>
            <a:off x="4741333" y="5561637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9A7DA8A5-11C5-43D1-B6A8-AAC5D9612DC2}"/>
              </a:ext>
            </a:extLst>
          </p:cNvPr>
          <p:cNvSpPr/>
          <p:nvPr/>
        </p:nvSpPr>
        <p:spPr>
          <a:xfrm>
            <a:off x="4702973" y="5528491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83933612-A865-4B82-8587-62EFF9CC841E}"/>
              </a:ext>
            </a:extLst>
          </p:cNvPr>
          <p:cNvSpPr/>
          <p:nvPr/>
        </p:nvSpPr>
        <p:spPr>
          <a:xfrm>
            <a:off x="5458964" y="5561639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1C8ADC0C-5E47-4F32-99EF-369A36EC2B68}"/>
              </a:ext>
            </a:extLst>
          </p:cNvPr>
          <p:cNvSpPr/>
          <p:nvPr/>
        </p:nvSpPr>
        <p:spPr>
          <a:xfrm>
            <a:off x="5420604" y="5528493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78E8D9FB-DEA5-4B43-814C-F8129B8CF301}"/>
              </a:ext>
            </a:extLst>
          </p:cNvPr>
          <p:cNvSpPr/>
          <p:nvPr/>
        </p:nvSpPr>
        <p:spPr>
          <a:xfrm>
            <a:off x="6188167" y="5561638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5282FA43-176A-4EF9-BF96-3F7424E191BD}"/>
              </a:ext>
            </a:extLst>
          </p:cNvPr>
          <p:cNvSpPr/>
          <p:nvPr/>
        </p:nvSpPr>
        <p:spPr>
          <a:xfrm>
            <a:off x="6149807" y="5528492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F396AA5D-D4CA-46F7-8938-7BCFB8EB3CDF}"/>
              </a:ext>
            </a:extLst>
          </p:cNvPr>
          <p:cNvSpPr/>
          <p:nvPr/>
        </p:nvSpPr>
        <p:spPr>
          <a:xfrm>
            <a:off x="6905795" y="5561640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2F709F09-F247-47E1-8324-620F187E25BD}"/>
              </a:ext>
            </a:extLst>
          </p:cNvPr>
          <p:cNvSpPr/>
          <p:nvPr/>
        </p:nvSpPr>
        <p:spPr>
          <a:xfrm>
            <a:off x="6867435" y="5528494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16964D9-6694-44E4-BF7F-9D87FF2C1E0A}"/>
              </a:ext>
            </a:extLst>
          </p:cNvPr>
          <p:cNvSpPr/>
          <p:nvPr/>
        </p:nvSpPr>
        <p:spPr>
          <a:xfrm>
            <a:off x="2578021" y="6019190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9BF479F8-D958-4CE3-A19A-2B76B3F7282C}"/>
              </a:ext>
            </a:extLst>
          </p:cNvPr>
          <p:cNvSpPr/>
          <p:nvPr/>
        </p:nvSpPr>
        <p:spPr>
          <a:xfrm>
            <a:off x="2539661" y="5986044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B2F45850-1FEE-4112-AB84-738DD374AA38}"/>
              </a:ext>
            </a:extLst>
          </p:cNvPr>
          <p:cNvSpPr/>
          <p:nvPr/>
        </p:nvSpPr>
        <p:spPr>
          <a:xfrm>
            <a:off x="3302214" y="6032345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3811327D-E25A-4DCF-9B7B-5C840A83D06C}"/>
              </a:ext>
            </a:extLst>
          </p:cNvPr>
          <p:cNvSpPr/>
          <p:nvPr/>
        </p:nvSpPr>
        <p:spPr>
          <a:xfrm>
            <a:off x="3263854" y="5999199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D5B0F990-834F-40C7-909C-AA041359932E}"/>
              </a:ext>
            </a:extLst>
          </p:cNvPr>
          <p:cNvSpPr/>
          <p:nvPr/>
        </p:nvSpPr>
        <p:spPr>
          <a:xfrm>
            <a:off x="4044923" y="6022698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3A0C10A5-4CFC-4B13-B9D7-2AD5C0B7737D}"/>
              </a:ext>
            </a:extLst>
          </p:cNvPr>
          <p:cNvSpPr/>
          <p:nvPr/>
        </p:nvSpPr>
        <p:spPr>
          <a:xfrm>
            <a:off x="4006563" y="5989552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19FD8F05-6745-4B37-A73E-9E70B8F5614D}"/>
              </a:ext>
            </a:extLst>
          </p:cNvPr>
          <p:cNvSpPr/>
          <p:nvPr/>
        </p:nvSpPr>
        <p:spPr>
          <a:xfrm>
            <a:off x="4741333" y="6024626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9634130C-CC30-435E-899C-B9F96E1B1CFF}"/>
              </a:ext>
            </a:extLst>
          </p:cNvPr>
          <p:cNvSpPr/>
          <p:nvPr/>
        </p:nvSpPr>
        <p:spPr>
          <a:xfrm>
            <a:off x="4702973" y="5991480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4130E6DC-6D45-436E-9784-8D3CF045743A}"/>
              </a:ext>
            </a:extLst>
          </p:cNvPr>
          <p:cNvSpPr/>
          <p:nvPr/>
        </p:nvSpPr>
        <p:spPr>
          <a:xfrm>
            <a:off x="5458964" y="6024628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21549FD5-495A-486A-90D4-CDEF0D32649F}"/>
              </a:ext>
            </a:extLst>
          </p:cNvPr>
          <p:cNvSpPr/>
          <p:nvPr/>
        </p:nvSpPr>
        <p:spPr>
          <a:xfrm>
            <a:off x="5420604" y="5991482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ED23CBF8-0B2D-4392-9332-6512E9960416}"/>
              </a:ext>
            </a:extLst>
          </p:cNvPr>
          <p:cNvSpPr/>
          <p:nvPr/>
        </p:nvSpPr>
        <p:spPr>
          <a:xfrm>
            <a:off x="6188167" y="6024627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11B6B125-8A34-4E3F-B3A6-CDCF16C01FA3}"/>
              </a:ext>
            </a:extLst>
          </p:cNvPr>
          <p:cNvSpPr/>
          <p:nvPr/>
        </p:nvSpPr>
        <p:spPr>
          <a:xfrm>
            <a:off x="6149807" y="5991481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6F17747A-4BC7-4C36-9A7B-3C003A4FEACF}"/>
              </a:ext>
            </a:extLst>
          </p:cNvPr>
          <p:cNvSpPr/>
          <p:nvPr/>
        </p:nvSpPr>
        <p:spPr>
          <a:xfrm>
            <a:off x="6905795" y="6024629"/>
            <a:ext cx="5356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2D60C0F4-43A1-4527-9D5B-A206BE68773A}"/>
              </a:ext>
            </a:extLst>
          </p:cNvPr>
          <p:cNvSpPr/>
          <p:nvPr/>
        </p:nvSpPr>
        <p:spPr>
          <a:xfrm>
            <a:off x="6867435" y="5991483"/>
            <a:ext cx="589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图形 92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9DE9D490-218A-4F37-A920-659A5D70E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GO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6" name="矩形: 圆角 3">
            <a:extLst>
              <a:ext uri="{FF2B5EF4-FFF2-40B4-BE49-F238E27FC236}">
                <a16:creationId xmlns:a16="http://schemas.microsoft.com/office/drawing/2014/main" xmlns="" id="{2CADBC36-4A06-4EF8-9E29-89CF332FF07F}"/>
              </a:ext>
            </a:extLst>
          </p:cNvPr>
          <p:cNvSpPr/>
          <p:nvPr/>
        </p:nvSpPr>
        <p:spPr>
          <a:xfrm>
            <a:off x="2087633" y="2033080"/>
            <a:ext cx="8897042" cy="31089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               1.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给学生看日历，介绍年和月；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  <a:p>
            <a:pPr marL="72000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点击图片对应到每个月份的日历，根据当天的日期，点击</a:t>
            </a: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”ask”</a:t>
            </a:r>
          </a:p>
          <a:p>
            <a:pPr marL="72000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对学生进行提问，再次点击问题消失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  <a:p>
            <a:pPr marL="72000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点击箭头，返回到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PPT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第四页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  <a:p>
            <a:pPr marL="72000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noProof="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4.</a:t>
            </a:r>
            <a:r>
              <a:rPr lang="zh-CN" altLang="en-US" sz="2000" noProof="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此环节方便老师们在一年中任何时间段进行这一主题的练习。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54D0059-AF24-4989-BB54-FD8219AC0C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33" y="678422"/>
            <a:ext cx="976100" cy="13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51471 0.004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="" id="{09D4D145-FA5F-490A-95EC-47BB742D83EE}"/>
              </a:ext>
            </a:extLst>
          </p:cNvPr>
          <p:cNvSpPr/>
          <p:nvPr/>
        </p:nvSpPr>
        <p:spPr>
          <a:xfrm>
            <a:off x="7681950" y="2422817"/>
            <a:ext cx="4178972" cy="877003"/>
          </a:xfrm>
          <a:prstGeom prst="roundRect">
            <a:avLst/>
          </a:prstGeom>
          <a:solidFill>
            <a:srgbClr val="FF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你的生日是几月几号？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B9EE74F2-5D2E-4FEA-9D8A-BB4D01011F6C}"/>
              </a:ext>
            </a:extLst>
          </p:cNvPr>
          <p:cNvGrpSpPr/>
          <p:nvPr/>
        </p:nvGrpSpPr>
        <p:grpSpPr>
          <a:xfrm>
            <a:off x="7681949" y="3726533"/>
            <a:ext cx="4178972" cy="877003"/>
            <a:chOff x="7681949" y="3080142"/>
            <a:chExt cx="4178972" cy="1395723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F6C33FED-1940-4A9C-B6BB-58883C036C8E}"/>
                </a:ext>
              </a:extLst>
            </p:cNvPr>
            <p:cNvSpPr/>
            <p:nvPr/>
          </p:nvSpPr>
          <p:spPr>
            <a:xfrm>
              <a:off x="7681949" y="3080142"/>
              <a:ext cx="4178972" cy="1395723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我的生日是</a:t>
              </a:r>
              <a:r>
                <a:rPr lang="en-US" altLang="zh-CN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                    </a:t>
              </a:r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。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F67866AC-E4E8-4FCA-A7FE-913D4333AADD}"/>
                </a:ext>
              </a:extLst>
            </p:cNvPr>
            <p:cNvCxnSpPr/>
            <p:nvPr/>
          </p:nvCxnSpPr>
          <p:spPr>
            <a:xfrm>
              <a:off x="9963808" y="3963193"/>
              <a:ext cx="145042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8239D900-4C56-4B0C-8B5A-5F3E8E95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77" y="-1"/>
            <a:ext cx="5530646" cy="685800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C7B2B9DC-E2D9-4CFF-82BF-BFC7F8706FEB}"/>
              </a:ext>
            </a:extLst>
          </p:cNvPr>
          <p:cNvGrpSpPr/>
          <p:nvPr/>
        </p:nvGrpSpPr>
        <p:grpSpPr>
          <a:xfrm>
            <a:off x="215268" y="520852"/>
            <a:ext cx="2719204" cy="1517752"/>
            <a:chOff x="630722" y="4122578"/>
            <a:chExt cx="2719204" cy="1517752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BE7F1B71-927D-4035-BA1B-136E9246F4B5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28351DCC-EA16-419B-B8EB-8F6DD620245C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三月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3258E018-7DC9-4345-B724-28DF26331502}"/>
              </a:ext>
            </a:extLst>
          </p:cNvPr>
          <p:cNvSpPr/>
          <p:nvPr/>
        </p:nvSpPr>
        <p:spPr>
          <a:xfrm>
            <a:off x="2570684" y="3725471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E0DED895-9CCB-4920-8DE6-D0308303E5CC}"/>
              </a:ext>
            </a:extLst>
          </p:cNvPr>
          <p:cNvSpPr/>
          <p:nvPr/>
        </p:nvSpPr>
        <p:spPr>
          <a:xfrm>
            <a:off x="2528295" y="3692325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4A3F4AF9-FB30-43A0-BF5E-1C86000242A0}"/>
              </a:ext>
            </a:extLst>
          </p:cNvPr>
          <p:cNvSpPr/>
          <p:nvPr/>
        </p:nvSpPr>
        <p:spPr>
          <a:xfrm>
            <a:off x="3294877" y="3738626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8617AAB7-90CC-4314-87C6-6367F903EC69}"/>
              </a:ext>
            </a:extLst>
          </p:cNvPr>
          <p:cNvSpPr/>
          <p:nvPr/>
        </p:nvSpPr>
        <p:spPr>
          <a:xfrm>
            <a:off x="3252488" y="3705480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9E40D94B-13F9-431E-9AE1-9D084501BC04}"/>
              </a:ext>
            </a:extLst>
          </p:cNvPr>
          <p:cNvSpPr/>
          <p:nvPr/>
        </p:nvSpPr>
        <p:spPr>
          <a:xfrm>
            <a:off x="4002861" y="3728979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424C0C1F-5595-47F8-8643-978032F6E689}"/>
              </a:ext>
            </a:extLst>
          </p:cNvPr>
          <p:cNvSpPr/>
          <p:nvPr/>
        </p:nvSpPr>
        <p:spPr>
          <a:xfrm>
            <a:off x="3960472" y="3695833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A12EF584-7D57-4523-95DA-DE9A8877FEF5}"/>
              </a:ext>
            </a:extLst>
          </p:cNvPr>
          <p:cNvSpPr/>
          <p:nvPr/>
        </p:nvSpPr>
        <p:spPr>
          <a:xfrm>
            <a:off x="4733996" y="3730907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12991D22-4E46-45EF-8496-7AF98CCE3084}"/>
              </a:ext>
            </a:extLst>
          </p:cNvPr>
          <p:cNvSpPr/>
          <p:nvPr/>
        </p:nvSpPr>
        <p:spPr>
          <a:xfrm>
            <a:off x="4691607" y="3697761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A0731F5F-8A69-405F-BB42-9519EDB71FC7}"/>
              </a:ext>
            </a:extLst>
          </p:cNvPr>
          <p:cNvSpPr/>
          <p:nvPr/>
        </p:nvSpPr>
        <p:spPr>
          <a:xfrm>
            <a:off x="5451627" y="3730909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E1FAA951-31BE-4E28-9565-7AA1FBC576EF}"/>
              </a:ext>
            </a:extLst>
          </p:cNvPr>
          <p:cNvSpPr/>
          <p:nvPr/>
        </p:nvSpPr>
        <p:spPr>
          <a:xfrm>
            <a:off x="5409238" y="3697763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60CBE066-CF0B-4743-8610-0F1B3FC9F20E}"/>
              </a:ext>
            </a:extLst>
          </p:cNvPr>
          <p:cNvSpPr/>
          <p:nvPr/>
        </p:nvSpPr>
        <p:spPr>
          <a:xfrm>
            <a:off x="6157680" y="3730908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2B63787C-7556-4898-ABB1-376C5E98D77B}"/>
              </a:ext>
            </a:extLst>
          </p:cNvPr>
          <p:cNvSpPr/>
          <p:nvPr/>
        </p:nvSpPr>
        <p:spPr>
          <a:xfrm>
            <a:off x="6115291" y="3697762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CAE02E08-D123-49BA-B2BF-BDC3FB21B373}"/>
              </a:ext>
            </a:extLst>
          </p:cNvPr>
          <p:cNvSpPr/>
          <p:nvPr/>
        </p:nvSpPr>
        <p:spPr>
          <a:xfrm>
            <a:off x="6875308" y="3730910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D645A1D5-C56D-4EF0-91BF-82629C1C2335}"/>
              </a:ext>
            </a:extLst>
          </p:cNvPr>
          <p:cNvSpPr/>
          <p:nvPr/>
        </p:nvSpPr>
        <p:spPr>
          <a:xfrm>
            <a:off x="6832919" y="3697764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33EE879E-1A61-448C-BCEF-E87EC25658CE}"/>
              </a:ext>
            </a:extLst>
          </p:cNvPr>
          <p:cNvSpPr/>
          <p:nvPr/>
        </p:nvSpPr>
        <p:spPr>
          <a:xfrm>
            <a:off x="2613078" y="4180046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A8D88112-80F5-4DDF-B82D-DFCCA9482307}"/>
              </a:ext>
            </a:extLst>
          </p:cNvPr>
          <p:cNvSpPr/>
          <p:nvPr/>
        </p:nvSpPr>
        <p:spPr>
          <a:xfrm>
            <a:off x="2574272" y="4146900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FDEF231-3DAC-4055-AF09-66FD921FFB22}"/>
              </a:ext>
            </a:extLst>
          </p:cNvPr>
          <p:cNvSpPr/>
          <p:nvPr/>
        </p:nvSpPr>
        <p:spPr>
          <a:xfrm>
            <a:off x="3337271" y="4193201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C81D7F86-5930-4A3E-B399-649B01D32A92}"/>
              </a:ext>
            </a:extLst>
          </p:cNvPr>
          <p:cNvSpPr/>
          <p:nvPr/>
        </p:nvSpPr>
        <p:spPr>
          <a:xfrm>
            <a:off x="3298465" y="4160055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C86F2E71-9401-42E1-B26F-932D10B57E0B}"/>
              </a:ext>
            </a:extLst>
          </p:cNvPr>
          <p:cNvSpPr/>
          <p:nvPr/>
        </p:nvSpPr>
        <p:spPr>
          <a:xfrm>
            <a:off x="4045255" y="4183554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D2951E89-A835-414D-8776-6ED809CCB473}"/>
              </a:ext>
            </a:extLst>
          </p:cNvPr>
          <p:cNvSpPr/>
          <p:nvPr/>
        </p:nvSpPr>
        <p:spPr>
          <a:xfrm>
            <a:off x="4006449" y="4150408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6E7A73F8-E241-4997-BA83-AC09DE9B6736}"/>
              </a:ext>
            </a:extLst>
          </p:cNvPr>
          <p:cNvSpPr/>
          <p:nvPr/>
        </p:nvSpPr>
        <p:spPr>
          <a:xfrm>
            <a:off x="4776390" y="4185482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8CE2C466-ADCA-4E89-992B-7145949524C4}"/>
              </a:ext>
            </a:extLst>
          </p:cNvPr>
          <p:cNvSpPr/>
          <p:nvPr/>
        </p:nvSpPr>
        <p:spPr>
          <a:xfrm>
            <a:off x="4737584" y="4152336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8BF40ED7-BDC0-4C8F-B61C-54D95B30A690}"/>
              </a:ext>
            </a:extLst>
          </p:cNvPr>
          <p:cNvSpPr/>
          <p:nvPr/>
        </p:nvSpPr>
        <p:spPr>
          <a:xfrm>
            <a:off x="5494021" y="4185484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7F1C9C2C-3D5F-4077-9409-2A145EF0A245}"/>
              </a:ext>
            </a:extLst>
          </p:cNvPr>
          <p:cNvSpPr/>
          <p:nvPr/>
        </p:nvSpPr>
        <p:spPr>
          <a:xfrm>
            <a:off x="5455215" y="4152338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B764B2E4-7EBF-42A2-B56F-E5295B3BBFE2}"/>
              </a:ext>
            </a:extLst>
          </p:cNvPr>
          <p:cNvSpPr/>
          <p:nvPr/>
        </p:nvSpPr>
        <p:spPr>
          <a:xfrm>
            <a:off x="6223224" y="4185483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2C50BA61-3145-4A63-B65A-6B20851DF5AA}"/>
              </a:ext>
            </a:extLst>
          </p:cNvPr>
          <p:cNvSpPr/>
          <p:nvPr/>
        </p:nvSpPr>
        <p:spPr>
          <a:xfrm>
            <a:off x="6184418" y="4152337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7A19BCF8-CF9E-4151-8292-04CBD1243A41}"/>
              </a:ext>
            </a:extLst>
          </p:cNvPr>
          <p:cNvSpPr/>
          <p:nvPr/>
        </p:nvSpPr>
        <p:spPr>
          <a:xfrm>
            <a:off x="6940852" y="4162335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938C9CDB-175F-4F20-A2EC-7DDC9B0EFF51}"/>
              </a:ext>
            </a:extLst>
          </p:cNvPr>
          <p:cNvSpPr/>
          <p:nvPr/>
        </p:nvSpPr>
        <p:spPr>
          <a:xfrm>
            <a:off x="6902046" y="4129189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02624057-F003-475F-8F37-7C656896DFDB}"/>
              </a:ext>
            </a:extLst>
          </p:cNvPr>
          <p:cNvSpPr/>
          <p:nvPr/>
        </p:nvSpPr>
        <p:spPr>
          <a:xfrm>
            <a:off x="2620013" y="4630223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876BC6A4-6B12-4ED0-AE41-7340311A4C10}"/>
              </a:ext>
            </a:extLst>
          </p:cNvPr>
          <p:cNvSpPr/>
          <p:nvPr/>
        </p:nvSpPr>
        <p:spPr>
          <a:xfrm>
            <a:off x="2581207" y="4597077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B128AE5C-8EB0-4AF0-B506-07997E30A0AE}"/>
              </a:ext>
            </a:extLst>
          </p:cNvPr>
          <p:cNvSpPr/>
          <p:nvPr/>
        </p:nvSpPr>
        <p:spPr>
          <a:xfrm>
            <a:off x="3344206" y="4643378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AA6A1D35-2270-41A3-945E-B0A10D266584}"/>
              </a:ext>
            </a:extLst>
          </p:cNvPr>
          <p:cNvSpPr/>
          <p:nvPr/>
        </p:nvSpPr>
        <p:spPr>
          <a:xfrm>
            <a:off x="3305400" y="4610232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3B99AC40-3D11-44EF-8BB5-6B8164EE0F12}"/>
              </a:ext>
            </a:extLst>
          </p:cNvPr>
          <p:cNvSpPr/>
          <p:nvPr/>
        </p:nvSpPr>
        <p:spPr>
          <a:xfrm>
            <a:off x="4052190" y="4633731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E47150F3-ED82-4A35-A28B-DBBE3829DA69}"/>
              </a:ext>
            </a:extLst>
          </p:cNvPr>
          <p:cNvSpPr/>
          <p:nvPr/>
        </p:nvSpPr>
        <p:spPr>
          <a:xfrm>
            <a:off x="4013384" y="4600585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8A524F9A-538F-49D0-AC71-80B345651DF8}"/>
              </a:ext>
            </a:extLst>
          </p:cNvPr>
          <p:cNvSpPr/>
          <p:nvPr/>
        </p:nvSpPr>
        <p:spPr>
          <a:xfrm>
            <a:off x="4783325" y="4635659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9BB0516E-04EF-4687-809F-8456BA48E0F5}"/>
              </a:ext>
            </a:extLst>
          </p:cNvPr>
          <p:cNvSpPr/>
          <p:nvPr/>
        </p:nvSpPr>
        <p:spPr>
          <a:xfrm>
            <a:off x="4744519" y="4602513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DC1A66C0-49D5-44D3-AE42-EFD43D5FCDA5}"/>
              </a:ext>
            </a:extLst>
          </p:cNvPr>
          <p:cNvSpPr/>
          <p:nvPr/>
        </p:nvSpPr>
        <p:spPr>
          <a:xfrm>
            <a:off x="5500956" y="4635661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22207FB1-B001-4D01-8F68-2032CFB7F49B}"/>
              </a:ext>
            </a:extLst>
          </p:cNvPr>
          <p:cNvSpPr/>
          <p:nvPr/>
        </p:nvSpPr>
        <p:spPr>
          <a:xfrm>
            <a:off x="5462150" y="4602515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CE624D66-DA32-4A8B-9791-6A03C4E03B55}"/>
              </a:ext>
            </a:extLst>
          </p:cNvPr>
          <p:cNvSpPr/>
          <p:nvPr/>
        </p:nvSpPr>
        <p:spPr>
          <a:xfrm>
            <a:off x="6230159" y="4635660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1F4A2C11-04B4-460C-9149-B84A9372C745}"/>
              </a:ext>
            </a:extLst>
          </p:cNvPr>
          <p:cNvSpPr/>
          <p:nvPr/>
        </p:nvSpPr>
        <p:spPr>
          <a:xfrm>
            <a:off x="6191353" y="4602514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D819D80A-5F1F-45D3-A58C-17392D056D93}"/>
              </a:ext>
            </a:extLst>
          </p:cNvPr>
          <p:cNvSpPr/>
          <p:nvPr/>
        </p:nvSpPr>
        <p:spPr>
          <a:xfrm>
            <a:off x="6947787" y="4635662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DF895634-0E5F-44F6-BF02-5DCB6ED8125E}"/>
              </a:ext>
            </a:extLst>
          </p:cNvPr>
          <p:cNvSpPr/>
          <p:nvPr/>
        </p:nvSpPr>
        <p:spPr>
          <a:xfrm>
            <a:off x="6908981" y="4602516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69927CCA-9F57-451B-A98F-2CF525A58471}"/>
              </a:ext>
            </a:extLst>
          </p:cNvPr>
          <p:cNvSpPr/>
          <p:nvPr/>
        </p:nvSpPr>
        <p:spPr>
          <a:xfrm>
            <a:off x="2620014" y="5093209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99BF74FB-5F2D-4031-99A4-10D5FC841A6C}"/>
              </a:ext>
            </a:extLst>
          </p:cNvPr>
          <p:cNvSpPr/>
          <p:nvPr/>
        </p:nvSpPr>
        <p:spPr>
          <a:xfrm>
            <a:off x="2581208" y="5060063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A9044057-39EB-49CD-9BA0-82A2909CB424}"/>
              </a:ext>
            </a:extLst>
          </p:cNvPr>
          <p:cNvSpPr/>
          <p:nvPr/>
        </p:nvSpPr>
        <p:spPr>
          <a:xfrm>
            <a:off x="3344207" y="5106364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21A04AD1-D910-4F54-A760-B0A249801DDB}"/>
              </a:ext>
            </a:extLst>
          </p:cNvPr>
          <p:cNvSpPr/>
          <p:nvPr/>
        </p:nvSpPr>
        <p:spPr>
          <a:xfrm>
            <a:off x="3305401" y="5073218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2A517B3A-5C8A-4775-A9B3-A66E733A7049}"/>
              </a:ext>
            </a:extLst>
          </p:cNvPr>
          <p:cNvSpPr/>
          <p:nvPr/>
        </p:nvSpPr>
        <p:spPr>
          <a:xfrm>
            <a:off x="4052191" y="5096717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DCBDCE38-A6B2-4FCC-B751-F0AEDB925D1C}"/>
              </a:ext>
            </a:extLst>
          </p:cNvPr>
          <p:cNvSpPr/>
          <p:nvPr/>
        </p:nvSpPr>
        <p:spPr>
          <a:xfrm>
            <a:off x="4013385" y="5063571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5C5370A2-0786-4957-A5ED-7C5C6F6596E9}"/>
              </a:ext>
            </a:extLst>
          </p:cNvPr>
          <p:cNvSpPr/>
          <p:nvPr/>
        </p:nvSpPr>
        <p:spPr>
          <a:xfrm>
            <a:off x="4783326" y="5098645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7C814493-50C9-4BCD-BE9A-FA092BB51F59}"/>
              </a:ext>
            </a:extLst>
          </p:cNvPr>
          <p:cNvSpPr/>
          <p:nvPr/>
        </p:nvSpPr>
        <p:spPr>
          <a:xfrm>
            <a:off x="4744520" y="5065499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5D888889-0269-4A51-B2EE-688ADCEA1088}"/>
              </a:ext>
            </a:extLst>
          </p:cNvPr>
          <p:cNvSpPr/>
          <p:nvPr/>
        </p:nvSpPr>
        <p:spPr>
          <a:xfrm>
            <a:off x="5500957" y="5098647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AE3B8F9C-1EA4-4EB1-B892-A677A3AF8121}"/>
              </a:ext>
            </a:extLst>
          </p:cNvPr>
          <p:cNvSpPr/>
          <p:nvPr/>
        </p:nvSpPr>
        <p:spPr>
          <a:xfrm>
            <a:off x="5462151" y="5065501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37A5C451-D659-478E-B5F3-D4362E436C7B}"/>
              </a:ext>
            </a:extLst>
          </p:cNvPr>
          <p:cNvSpPr/>
          <p:nvPr/>
        </p:nvSpPr>
        <p:spPr>
          <a:xfrm>
            <a:off x="6230160" y="5098646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A1138676-E0A4-45AA-94C2-09D7EFEF3E58}"/>
              </a:ext>
            </a:extLst>
          </p:cNvPr>
          <p:cNvSpPr/>
          <p:nvPr/>
        </p:nvSpPr>
        <p:spPr>
          <a:xfrm>
            <a:off x="6191354" y="5065500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C3EA1C04-8E88-4CDB-8807-B5E3A225EA9E}"/>
              </a:ext>
            </a:extLst>
          </p:cNvPr>
          <p:cNvSpPr/>
          <p:nvPr/>
        </p:nvSpPr>
        <p:spPr>
          <a:xfrm>
            <a:off x="6947788" y="5098648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1294ABFB-5A9D-4862-A23D-13C50AEB3645}"/>
              </a:ext>
            </a:extLst>
          </p:cNvPr>
          <p:cNvSpPr/>
          <p:nvPr/>
        </p:nvSpPr>
        <p:spPr>
          <a:xfrm>
            <a:off x="6908982" y="5065502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750E5998-C149-4A47-92C6-9211005CD64C}"/>
              </a:ext>
            </a:extLst>
          </p:cNvPr>
          <p:cNvSpPr/>
          <p:nvPr/>
        </p:nvSpPr>
        <p:spPr>
          <a:xfrm>
            <a:off x="2596863" y="5544626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1ED61AF9-F376-4998-ACFC-FAC95F68C1A4}"/>
              </a:ext>
            </a:extLst>
          </p:cNvPr>
          <p:cNvSpPr/>
          <p:nvPr/>
        </p:nvSpPr>
        <p:spPr>
          <a:xfrm>
            <a:off x="2558057" y="5511480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333AB5F6-FB9C-4092-979B-5EB178F5936F}"/>
              </a:ext>
            </a:extLst>
          </p:cNvPr>
          <p:cNvSpPr/>
          <p:nvPr/>
        </p:nvSpPr>
        <p:spPr>
          <a:xfrm>
            <a:off x="3321056" y="5557781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94A10C35-1539-4F57-9B3D-871E2CE4F7C2}"/>
              </a:ext>
            </a:extLst>
          </p:cNvPr>
          <p:cNvSpPr/>
          <p:nvPr/>
        </p:nvSpPr>
        <p:spPr>
          <a:xfrm>
            <a:off x="3282250" y="5524635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88DAF5AF-4FA8-442B-9822-8A9997C0F47F}"/>
              </a:ext>
            </a:extLst>
          </p:cNvPr>
          <p:cNvSpPr/>
          <p:nvPr/>
        </p:nvSpPr>
        <p:spPr>
          <a:xfrm>
            <a:off x="4029040" y="5548134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64661EE8-2B11-496B-8249-B0FBCBEA651D}"/>
              </a:ext>
            </a:extLst>
          </p:cNvPr>
          <p:cNvSpPr/>
          <p:nvPr/>
        </p:nvSpPr>
        <p:spPr>
          <a:xfrm>
            <a:off x="3990234" y="5514988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0B00D044-71AD-4338-B9BD-6F831E4AF748}"/>
              </a:ext>
            </a:extLst>
          </p:cNvPr>
          <p:cNvSpPr/>
          <p:nvPr/>
        </p:nvSpPr>
        <p:spPr>
          <a:xfrm>
            <a:off x="4760175" y="5550062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3795D836-289F-45D0-91FC-D7E00778C610}"/>
              </a:ext>
            </a:extLst>
          </p:cNvPr>
          <p:cNvSpPr/>
          <p:nvPr/>
        </p:nvSpPr>
        <p:spPr>
          <a:xfrm>
            <a:off x="4721369" y="5516916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43AB567D-9035-4D53-8286-C3768ED02433}"/>
              </a:ext>
            </a:extLst>
          </p:cNvPr>
          <p:cNvSpPr/>
          <p:nvPr/>
        </p:nvSpPr>
        <p:spPr>
          <a:xfrm>
            <a:off x="5477806" y="5550064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930A0327-005A-442A-9B87-5DF60C96721F}"/>
              </a:ext>
            </a:extLst>
          </p:cNvPr>
          <p:cNvSpPr/>
          <p:nvPr/>
        </p:nvSpPr>
        <p:spPr>
          <a:xfrm>
            <a:off x="5439000" y="5516918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E9DE7012-134E-46A7-985B-653B42186367}"/>
              </a:ext>
            </a:extLst>
          </p:cNvPr>
          <p:cNvSpPr/>
          <p:nvPr/>
        </p:nvSpPr>
        <p:spPr>
          <a:xfrm>
            <a:off x="6207009" y="5550063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9397A84C-8BA6-48F7-8F5B-72EA0A4E5D08}"/>
              </a:ext>
            </a:extLst>
          </p:cNvPr>
          <p:cNvSpPr/>
          <p:nvPr/>
        </p:nvSpPr>
        <p:spPr>
          <a:xfrm>
            <a:off x="6168203" y="5516917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A66DCE91-63CF-4507-997E-526D41C7656D}"/>
              </a:ext>
            </a:extLst>
          </p:cNvPr>
          <p:cNvSpPr/>
          <p:nvPr/>
        </p:nvSpPr>
        <p:spPr>
          <a:xfrm>
            <a:off x="6924637" y="5550065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D4DDA7B6-EE1E-44EC-A9F3-CC0988A391BD}"/>
              </a:ext>
            </a:extLst>
          </p:cNvPr>
          <p:cNvSpPr/>
          <p:nvPr/>
        </p:nvSpPr>
        <p:spPr>
          <a:xfrm>
            <a:off x="6885831" y="5516919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373EBD4F-4332-4AE4-99A2-71F6FBA7ECB3}"/>
              </a:ext>
            </a:extLst>
          </p:cNvPr>
          <p:cNvSpPr/>
          <p:nvPr/>
        </p:nvSpPr>
        <p:spPr>
          <a:xfrm>
            <a:off x="2608438" y="5996040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F59A5F7B-C0AA-41E9-AC4C-3D52FA056F74}"/>
              </a:ext>
            </a:extLst>
          </p:cNvPr>
          <p:cNvSpPr/>
          <p:nvPr/>
        </p:nvSpPr>
        <p:spPr>
          <a:xfrm>
            <a:off x="2569632" y="5962894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60983363-5E6A-40E5-9B63-3367F0BACFA4}"/>
              </a:ext>
            </a:extLst>
          </p:cNvPr>
          <p:cNvSpPr/>
          <p:nvPr/>
        </p:nvSpPr>
        <p:spPr>
          <a:xfrm>
            <a:off x="3332631" y="6009195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8FECA014-6AAE-492E-8E86-D66F2A8EEE08}"/>
              </a:ext>
            </a:extLst>
          </p:cNvPr>
          <p:cNvSpPr/>
          <p:nvPr/>
        </p:nvSpPr>
        <p:spPr>
          <a:xfrm>
            <a:off x="3293825" y="5976049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93DC4436-0279-40DF-A6A0-59D88D2FCD6F}"/>
              </a:ext>
            </a:extLst>
          </p:cNvPr>
          <p:cNvSpPr/>
          <p:nvPr/>
        </p:nvSpPr>
        <p:spPr>
          <a:xfrm>
            <a:off x="4040615" y="5999548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625E9B54-2CF7-44E6-91E7-4FDC658DE2D7}"/>
              </a:ext>
            </a:extLst>
          </p:cNvPr>
          <p:cNvSpPr/>
          <p:nvPr/>
        </p:nvSpPr>
        <p:spPr>
          <a:xfrm>
            <a:off x="4001809" y="5966402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图形 96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732663-C5C2-4004-BBBE-763C3723B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6F0D61AA-593F-49AB-A68E-C00634703919}"/>
              </a:ext>
            </a:extLst>
          </p:cNvPr>
          <p:cNvGrpSpPr/>
          <p:nvPr/>
        </p:nvGrpSpPr>
        <p:grpSpPr>
          <a:xfrm>
            <a:off x="8670756" y="3173457"/>
            <a:ext cx="3211775" cy="886754"/>
            <a:chOff x="8670756" y="3173457"/>
            <a:chExt cx="3211775" cy="886754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3FBA5897-F7C3-402E-8094-2079EFD9D70B}"/>
                </a:ext>
              </a:extLst>
            </p:cNvPr>
            <p:cNvGrpSpPr/>
            <p:nvPr/>
          </p:nvGrpSpPr>
          <p:grpSpPr>
            <a:xfrm>
              <a:off x="8670756" y="3453067"/>
              <a:ext cx="2819402" cy="495482"/>
              <a:chOff x="8670756" y="3453067"/>
              <a:chExt cx="2819402" cy="495482"/>
            </a:xfrm>
          </p:grpSpPr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xmlns="" id="{6EE42D85-8322-4CAE-A6BA-AF204639B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14020" y="3453067"/>
                <a:ext cx="157613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xmlns="" id="{682A9973-7642-4897-BE29-4F86E71F39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0756" y="3948549"/>
                <a:ext cx="144780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A78D11BB-1FAA-4364-8296-EEF85A3AC9AA}"/>
                </a:ext>
              </a:extLst>
            </p:cNvPr>
            <p:cNvSpPr/>
            <p:nvPr/>
          </p:nvSpPr>
          <p:spPr>
            <a:xfrm>
              <a:off x="11392918" y="3173457"/>
              <a:ext cx="489613" cy="462952"/>
            </a:xfrm>
            <a:prstGeom prst="rect">
              <a:avLst/>
            </a:prstGeom>
            <a:solidFill>
              <a:srgbClr val="FFB29A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,</a:t>
              </a:r>
              <a:endPara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1EFD96B0-C934-4B0A-AB3C-5D3C0C6DEAAB}"/>
                </a:ext>
              </a:extLst>
            </p:cNvPr>
            <p:cNvSpPr/>
            <p:nvPr/>
          </p:nvSpPr>
          <p:spPr>
            <a:xfrm>
              <a:off x="10154833" y="3597259"/>
              <a:ext cx="489613" cy="462952"/>
            </a:xfrm>
            <a:prstGeom prst="rect">
              <a:avLst/>
            </a:prstGeom>
            <a:solidFill>
              <a:srgbClr val="FFB29A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。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FD4ECEFE-FB97-4D8C-92BF-C69AAB539AD6}"/>
              </a:ext>
            </a:extLst>
          </p:cNvPr>
          <p:cNvSpPr/>
          <p:nvPr/>
        </p:nvSpPr>
        <p:spPr>
          <a:xfrm>
            <a:off x="7681950" y="2422817"/>
            <a:ext cx="4178972" cy="877003"/>
          </a:xfrm>
          <a:prstGeom prst="roundRect">
            <a:avLst/>
          </a:prstGeom>
          <a:solidFill>
            <a:srgbClr val="FF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你的生日是几月几号？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7D293F1-0BE3-4285-9B25-9DF652EDC78A}"/>
              </a:ext>
            </a:extLst>
          </p:cNvPr>
          <p:cNvGrpSpPr/>
          <p:nvPr/>
        </p:nvGrpSpPr>
        <p:grpSpPr>
          <a:xfrm>
            <a:off x="7681949" y="3726533"/>
            <a:ext cx="4178972" cy="877003"/>
            <a:chOff x="7681949" y="3080142"/>
            <a:chExt cx="4178972" cy="1395723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xmlns="" id="{227C6FD2-C938-4756-89DB-F1F70308606C}"/>
                </a:ext>
              </a:extLst>
            </p:cNvPr>
            <p:cNvSpPr/>
            <p:nvPr/>
          </p:nvSpPr>
          <p:spPr>
            <a:xfrm>
              <a:off x="7681949" y="3080142"/>
              <a:ext cx="4178972" cy="1395723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我的生日是</a:t>
              </a:r>
              <a:r>
                <a:rPr lang="en-US" altLang="zh-CN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                    </a:t>
              </a:r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。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845DC912-A416-4856-848F-2EA06DA57CB5}"/>
                </a:ext>
              </a:extLst>
            </p:cNvPr>
            <p:cNvCxnSpPr/>
            <p:nvPr/>
          </p:nvCxnSpPr>
          <p:spPr>
            <a:xfrm>
              <a:off x="9963808" y="3963193"/>
              <a:ext cx="145042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4">
            <a:extLst>
              <a:ext uri="{FF2B5EF4-FFF2-40B4-BE49-F238E27FC236}">
                <a16:creationId xmlns:a16="http://schemas.microsoft.com/office/drawing/2014/main" xmlns="" id="{461E8AF1-8A92-4CDF-ACAC-8D89AE8E7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77" y="9053"/>
            <a:ext cx="5523344" cy="68489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1945FE03-E9A0-481F-943A-F3B399B97AE5}"/>
              </a:ext>
            </a:extLst>
          </p:cNvPr>
          <p:cNvGrpSpPr/>
          <p:nvPr/>
        </p:nvGrpSpPr>
        <p:grpSpPr>
          <a:xfrm>
            <a:off x="215268" y="520852"/>
            <a:ext cx="2719204" cy="1517752"/>
            <a:chOff x="630722" y="4122578"/>
            <a:chExt cx="2719204" cy="151775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BC388E3D-9689-4381-9B06-390AB52E34B7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B8E1B280-277A-47B0-82CB-E787AEB60E9C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四月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0677021D-183B-40F6-B980-593DC1F2462C}"/>
              </a:ext>
            </a:extLst>
          </p:cNvPr>
          <p:cNvSpPr/>
          <p:nvPr/>
        </p:nvSpPr>
        <p:spPr>
          <a:xfrm>
            <a:off x="2597644" y="371389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0DAD3B40-F848-4433-B0BC-8977C9A257B2}"/>
              </a:ext>
            </a:extLst>
          </p:cNvPr>
          <p:cNvSpPr/>
          <p:nvPr/>
        </p:nvSpPr>
        <p:spPr>
          <a:xfrm>
            <a:off x="2559109" y="3680750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AAE4601D-26D2-4E68-92EA-FFCD0705E8A4}"/>
              </a:ext>
            </a:extLst>
          </p:cNvPr>
          <p:cNvSpPr/>
          <p:nvPr/>
        </p:nvSpPr>
        <p:spPr>
          <a:xfrm>
            <a:off x="3321837" y="372705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977BA82B-71C9-4424-AD9B-A5DAF42E2D17}"/>
              </a:ext>
            </a:extLst>
          </p:cNvPr>
          <p:cNvSpPr/>
          <p:nvPr/>
        </p:nvSpPr>
        <p:spPr>
          <a:xfrm>
            <a:off x="3283302" y="3693905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C3EEFD1A-DACC-456A-A2EF-2C172F119E03}"/>
              </a:ext>
            </a:extLst>
          </p:cNvPr>
          <p:cNvSpPr/>
          <p:nvPr/>
        </p:nvSpPr>
        <p:spPr>
          <a:xfrm>
            <a:off x="4029821" y="371740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EA865B51-720B-4F2C-B351-241ADCBDB71B}"/>
              </a:ext>
            </a:extLst>
          </p:cNvPr>
          <p:cNvSpPr/>
          <p:nvPr/>
        </p:nvSpPr>
        <p:spPr>
          <a:xfrm>
            <a:off x="3991286" y="3684258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381AFC0E-4607-44F7-9E33-CFC7A438A3D7}"/>
              </a:ext>
            </a:extLst>
          </p:cNvPr>
          <p:cNvSpPr/>
          <p:nvPr/>
        </p:nvSpPr>
        <p:spPr>
          <a:xfrm>
            <a:off x="4760956" y="371933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54CF6680-9BAC-49E9-B921-BE4316E2C645}"/>
              </a:ext>
            </a:extLst>
          </p:cNvPr>
          <p:cNvSpPr/>
          <p:nvPr/>
        </p:nvSpPr>
        <p:spPr>
          <a:xfrm>
            <a:off x="4722421" y="3686186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52489C42-F880-44BB-A7FA-68461E4A2FE5}"/>
              </a:ext>
            </a:extLst>
          </p:cNvPr>
          <p:cNvSpPr/>
          <p:nvPr/>
        </p:nvSpPr>
        <p:spPr>
          <a:xfrm>
            <a:off x="5478587" y="371933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3D5D9830-C3F6-4820-A82C-2E697FC0EC9A}"/>
              </a:ext>
            </a:extLst>
          </p:cNvPr>
          <p:cNvSpPr/>
          <p:nvPr/>
        </p:nvSpPr>
        <p:spPr>
          <a:xfrm>
            <a:off x="5440052" y="3686188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4B5F4AB4-0604-40F0-B895-C1888E2F27A3}"/>
              </a:ext>
            </a:extLst>
          </p:cNvPr>
          <p:cNvSpPr/>
          <p:nvPr/>
        </p:nvSpPr>
        <p:spPr>
          <a:xfrm>
            <a:off x="6207790" y="371933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3B0E1B70-CEF4-484B-8799-D9FDFC940415}"/>
              </a:ext>
            </a:extLst>
          </p:cNvPr>
          <p:cNvSpPr/>
          <p:nvPr/>
        </p:nvSpPr>
        <p:spPr>
          <a:xfrm>
            <a:off x="6169255" y="3686187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7226E97C-7FB4-455A-A37C-6CE6A517369C}"/>
              </a:ext>
            </a:extLst>
          </p:cNvPr>
          <p:cNvSpPr/>
          <p:nvPr/>
        </p:nvSpPr>
        <p:spPr>
          <a:xfrm>
            <a:off x="6902268" y="373091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8BF7CF0E-62AE-4ECD-8D1A-9BF1D484553D}"/>
              </a:ext>
            </a:extLst>
          </p:cNvPr>
          <p:cNvSpPr/>
          <p:nvPr/>
        </p:nvSpPr>
        <p:spPr>
          <a:xfrm>
            <a:off x="6863733" y="3709339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37E01FED-6413-4DD8-8560-C6B0E747135D}"/>
              </a:ext>
            </a:extLst>
          </p:cNvPr>
          <p:cNvSpPr/>
          <p:nvPr/>
        </p:nvSpPr>
        <p:spPr>
          <a:xfrm>
            <a:off x="4767521" y="4173907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EA5F8F95-2598-4ADD-9359-FCB23C25ACF7}"/>
              </a:ext>
            </a:extLst>
          </p:cNvPr>
          <p:cNvSpPr/>
          <p:nvPr/>
        </p:nvSpPr>
        <p:spPr>
          <a:xfrm>
            <a:off x="4728986" y="4140761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D04A98DC-DB85-473A-BB61-EB8F4E0F5E09}"/>
              </a:ext>
            </a:extLst>
          </p:cNvPr>
          <p:cNvSpPr/>
          <p:nvPr/>
        </p:nvSpPr>
        <p:spPr>
          <a:xfrm>
            <a:off x="5485152" y="417390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071AD5ED-FB93-442D-A5F9-140CFC0E9233}"/>
              </a:ext>
            </a:extLst>
          </p:cNvPr>
          <p:cNvSpPr/>
          <p:nvPr/>
        </p:nvSpPr>
        <p:spPr>
          <a:xfrm>
            <a:off x="5446617" y="4140763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54FEF11E-B421-4CFC-9CCA-932877374443}"/>
              </a:ext>
            </a:extLst>
          </p:cNvPr>
          <p:cNvSpPr/>
          <p:nvPr/>
        </p:nvSpPr>
        <p:spPr>
          <a:xfrm>
            <a:off x="6214355" y="417390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B98D03F3-4AB4-4189-899D-679002D1ED7E}"/>
              </a:ext>
            </a:extLst>
          </p:cNvPr>
          <p:cNvSpPr/>
          <p:nvPr/>
        </p:nvSpPr>
        <p:spPr>
          <a:xfrm>
            <a:off x="6175820" y="4140762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61BAB448-70DC-4126-8743-5EA26A584104}"/>
              </a:ext>
            </a:extLst>
          </p:cNvPr>
          <p:cNvSpPr/>
          <p:nvPr/>
        </p:nvSpPr>
        <p:spPr>
          <a:xfrm>
            <a:off x="6931983" y="417391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BDE6A518-4B8F-4142-9D1F-487B6F58003F}"/>
              </a:ext>
            </a:extLst>
          </p:cNvPr>
          <p:cNvSpPr/>
          <p:nvPr/>
        </p:nvSpPr>
        <p:spPr>
          <a:xfrm>
            <a:off x="6893448" y="4140764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58CF3FC0-259C-4EA7-9BA6-8943CA14D84C}"/>
              </a:ext>
            </a:extLst>
          </p:cNvPr>
          <p:cNvSpPr/>
          <p:nvPr/>
        </p:nvSpPr>
        <p:spPr>
          <a:xfrm>
            <a:off x="2611144" y="461864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098CAD12-B0E4-4B71-9103-D1819214AA9C}"/>
              </a:ext>
            </a:extLst>
          </p:cNvPr>
          <p:cNvSpPr/>
          <p:nvPr/>
        </p:nvSpPr>
        <p:spPr>
          <a:xfrm>
            <a:off x="2572609" y="4585502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12785D3F-E0D9-44A5-93A6-EA8740FA15B8}"/>
              </a:ext>
            </a:extLst>
          </p:cNvPr>
          <p:cNvSpPr/>
          <p:nvPr/>
        </p:nvSpPr>
        <p:spPr>
          <a:xfrm>
            <a:off x="3335337" y="463180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FC550C77-6C9B-4D4E-8D9B-1F4E7B5C7BD9}"/>
              </a:ext>
            </a:extLst>
          </p:cNvPr>
          <p:cNvSpPr/>
          <p:nvPr/>
        </p:nvSpPr>
        <p:spPr>
          <a:xfrm>
            <a:off x="3296802" y="4598657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7F4E7267-84F8-410A-9337-4EB5B411226B}"/>
              </a:ext>
            </a:extLst>
          </p:cNvPr>
          <p:cNvSpPr/>
          <p:nvPr/>
        </p:nvSpPr>
        <p:spPr>
          <a:xfrm>
            <a:off x="4043321" y="462215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56BD0140-D0BB-4D22-AFFA-75753F123F72}"/>
              </a:ext>
            </a:extLst>
          </p:cNvPr>
          <p:cNvSpPr/>
          <p:nvPr/>
        </p:nvSpPr>
        <p:spPr>
          <a:xfrm>
            <a:off x="4004786" y="4589010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9198B097-52D2-43DB-A0C3-BF8B9B24D98D}"/>
              </a:ext>
            </a:extLst>
          </p:cNvPr>
          <p:cNvSpPr/>
          <p:nvPr/>
        </p:nvSpPr>
        <p:spPr>
          <a:xfrm>
            <a:off x="4774456" y="462408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A026D309-EAA5-416F-9AAA-40C22ABA031E}"/>
              </a:ext>
            </a:extLst>
          </p:cNvPr>
          <p:cNvSpPr/>
          <p:nvPr/>
        </p:nvSpPr>
        <p:spPr>
          <a:xfrm>
            <a:off x="4735921" y="4590938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70E8D2A3-EB5A-41AD-9BA5-B8581F12A3AB}"/>
              </a:ext>
            </a:extLst>
          </p:cNvPr>
          <p:cNvSpPr/>
          <p:nvPr/>
        </p:nvSpPr>
        <p:spPr>
          <a:xfrm>
            <a:off x="5492087" y="462408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E209F022-BADC-42DA-B0F8-720EE428381D}"/>
              </a:ext>
            </a:extLst>
          </p:cNvPr>
          <p:cNvSpPr/>
          <p:nvPr/>
        </p:nvSpPr>
        <p:spPr>
          <a:xfrm>
            <a:off x="5453552" y="4590940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1C25B4C1-D2BF-499C-98DF-5CD9C77E80DF}"/>
              </a:ext>
            </a:extLst>
          </p:cNvPr>
          <p:cNvSpPr/>
          <p:nvPr/>
        </p:nvSpPr>
        <p:spPr>
          <a:xfrm>
            <a:off x="6221290" y="4624085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8B7BD251-0D6E-4B78-A35E-43E492586E95}"/>
              </a:ext>
            </a:extLst>
          </p:cNvPr>
          <p:cNvSpPr/>
          <p:nvPr/>
        </p:nvSpPr>
        <p:spPr>
          <a:xfrm>
            <a:off x="6182755" y="4590939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8C6A335A-6DB1-48D3-A35E-8D7DAD310827}"/>
              </a:ext>
            </a:extLst>
          </p:cNvPr>
          <p:cNvSpPr/>
          <p:nvPr/>
        </p:nvSpPr>
        <p:spPr>
          <a:xfrm>
            <a:off x="6938918" y="4624087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81456ED4-96AD-49ED-9A6F-048A49F45339}"/>
              </a:ext>
            </a:extLst>
          </p:cNvPr>
          <p:cNvSpPr/>
          <p:nvPr/>
        </p:nvSpPr>
        <p:spPr>
          <a:xfrm>
            <a:off x="6900383" y="4590941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51DF3475-32EE-459A-9088-833DD7A921A6}"/>
              </a:ext>
            </a:extLst>
          </p:cNvPr>
          <p:cNvSpPr/>
          <p:nvPr/>
        </p:nvSpPr>
        <p:spPr>
          <a:xfrm>
            <a:off x="2611145" y="508163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72750364-E106-4D06-B55B-74D856436975}"/>
              </a:ext>
            </a:extLst>
          </p:cNvPr>
          <p:cNvSpPr/>
          <p:nvPr/>
        </p:nvSpPr>
        <p:spPr>
          <a:xfrm>
            <a:off x="2572610" y="5048488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CBA8EBF2-8A78-40D1-A155-5C1309FF11C6}"/>
              </a:ext>
            </a:extLst>
          </p:cNvPr>
          <p:cNvSpPr/>
          <p:nvPr/>
        </p:nvSpPr>
        <p:spPr>
          <a:xfrm>
            <a:off x="3335338" y="509478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C044DDA5-18A8-41B5-AC27-A9611ACFEC34}"/>
              </a:ext>
            </a:extLst>
          </p:cNvPr>
          <p:cNvSpPr/>
          <p:nvPr/>
        </p:nvSpPr>
        <p:spPr>
          <a:xfrm>
            <a:off x="3296803" y="5061643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285922B5-B412-4098-83D6-A128B080111E}"/>
              </a:ext>
            </a:extLst>
          </p:cNvPr>
          <p:cNvSpPr/>
          <p:nvPr/>
        </p:nvSpPr>
        <p:spPr>
          <a:xfrm>
            <a:off x="4043322" y="508514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904741D5-7DB5-491D-89F6-8D51BB5B54C0}"/>
              </a:ext>
            </a:extLst>
          </p:cNvPr>
          <p:cNvSpPr/>
          <p:nvPr/>
        </p:nvSpPr>
        <p:spPr>
          <a:xfrm>
            <a:off x="4004787" y="5051996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1FB067A6-C357-44E2-942F-F24349A1231E}"/>
              </a:ext>
            </a:extLst>
          </p:cNvPr>
          <p:cNvSpPr/>
          <p:nvPr/>
        </p:nvSpPr>
        <p:spPr>
          <a:xfrm>
            <a:off x="4774457" y="508707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917226A4-763F-461B-B4A2-76E5992113A4}"/>
              </a:ext>
            </a:extLst>
          </p:cNvPr>
          <p:cNvSpPr/>
          <p:nvPr/>
        </p:nvSpPr>
        <p:spPr>
          <a:xfrm>
            <a:off x="4735922" y="5053924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B3BB01ED-70B8-4EEA-8810-2C932B75D1B4}"/>
              </a:ext>
            </a:extLst>
          </p:cNvPr>
          <p:cNvSpPr/>
          <p:nvPr/>
        </p:nvSpPr>
        <p:spPr>
          <a:xfrm>
            <a:off x="5492088" y="508707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6B9ECCDD-CEEA-4B9D-B848-9F5CBD66BAB6}"/>
              </a:ext>
            </a:extLst>
          </p:cNvPr>
          <p:cNvSpPr/>
          <p:nvPr/>
        </p:nvSpPr>
        <p:spPr>
          <a:xfrm>
            <a:off x="5453553" y="5053926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E14DDFE0-0A11-4CA1-9E20-156689633E77}"/>
              </a:ext>
            </a:extLst>
          </p:cNvPr>
          <p:cNvSpPr/>
          <p:nvPr/>
        </p:nvSpPr>
        <p:spPr>
          <a:xfrm>
            <a:off x="6221291" y="508707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450C245C-0BC5-4A45-9E1A-80DE84231922}"/>
              </a:ext>
            </a:extLst>
          </p:cNvPr>
          <p:cNvSpPr/>
          <p:nvPr/>
        </p:nvSpPr>
        <p:spPr>
          <a:xfrm>
            <a:off x="6182756" y="5053925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3ECA0C5D-06BD-4E55-9AFE-F791481353E5}"/>
              </a:ext>
            </a:extLst>
          </p:cNvPr>
          <p:cNvSpPr/>
          <p:nvPr/>
        </p:nvSpPr>
        <p:spPr>
          <a:xfrm>
            <a:off x="6938919" y="508707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A7CCCD27-AE5A-4C8A-A790-7981A0ADB574}"/>
              </a:ext>
            </a:extLst>
          </p:cNvPr>
          <p:cNvSpPr/>
          <p:nvPr/>
        </p:nvSpPr>
        <p:spPr>
          <a:xfrm>
            <a:off x="6900384" y="5053927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FE056EDF-60A2-4121-8178-62B19F78A2B4}"/>
              </a:ext>
            </a:extLst>
          </p:cNvPr>
          <p:cNvSpPr/>
          <p:nvPr/>
        </p:nvSpPr>
        <p:spPr>
          <a:xfrm>
            <a:off x="2587994" y="553305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3EB7DE07-2F3C-48C2-8CAF-C7236670C577}"/>
              </a:ext>
            </a:extLst>
          </p:cNvPr>
          <p:cNvSpPr/>
          <p:nvPr/>
        </p:nvSpPr>
        <p:spPr>
          <a:xfrm>
            <a:off x="2549459" y="5499905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4A3DAB2C-370A-4FC4-938F-457EB2933DEC}"/>
              </a:ext>
            </a:extLst>
          </p:cNvPr>
          <p:cNvSpPr/>
          <p:nvPr/>
        </p:nvSpPr>
        <p:spPr>
          <a:xfrm>
            <a:off x="3312187" y="554620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EDD58ADB-A05F-4B15-9490-7ECE6F20E7DB}"/>
              </a:ext>
            </a:extLst>
          </p:cNvPr>
          <p:cNvSpPr/>
          <p:nvPr/>
        </p:nvSpPr>
        <p:spPr>
          <a:xfrm>
            <a:off x="3273652" y="5513060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FF591B63-3A7F-4C61-B243-96DEEB4A01B0}"/>
              </a:ext>
            </a:extLst>
          </p:cNvPr>
          <p:cNvSpPr/>
          <p:nvPr/>
        </p:nvSpPr>
        <p:spPr>
          <a:xfrm>
            <a:off x="4020171" y="553655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FAFE48A1-1EDD-45BF-85EA-A086C34274CC}"/>
              </a:ext>
            </a:extLst>
          </p:cNvPr>
          <p:cNvSpPr/>
          <p:nvPr/>
        </p:nvSpPr>
        <p:spPr>
          <a:xfrm>
            <a:off x="3981636" y="5503413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57EA95BD-E1F2-4C0F-ADB6-E0538D33DDA1}"/>
              </a:ext>
            </a:extLst>
          </p:cNvPr>
          <p:cNvSpPr/>
          <p:nvPr/>
        </p:nvSpPr>
        <p:spPr>
          <a:xfrm>
            <a:off x="4751306" y="5538487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A4BCEE54-35FC-4B5C-95E2-E992978B6948}"/>
              </a:ext>
            </a:extLst>
          </p:cNvPr>
          <p:cNvSpPr/>
          <p:nvPr/>
        </p:nvSpPr>
        <p:spPr>
          <a:xfrm>
            <a:off x="4712771" y="5505341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2F059709-7F25-41C1-8D77-DE9A08E6FCF6}"/>
              </a:ext>
            </a:extLst>
          </p:cNvPr>
          <p:cNvSpPr/>
          <p:nvPr/>
        </p:nvSpPr>
        <p:spPr>
          <a:xfrm>
            <a:off x="5468937" y="553848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0080E711-6AC9-4B2E-8DA3-E4DDD8B4A74C}"/>
              </a:ext>
            </a:extLst>
          </p:cNvPr>
          <p:cNvSpPr/>
          <p:nvPr/>
        </p:nvSpPr>
        <p:spPr>
          <a:xfrm>
            <a:off x="5430402" y="5505343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79477F42-09A8-4CAC-91CF-DB37CC9720B7}"/>
              </a:ext>
            </a:extLst>
          </p:cNvPr>
          <p:cNvSpPr/>
          <p:nvPr/>
        </p:nvSpPr>
        <p:spPr>
          <a:xfrm>
            <a:off x="6198140" y="553848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2B0E8418-D90E-429E-9D0B-E3838E05BFA8}"/>
              </a:ext>
            </a:extLst>
          </p:cNvPr>
          <p:cNvSpPr/>
          <p:nvPr/>
        </p:nvSpPr>
        <p:spPr>
          <a:xfrm>
            <a:off x="6159605" y="5505342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E1CC55FB-0842-4D26-9586-6A8AF745D160}"/>
              </a:ext>
            </a:extLst>
          </p:cNvPr>
          <p:cNvSpPr/>
          <p:nvPr/>
        </p:nvSpPr>
        <p:spPr>
          <a:xfrm>
            <a:off x="6915768" y="553849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02A75A91-BCFE-4D73-9F83-BCD322D1C435}"/>
              </a:ext>
            </a:extLst>
          </p:cNvPr>
          <p:cNvSpPr/>
          <p:nvPr/>
        </p:nvSpPr>
        <p:spPr>
          <a:xfrm>
            <a:off x="6877233" y="5505344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6DBC5531-4E7E-4635-8CF3-49AA989447AD}"/>
              </a:ext>
            </a:extLst>
          </p:cNvPr>
          <p:cNvSpPr/>
          <p:nvPr/>
        </p:nvSpPr>
        <p:spPr>
          <a:xfrm>
            <a:off x="2587994" y="599604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AC25E830-D9B8-4E88-B72D-CA14ECF7A4DE}"/>
              </a:ext>
            </a:extLst>
          </p:cNvPr>
          <p:cNvSpPr/>
          <p:nvPr/>
        </p:nvSpPr>
        <p:spPr>
          <a:xfrm>
            <a:off x="2549459" y="5962894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1C0D4E64-6116-41EE-A8A3-8E082AAD1E66}"/>
              </a:ext>
            </a:extLst>
          </p:cNvPr>
          <p:cNvSpPr/>
          <p:nvPr/>
        </p:nvSpPr>
        <p:spPr>
          <a:xfrm>
            <a:off x="3312187" y="6009195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B8DBD0BC-4C39-4681-94C3-DCEBA396AD37}"/>
              </a:ext>
            </a:extLst>
          </p:cNvPr>
          <p:cNvSpPr/>
          <p:nvPr/>
        </p:nvSpPr>
        <p:spPr>
          <a:xfrm>
            <a:off x="3273652" y="5976049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xmlns="" id="{1670D2E5-13DC-46CB-A0EE-EDC5FC1C95E7}"/>
              </a:ext>
            </a:extLst>
          </p:cNvPr>
          <p:cNvSpPr/>
          <p:nvPr/>
        </p:nvSpPr>
        <p:spPr>
          <a:xfrm>
            <a:off x="4020171" y="599954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xmlns="" id="{94CAA550-C7BA-4448-BB44-4C2B9F2EE18B}"/>
              </a:ext>
            </a:extLst>
          </p:cNvPr>
          <p:cNvSpPr/>
          <p:nvPr/>
        </p:nvSpPr>
        <p:spPr>
          <a:xfrm>
            <a:off x="3981636" y="5966402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xmlns="" id="{D10E0940-6EA6-404C-A2B8-CC989FD651F7}"/>
              </a:ext>
            </a:extLst>
          </p:cNvPr>
          <p:cNvSpPr/>
          <p:nvPr/>
        </p:nvSpPr>
        <p:spPr>
          <a:xfrm>
            <a:off x="4751306" y="600147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xmlns="" id="{56FEF574-1FF5-499A-B105-2049B7A2831D}"/>
              </a:ext>
            </a:extLst>
          </p:cNvPr>
          <p:cNvSpPr/>
          <p:nvPr/>
        </p:nvSpPr>
        <p:spPr>
          <a:xfrm>
            <a:off x="4712771" y="5968330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xmlns="" id="{3825DB0C-C7E0-49FA-A8BC-637FEE4A93EC}"/>
              </a:ext>
            </a:extLst>
          </p:cNvPr>
          <p:cNvSpPr/>
          <p:nvPr/>
        </p:nvSpPr>
        <p:spPr>
          <a:xfrm>
            <a:off x="5468937" y="600147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xmlns="" id="{B52A62BB-0DE0-4FF0-9D26-3FA34F4D47B8}"/>
              </a:ext>
            </a:extLst>
          </p:cNvPr>
          <p:cNvSpPr/>
          <p:nvPr/>
        </p:nvSpPr>
        <p:spPr>
          <a:xfrm>
            <a:off x="5430402" y="5968332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图形 103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606ADCE6-6B35-4EA8-932A-D0002E4DB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763DFD57-1174-45D3-AAD3-90B38219DE88}"/>
              </a:ext>
            </a:extLst>
          </p:cNvPr>
          <p:cNvSpPr/>
          <p:nvPr/>
        </p:nvSpPr>
        <p:spPr>
          <a:xfrm>
            <a:off x="7681950" y="2422817"/>
            <a:ext cx="4178972" cy="877003"/>
          </a:xfrm>
          <a:prstGeom prst="roundRect">
            <a:avLst/>
          </a:prstGeom>
          <a:solidFill>
            <a:srgbClr val="FF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你的生日是几月几号？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0680ABD-A136-415F-9F70-0A4665DA1703}"/>
              </a:ext>
            </a:extLst>
          </p:cNvPr>
          <p:cNvGrpSpPr/>
          <p:nvPr/>
        </p:nvGrpSpPr>
        <p:grpSpPr>
          <a:xfrm>
            <a:off x="7681949" y="3726533"/>
            <a:ext cx="4178972" cy="877003"/>
            <a:chOff x="7681949" y="3080142"/>
            <a:chExt cx="4178972" cy="1395723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5EE3536C-8968-4915-A361-1D638589D703}"/>
                </a:ext>
              </a:extLst>
            </p:cNvPr>
            <p:cNvSpPr/>
            <p:nvPr/>
          </p:nvSpPr>
          <p:spPr>
            <a:xfrm>
              <a:off x="7681949" y="3080142"/>
              <a:ext cx="4178972" cy="1395723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我的生日是</a:t>
              </a:r>
              <a:r>
                <a:rPr lang="en-US" altLang="zh-CN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                    </a:t>
              </a:r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。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1340E093-F6F5-4991-AFD9-1B905C4A9AFD}"/>
                </a:ext>
              </a:extLst>
            </p:cNvPr>
            <p:cNvCxnSpPr/>
            <p:nvPr/>
          </p:nvCxnSpPr>
          <p:spPr>
            <a:xfrm>
              <a:off x="9963808" y="3963193"/>
              <a:ext cx="145042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5">
            <a:extLst>
              <a:ext uri="{FF2B5EF4-FFF2-40B4-BE49-F238E27FC236}">
                <a16:creationId xmlns:a16="http://schemas.microsoft.com/office/drawing/2014/main" xmlns="" id="{4EB01877-EBE8-4F05-988A-997897AF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429" y="4279"/>
            <a:ext cx="5535920" cy="692162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216A503-1472-42B0-88AC-BF8C07FEB1AF}"/>
              </a:ext>
            </a:extLst>
          </p:cNvPr>
          <p:cNvGrpSpPr/>
          <p:nvPr/>
        </p:nvGrpSpPr>
        <p:grpSpPr>
          <a:xfrm>
            <a:off x="215268" y="520852"/>
            <a:ext cx="2719204" cy="1517752"/>
            <a:chOff x="630722" y="4122578"/>
            <a:chExt cx="2719204" cy="151775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3C7177E3-C1CF-460D-9EE8-1D639086490A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E74CDF32-4F53-4542-B85C-D23ADEFD5D34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五月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5778455-1BC7-4E8C-8235-A72C50E371C6}"/>
              </a:ext>
            </a:extLst>
          </p:cNvPr>
          <p:cNvSpPr/>
          <p:nvPr/>
        </p:nvSpPr>
        <p:spPr>
          <a:xfrm>
            <a:off x="256397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BDD15DA8-86F1-4D91-84C0-8F4519A1238C}"/>
              </a:ext>
            </a:extLst>
          </p:cNvPr>
          <p:cNvSpPr/>
          <p:nvPr/>
        </p:nvSpPr>
        <p:spPr>
          <a:xfrm>
            <a:off x="252438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37A6394B-7DC3-4B60-90AD-6E7F55A06FF0}"/>
              </a:ext>
            </a:extLst>
          </p:cNvPr>
          <p:cNvSpPr/>
          <p:nvPr/>
        </p:nvSpPr>
        <p:spPr>
          <a:xfrm>
            <a:off x="328816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B4A972B4-74B5-402B-A6E4-C04FC48175F2}"/>
              </a:ext>
            </a:extLst>
          </p:cNvPr>
          <p:cNvSpPr/>
          <p:nvPr/>
        </p:nvSpPr>
        <p:spPr>
          <a:xfrm>
            <a:off x="324857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B19D077F-E694-4B23-A16F-4F84D7B0D397}"/>
              </a:ext>
            </a:extLst>
          </p:cNvPr>
          <p:cNvSpPr/>
          <p:nvPr/>
        </p:nvSpPr>
        <p:spPr>
          <a:xfrm>
            <a:off x="399614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40D960CB-0B4A-4CD4-A9FA-2F79499B0A05}"/>
              </a:ext>
            </a:extLst>
          </p:cNvPr>
          <p:cNvSpPr/>
          <p:nvPr/>
        </p:nvSpPr>
        <p:spPr>
          <a:xfrm>
            <a:off x="395656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95F87CBB-09DF-405D-930D-05EFAB6E5286}"/>
              </a:ext>
            </a:extLst>
          </p:cNvPr>
          <p:cNvSpPr/>
          <p:nvPr/>
        </p:nvSpPr>
        <p:spPr>
          <a:xfrm>
            <a:off x="472728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0E15F9BA-C7B4-4048-8459-885691808E23}"/>
              </a:ext>
            </a:extLst>
          </p:cNvPr>
          <p:cNvSpPr/>
          <p:nvPr/>
        </p:nvSpPr>
        <p:spPr>
          <a:xfrm>
            <a:off x="468769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2879E060-BC5A-41ED-9CDA-A5AC00F32619}"/>
              </a:ext>
            </a:extLst>
          </p:cNvPr>
          <p:cNvSpPr/>
          <p:nvPr/>
        </p:nvSpPr>
        <p:spPr>
          <a:xfrm>
            <a:off x="544491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05C3D83C-1C02-402E-8C2E-D18071D1FDAB}"/>
              </a:ext>
            </a:extLst>
          </p:cNvPr>
          <p:cNvSpPr/>
          <p:nvPr/>
        </p:nvSpPr>
        <p:spPr>
          <a:xfrm>
            <a:off x="540532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6B53D137-F1AC-4CF1-91CC-48ED30FB2CFC}"/>
              </a:ext>
            </a:extLst>
          </p:cNvPr>
          <p:cNvSpPr/>
          <p:nvPr/>
        </p:nvSpPr>
        <p:spPr>
          <a:xfrm>
            <a:off x="617411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EEF719A2-1B84-4E8E-87A9-F353DC4D2F22}"/>
              </a:ext>
            </a:extLst>
          </p:cNvPr>
          <p:cNvSpPr/>
          <p:nvPr/>
        </p:nvSpPr>
        <p:spPr>
          <a:xfrm>
            <a:off x="613452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34033963-0D6E-4334-BAC6-33C8D112D06B}"/>
              </a:ext>
            </a:extLst>
          </p:cNvPr>
          <p:cNvSpPr/>
          <p:nvPr/>
        </p:nvSpPr>
        <p:spPr>
          <a:xfrm>
            <a:off x="689174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6CCFB55C-E777-499F-891E-B7E1F6E59C86}"/>
              </a:ext>
            </a:extLst>
          </p:cNvPr>
          <p:cNvSpPr/>
          <p:nvPr/>
        </p:nvSpPr>
        <p:spPr>
          <a:xfrm>
            <a:off x="685215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AF91A3B7-9C4B-40B8-B8CE-25E3C33ACED9}"/>
              </a:ext>
            </a:extLst>
          </p:cNvPr>
          <p:cNvSpPr/>
          <p:nvPr/>
        </p:nvSpPr>
        <p:spPr>
          <a:xfrm>
            <a:off x="6180682" y="4185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67C4C9BD-9089-4866-A5E0-B1254682E621}"/>
              </a:ext>
            </a:extLst>
          </p:cNvPr>
          <p:cNvSpPr/>
          <p:nvPr/>
        </p:nvSpPr>
        <p:spPr>
          <a:xfrm>
            <a:off x="6141094" y="4152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8EE39F63-DA79-4530-95FF-819738AE3441}"/>
              </a:ext>
            </a:extLst>
          </p:cNvPr>
          <p:cNvSpPr/>
          <p:nvPr/>
        </p:nvSpPr>
        <p:spPr>
          <a:xfrm>
            <a:off x="689831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8565F7B6-7231-4397-B7DD-4043D56814FD}"/>
              </a:ext>
            </a:extLst>
          </p:cNvPr>
          <p:cNvSpPr/>
          <p:nvPr/>
        </p:nvSpPr>
        <p:spPr>
          <a:xfrm>
            <a:off x="685872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D5D63F57-1450-4974-B088-8C8E20E3FE9B}"/>
              </a:ext>
            </a:extLst>
          </p:cNvPr>
          <p:cNvSpPr/>
          <p:nvPr/>
        </p:nvSpPr>
        <p:spPr>
          <a:xfrm>
            <a:off x="257747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2220ECBD-72C0-49FF-9D66-2E5445F40134}"/>
              </a:ext>
            </a:extLst>
          </p:cNvPr>
          <p:cNvSpPr/>
          <p:nvPr/>
        </p:nvSpPr>
        <p:spPr>
          <a:xfrm>
            <a:off x="253788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1F6E3CBD-1854-4011-8302-BCDFEE110CE9}"/>
              </a:ext>
            </a:extLst>
          </p:cNvPr>
          <p:cNvSpPr/>
          <p:nvPr/>
        </p:nvSpPr>
        <p:spPr>
          <a:xfrm>
            <a:off x="330166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E3073A27-BF4F-48B9-B5AC-BB7BC1FAC99A}"/>
              </a:ext>
            </a:extLst>
          </p:cNvPr>
          <p:cNvSpPr/>
          <p:nvPr/>
        </p:nvSpPr>
        <p:spPr>
          <a:xfrm>
            <a:off x="326207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09EDFD4E-7DB9-43B2-B0CC-A32C09A0B25B}"/>
              </a:ext>
            </a:extLst>
          </p:cNvPr>
          <p:cNvSpPr/>
          <p:nvPr/>
        </p:nvSpPr>
        <p:spPr>
          <a:xfrm>
            <a:off x="400964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30C14D99-E58B-4D9B-91A3-F4DE6E5E37BA}"/>
              </a:ext>
            </a:extLst>
          </p:cNvPr>
          <p:cNvSpPr/>
          <p:nvPr/>
        </p:nvSpPr>
        <p:spPr>
          <a:xfrm>
            <a:off x="397006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720F2A7A-90F0-4480-BA16-FA650672A2BF}"/>
              </a:ext>
            </a:extLst>
          </p:cNvPr>
          <p:cNvSpPr/>
          <p:nvPr/>
        </p:nvSpPr>
        <p:spPr>
          <a:xfrm>
            <a:off x="474078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5973FFC9-4BE1-4468-BCB5-FDCB835BCE22}"/>
              </a:ext>
            </a:extLst>
          </p:cNvPr>
          <p:cNvSpPr/>
          <p:nvPr/>
        </p:nvSpPr>
        <p:spPr>
          <a:xfrm>
            <a:off x="470119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39CBADCE-B237-4EB8-8A37-4FED4D9C5954}"/>
              </a:ext>
            </a:extLst>
          </p:cNvPr>
          <p:cNvSpPr/>
          <p:nvPr/>
        </p:nvSpPr>
        <p:spPr>
          <a:xfrm>
            <a:off x="545841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1D0071FD-E54E-4E6B-8DF9-318424ACB96D}"/>
              </a:ext>
            </a:extLst>
          </p:cNvPr>
          <p:cNvSpPr/>
          <p:nvPr/>
        </p:nvSpPr>
        <p:spPr>
          <a:xfrm>
            <a:off x="541882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F228D4EC-2E23-4063-811E-2EF66CB9B9FE}"/>
              </a:ext>
            </a:extLst>
          </p:cNvPr>
          <p:cNvSpPr/>
          <p:nvPr/>
        </p:nvSpPr>
        <p:spPr>
          <a:xfrm>
            <a:off x="618761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E8D1558D-5947-4612-802B-772D6B0A7125}"/>
              </a:ext>
            </a:extLst>
          </p:cNvPr>
          <p:cNvSpPr/>
          <p:nvPr/>
        </p:nvSpPr>
        <p:spPr>
          <a:xfrm>
            <a:off x="614802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7C3CCDB4-BA16-4CCC-BF91-8B3FAD8D268F}"/>
              </a:ext>
            </a:extLst>
          </p:cNvPr>
          <p:cNvSpPr/>
          <p:nvPr/>
        </p:nvSpPr>
        <p:spPr>
          <a:xfrm>
            <a:off x="690524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98F122B0-4546-4BF7-8F9F-787096D0DCAD}"/>
              </a:ext>
            </a:extLst>
          </p:cNvPr>
          <p:cNvSpPr/>
          <p:nvPr/>
        </p:nvSpPr>
        <p:spPr>
          <a:xfrm>
            <a:off x="686565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0101EF67-90CF-46BB-AE59-DD4D4465F63E}"/>
              </a:ext>
            </a:extLst>
          </p:cNvPr>
          <p:cNvSpPr/>
          <p:nvPr/>
        </p:nvSpPr>
        <p:spPr>
          <a:xfrm>
            <a:off x="257747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19DF5863-6192-44A7-9990-71A56EF2C09E}"/>
              </a:ext>
            </a:extLst>
          </p:cNvPr>
          <p:cNvSpPr/>
          <p:nvPr/>
        </p:nvSpPr>
        <p:spPr>
          <a:xfrm>
            <a:off x="253788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C545C1C1-B18B-48BB-87B1-B7F4105EE21A}"/>
              </a:ext>
            </a:extLst>
          </p:cNvPr>
          <p:cNvSpPr/>
          <p:nvPr/>
        </p:nvSpPr>
        <p:spPr>
          <a:xfrm>
            <a:off x="330166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145DA770-B0A8-42D9-B814-90DBAA0015F5}"/>
              </a:ext>
            </a:extLst>
          </p:cNvPr>
          <p:cNvSpPr/>
          <p:nvPr/>
        </p:nvSpPr>
        <p:spPr>
          <a:xfrm>
            <a:off x="326207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C7BECACA-6E27-4E10-8143-A6F90227FB85}"/>
              </a:ext>
            </a:extLst>
          </p:cNvPr>
          <p:cNvSpPr/>
          <p:nvPr/>
        </p:nvSpPr>
        <p:spPr>
          <a:xfrm>
            <a:off x="400964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77B8E899-E42F-4091-B8F0-8AA2B2580903}"/>
              </a:ext>
            </a:extLst>
          </p:cNvPr>
          <p:cNvSpPr/>
          <p:nvPr/>
        </p:nvSpPr>
        <p:spPr>
          <a:xfrm>
            <a:off x="397006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07E295DF-4B29-4622-9790-522C6BE6DC2F}"/>
              </a:ext>
            </a:extLst>
          </p:cNvPr>
          <p:cNvSpPr/>
          <p:nvPr/>
        </p:nvSpPr>
        <p:spPr>
          <a:xfrm>
            <a:off x="474078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B6C1ED7F-A6E2-4202-85BE-67BB3773BD94}"/>
              </a:ext>
            </a:extLst>
          </p:cNvPr>
          <p:cNvSpPr/>
          <p:nvPr/>
        </p:nvSpPr>
        <p:spPr>
          <a:xfrm>
            <a:off x="470119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E87176EA-D6E2-4051-8C89-96C0D92DC56F}"/>
              </a:ext>
            </a:extLst>
          </p:cNvPr>
          <p:cNvSpPr/>
          <p:nvPr/>
        </p:nvSpPr>
        <p:spPr>
          <a:xfrm>
            <a:off x="545841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CFEB12AE-8D9E-40C0-80D5-1250A9A14A4F}"/>
              </a:ext>
            </a:extLst>
          </p:cNvPr>
          <p:cNvSpPr/>
          <p:nvPr/>
        </p:nvSpPr>
        <p:spPr>
          <a:xfrm>
            <a:off x="541882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2EE736B8-BD27-4FAF-AA83-7DBD033BC49A}"/>
              </a:ext>
            </a:extLst>
          </p:cNvPr>
          <p:cNvSpPr/>
          <p:nvPr/>
        </p:nvSpPr>
        <p:spPr>
          <a:xfrm>
            <a:off x="618761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DFEB9D96-9096-4253-9DD8-70D8B4E4B4A9}"/>
              </a:ext>
            </a:extLst>
          </p:cNvPr>
          <p:cNvSpPr/>
          <p:nvPr/>
        </p:nvSpPr>
        <p:spPr>
          <a:xfrm>
            <a:off x="614803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9F59B247-3C79-42FE-9284-B45BA91F0C7C}"/>
              </a:ext>
            </a:extLst>
          </p:cNvPr>
          <p:cNvSpPr/>
          <p:nvPr/>
        </p:nvSpPr>
        <p:spPr>
          <a:xfrm>
            <a:off x="690524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0EF7E60D-EC55-4BAB-94D1-6546598D7765}"/>
              </a:ext>
            </a:extLst>
          </p:cNvPr>
          <p:cNvSpPr/>
          <p:nvPr/>
        </p:nvSpPr>
        <p:spPr>
          <a:xfrm>
            <a:off x="686565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7AD121E0-5164-469C-AD82-B85903780430}"/>
              </a:ext>
            </a:extLst>
          </p:cNvPr>
          <p:cNvSpPr/>
          <p:nvPr/>
        </p:nvSpPr>
        <p:spPr>
          <a:xfrm>
            <a:off x="255432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9452C9B3-29FA-4EED-BAFE-14108B499665}"/>
              </a:ext>
            </a:extLst>
          </p:cNvPr>
          <p:cNvSpPr/>
          <p:nvPr/>
        </p:nvSpPr>
        <p:spPr>
          <a:xfrm>
            <a:off x="251473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048F6661-2236-4877-8EBA-BA519C8A2FA2}"/>
              </a:ext>
            </a:extLst>
          </p:cNvPr>
          <p:cNvSpPr/>
          <p:nvPr/>
        </p:nvSpPr>
        <p:spPr>
          <a:xfrm>
            <a:off x="327851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46465DC4-FCEA-4B17-A3EB-FDAF8AD48DC5}"/>
              </a:ext>
            </a:extLst>
          </p:cNvPr>
          <p:cNvSpPr/>
          <p:nvPr/>
        </p:nvSpPr>
        <p:spPr>
          <a:xfrm>
            <a:off x="323892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C5696AC8-2194-45B6-827A-44ABD1BF9C5D}"/>
              </a:ext>
            </a:extLst>
          </p:cNvPr>
          <p:cNvSpPr/>
          <p:nvPr/>
        </p:nvSpPr>
        <p:spPr>
          <a:xfrm>
            <a:off x="398649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8FDF5699-9A74-4308-BA96-128BE4ECDF98}"/>
              </a:ext>
            </a:extLst>
          </p:cNvPr>
          <p:cNvSpPr/>
          <p:nvPr/>
        </p:nvSpPr>
        <p:spPr>
          <a:xfrm>
            <a:off x="394691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3D284C72-705B-4AE3-8CD4-BD850AB0BA7F}"/>
              </a:ext>
            </a:extLst>
          </p:cNvPr>
          <p:cNvSpPr/>
          <p:nvPr/>
        </p:nvSpPr>
        <p:spPr>
          <a:xfrm>
            <a:off x="471763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8F2934A3-FA69-4EC0-B1BA-537519F519A4}"/>
              </a:ext>
            </a:extLst>
          </p:cNvPr>
          <p:cNvSpPr/>
          <p:nvPr/>
        </p:nvSpPr>
        <p:spPr>
          <a:xfrm>
            <a:off x="467804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BD33D32B-52F4-4ADA-9A3F-F3873878E8DC}"/>
              </a:ext>
            </a:extLst>
          </p:cNvPr>
          <p:cNvSpPr/>
          <p:nvPr/>
        </p:nvSpPr>
        <p:spPr>
          <a:xfrm>
            <a:off x="543526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8F98FD4B-8235-4F6F-BD05-B22C6E885EA1}"/>
              </a:ext>
            </a:extLst>
          </p:cNvPr>
          <p:cNvSpPr/>
          <p:nvPr/>
        </p:nvSpPr>
        <p:spPr>
          <a:xfrm>
            <a:off x="539567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410207A6-4774-4886-BE5D-5E08C72CE4A9}"/>
              </a:ext>
            </a:extLst>
          </p:cNvPr>
          <p:cNvSpPr/>
          <p:nvPr/>
        </p:nvSpPr>
        <p:spPr>
          <a:xfrm>
            <a:off x="616446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62FCDE1F-41A8-4DB7-9A00-6F635B1D93FB}"/>
              </a:ext>
            </a:extLst>
          </p:cNvPr>
          <p:cNvSpPr/>
          <p:nvPr/>
        </p:nvSpPr>
        <p:spPr>
          <a:xfrm>
            <a:off x="612487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1636FD65-FC18-46F3-9A54-17B09F549E62}"/>
              </a:ext>
            </a:extLst>
          </p:cNvPr>
          <p:cNvSpPr/>
          <p:nvPr/>
        </p:nvSpPr>
        <p:spPr>
          <a:xfrm>
            <a:off x="688209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B1BD99CF-6D84-41CD-BB01-583D44557696}"/>
              </a:ext>
            </a:extLst>
          </p:cNvPr>
          <p:cNvSpPr/>
          <p:nvPr/>
        </p:nvSpPr>
        <p:spPr>
          <a:xfrm>
            <a:off x="684250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50AC703C-3668-4EAE-A56D-CA2A061C0E21}"/>
              </a:ext>
            </a:extLst>
          </p:cNvPr>
          <p:cNvSpPr/>
          <p:nvPr/>
        </p:nvSpPr>
        <p:spPr>
          <a:xfrm>
            <a:off x="255432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F60B5492-9A35-4E27-937B-7F1C8BBB25BA}"/>
              </a:ext>
            </a:extLst>
          </p:cNvPr>
          <p:cNvSpPr/>
          <p:nvPr/>
        </p:nvSpPr>
        <p:spPr>
          <a:xfrm>
            <a:off x="251473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0F7D6B0C-6BCB-4583-9DFA-746FE77992D1}"/>
              </a:ext>
            </a:extLst>
          </p:cNvPr>
          <p:cNvSpPr/>
          <p:nvPr/>
        </p:nvSpPr>
        <p:spPr>
          <a:xfrm>
            <a:off x="327851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5D07278F-B8C2-4A5E-B062-4D74B5D315C1}"/>
              </a:ext>
            </a:extLst>
          </p:cNvPr>
          <p:cNvSpPr/>
          <p:nvPr/>
        </p:nvSpPr>
        <p:spPr>
          <a:xfrm>
            <a:off x="323892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418D60EA-859E-4DF2-B100-AF7B9E7F2442}"/>
              </a:ext>
            </a:extLst>
          </p:cNvPr>
          <p:cNvSpPr/>
          <p:nvPr/>
        </p:nvSpPr>
        <p:spPr>
          <a:xfrm>
            <a:off x="3986498" y="60111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F43C5E99-2D58-40F3-8ED9-DF11A2B878A3}"/>
              </a:ext>
            </a:extLst>
          </p:cNvPr>
          <p:cNvSpPr/>
          <p:nvPr/>
        </p:nvSpPr>
        <p:spPr>
          <a:xfrm>
            <a:off x="3946910" y="59779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84CD779A-E297-4931-A9CD-876382C5F0AA}"/>
              </a:ext>
            </a:extLst>
          </p:cNvPr>
          <p:cNvSpPr/>
          <p:nvPr/>
        </p:nvSpPr>
        <p:spPr>
          <a:xfrm>
            <a:off x="4717633" y="601305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4AB7ACCF-8857-4890-80C1-704DA5DB24B8}"/>
              </a:ext>
            </a:extLst>
          </p:cNvPr>
          <p:cNvSpPr/>
          <p:nvPr/>
        </p:nvSpPr>
        <p:spPr>
          <a:xfrm>
            <a:off x="4678045" y="597990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4E4FEA0D-A7A7-4275-8633-88238D83F0BD}"/>
              </a:ext>
            </a:extLst>
          </p:cNvPr>
          <p:cNvSpPr/>
          <p:nvPr/>
        </p:nvSpPr>
        <p:spPr>
          <a:xfrm>
            <a:off x="5435264" y="601305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F419BF3E-164C-49F7-AC3C-443C8B0939ED}"/>
              </a:ext>
            </a:extLst>
          </p:cNvPr>
          <p:cNvSpPr/>
          <p:nvPr/>
        </p:nvSpPr>
        <p:spPr>
          <a:xfrm>
            <a:off x="5395676" y="597990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CDABEEE4-7BCA-4027-82B9-0E4E13E310CC}"/>
              </a:ext>
            </a:extLst>
          </p:cNvPr>
          <p:cNvSpPr/>
          <p:nvPr/>
        </p:nvSpPr>
        <p:spPr>
          <a:xfrm>
            <a:off x="6164467" y="601305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C3F2D5CA-5769-4E1B-9837-CF8F0992E975}"/>
              </a:ext>
            </a:extLst>
          </p:cNvPr>
          <p:cNvSpPr/>
          <p:nvPr/>
        </p:nvSpPr>
        <p:spPr>
          <a:xfrm>
            <a:off x="6124879" y="597990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5D84C43F-7A37-4E42-82E5-D7C951F3E374}"/>
              </a:ext>
            </a:extLst>
          </p:cNvPr>
          <p:cNvSpPr/>
          <p:nvPr/>
        </p:nvSpPr>
        <p:spPr>
          <a:xfrm>
            <a:off x="6882095" y="60130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1BAE564A-971C-4F95-8D91-20513412DB61}"/>
              </a:ext>
            </a:extLst>
          </p:cNvPr>
          <p:cNvSpPr/>
          <p:nvPr/>
        </p:nvSpPr>
        <p:spPr>
          <a:xfrm>
            <a:off x="6842507" y="59799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7C75D16A-0396-4D76-B0E1-5400A47364AB}"/>
              </a:ext>
            </a:extLst>
          </p:cNvPr>
          <p:cNvSpPr/>
          <p:nvPr/>
        </p:nvSpPr>
        <p:spPr>
          <a:xfrm>
            <a:off x="2600621" y="645902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2BEE3FBA-9B32-4724-B7F7-8E9665DA7470}"/>
              </a:ext>
            </a:extLst>
          </p:cNvPr>
          <p:cNvSpPr/>
          <p:nvPr/>
        </p:nvSpPr>
        <p:spPr>
          <a:xfrm>
            <a:off x="2561033" y="642588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图形 96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E1C3AA9C-5074-4B42-B6FB-5D687DC0B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CA3AE2D5-E0B0-4090-8CD0-5F925F9B4F3A}"/>
              </a:ext>
            </a:extLst>
          </p:cNvPr>
          <p:cNvSpPr/>
          <p:nvPr/>
        </p:nvSpPr>
        <p:spPr>
          <a:xfrm>
            <a:off x="7681950" y="2422817"/>
            <a:ext cx="4178972" cy="877003"/>
          </a:xfrm>
          <a:prstGeom prst="roundRect">
            <a:avLst/>
          </a:prstGeom>
          <a:solidFill>
            <a:srgbClr val="FF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你的生日是几月几号？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41A7D02-2A11-4B2A-B118-09598435DFBA}"/>
              </a:ext>
            </a:extLst>
          </p:cNvPr>
          <p:cNvGrpSpPr/>
          <p:nvPr/>
        </p:nvGrpSpPr>
        <p:grpSpPr>
          <a:xfrm>
            <a:off x="7681949" y="3726533"/>
            <a:ext cx="4178972" cy="877003"/>
            <a:chOff x="7681949" y="3080142"/>
            <a:chExt cx="4178972" cy="1395723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964F8F53-0E86-4A69-B167-858EC175B0DF}"/>
                </a:ext>
              </a:extLst>
            </p:cNvPr>
            <p:cNvSpPr/>
            <p:nvPr/>
          </p:nvSpPr>
          <p:spPr>
            <a:xfrm>
              <a:off x="7681949" y="3080142"/>
              <a:ext cx="4178972" cy="1395723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我的生日是</a:t>
              </a:r>
              <a:r>
                <a:rPr lang="en-US" altLang="zh-CN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                    </a:t>
              </a:r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。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A2910686-03CE-4ECC-839F-A901AAEEA063}"/>
                </a:ext>
              </a:extLst>
            </p:cNvPr>
            <p:cNvCxnSpPr/>
            <p:nvPr/>
          </p:nvCxnSpPr>
          <p:spPr>
            <a:xfrm>
              <a:off x="9963808" y="3963193"/>
              <a:ext cx="145042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5B235B0C-FB98-45D8-9F8A-B86D329C6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80" y="13332"/>
            <a:ext cx="5519894" cy="68446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81365D92-9BD3-4DE2-BBCA-B299430D0082}"/>
              </a:ext>
            </a:extLst>
          </p:cNvPr>
          <p:cNvGrpSpPr/>
          <p:nvPr/>
        </p:nvGrpSpPr>
        <p:grpSpPr>
          <a:xfrm>
            <a:off x="215267" y="520852"/>
            <a:ext cx="2719204" cy="1517752"/>
            <a:chOff x="630722" y="4122578"/>
            <a:chExt cx="2719204" cy="1517752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B69E480F-3114-43C5-9DEB-C715B1F3576D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576C6D51-525B-4858-869F-DB0C7296DD31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六月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92A9997A-8722-4E38-ACB0-A5AAC941F6EE}"/>
              </a:ext>
            </a:extLst>
          </p:cNvPr>
          <p:cNvSpPr/>
          <p:nvPr/>
        </p:nvSpPr>
        <p:spPr>
          <a:xfrm>
            <a:off x="258712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FDE84178-75DC-470E-9170-E7658A12EA45}"/>
              </a:ext>
            </a:extLst>
          </p:cNvPr>
          <p:cNvSpPr/>
          <p:nvPr/>
        </p:nvSpPr>
        <p:spPr>
          <a:xfrm>
            <a:off x="254753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71DA5767-6F02-4B26-A42C-E6F1508CF265}"/>
              </a:ext>
            </a:extLst>
          </p:cNvPr>
          <p:cNvSpPr/>
          <p:nvPr/>
        </p:nvSpPr>
        <p:spPr>
          <a:xfrm>
            <a:off x="331131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7A17EE79-C966-4287-969E-ECDD47EF992C}"/>
              </a:ext>
            </a:extLst>
          </p:cNvPr>
          <p:cNvSpPr/>
          <p:nvPr/>
        </p:nvSpPr>
        <p:spPr>
          <a:xfrm>
            <a:off x="327172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EDFAF3A3-F2FE-4AD7-9CCE-54F78A4CB009}"/>
              </a:ext>
            </a:extLst>
          </p:cNvPr>
          <p:cNvSpPr/>
          <p:nvPr/>
        </p:nvSpPr>
        <p:spPr>
          <a:xfrm>
            <a:off x="401929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09010930-F0B6-4BB4-A7AF-F9E44BDE5F63}"/>
              </a:ext>
            </a:extLst>
          </p:cNvPr>
          <p:cNvSpPr/>
          <p:nvPr/>
        </p:nvSpPr>
        <p:spPr>
          <a:xfrm>
            <a:off x="397971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BAF18EA-27E3-423F-B40A-1ADB2F8C3D9B}"/>
              </a:ext>
            </a:extLst>
          </p:cNvPr>
          <p:cNvSpPr/>
          <p:nvPr/>
        </p:nvSpPr>
        <p:spPr>
          <a:xfrm>
            <a:off x="475043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755CE1A-567F-4A82-BB92-D04A50C32BF0}"/>
              </a:ext>
            </a:extLst>
          </p:cNvPr>
          <p:cNvSpPr/>
          <p:nvPr/>
        </p:nvSpPr>
        <p:spPr>
          <a:xfrm>
            <a:off x="471084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2E97DD2C-86B8-4D76-B142-F69D32D3F2F9}"/>
              </a:ext>
            </a:extLst>
          </p:cNvPr>
          <p:cNvSpPr/>
          <p:nvPr/>
        </p:nvSpPr>
        <p:spPr>
          <a:xfrm>
            <a:off x="546806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FEFE2131-BF35-47B8-B522-B6C60CB4FD22}"/>
              </a:ext>
            </a:extLst>
          </p:cNvPr>
          <p:cNvSpPr/>
          <p:nvPr/>
        </p:nvSpPr>
        <p:spPr>
          <a:xfrm>
            <a:off x="542847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D29EFB2D-EE86-410F-9459-230FD8558F9A}"/>
              </a:ext>
            </a:extLst>
          </p:cNvPr>
          <p:cNvSpPr/>
          <p:nvPr/>
        </p:nvSpPr>
        <p:spPr>
          <a:xfrm>
            <a:off x="619726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268EA3BC-6E64-41FF-A3F2-684C5D6A43EC}"/>
              </a:ext>
            </a:extLst>
          </p:cNvPr>
          <p:cNvSpPr/>
          <p:nvPr/>
        </p:nvSpPr>
        <p:spPr>
          <a:xfrm>
            <a:off x="615767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D1AE3857-1F18-4C25-BF92-CF1C89E94FD0}"/>
              </a:ext>
            </a:extLst>
          </p:cNvPr>
          <p:cNvSpPr/>
          <p:nvPr/>
        </p:nvSpPr>
        <p:spPr>
          <a:xfrm>
            <a:off x="691489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B6E94D20-45F5-4596-840B-9A6F39A4D69A}"/>
              </a:ext>
            </a:extLst>
          </p:cNvPr>
          <p:cNvSpPr/>
          <p:nvPr/>
        </p:nvSpPr>
        <p:spPr>
          <a:xfrm>
            <a:off x="687530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050A869E-492C-4F47-A81D-98DB1D3475AD}"/>
              </a:ext>
            </a:extLst>
          </p:cNvPr>
          <p:cNvSpPr/>
          <p:nvPr/>
        </p:nvSpPr>
        <p:spPr>
          <a:xfrm>
            <a:off x="2593686" y="41800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D344BB8F-DA75-46E4-AC97-D9A5C3C4E4AE}"/>
              </a:ext>
            </a:extLst>
          </p:cNvPr>
          <p:cNvSpPr/>
          <p:nvPr/>
        </p:nvSpPr>
        <p:spPr>
          <a:xfrm>
            <a:off x="2554098" y="41469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F1DBFB66-9DE9-45F3-A4EB-D049AEEDD335}"/>
              </a:ext>
            </a:extLst>
          </p:cNvPr>
          <p:cNvSpPr/>
          <p:nvPr/>
        </p:nvSpPr>
        <p:spPr>
          <a:xfrm>
            <a:off x="3317879" y="419320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54DB8897-C71E-4D13-BE54-D1E6DCD75170}"/>
              </a:ext>
            </a:extLst>
          </p:cNvPr>
          <p:cNvSpPr/>
          <p:nvPr/>
        </p:nvSpPr>
        <p:spPr>
          <a:xfrm>
            <a:off x="3278291" y="416005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9B136786-EB14-479D-A59C-685FF993F434}"/>
              </a:ext>
            </a:extLst>
          </p:cNvPr>
          <p:cNvSpPr/>
          <p:nvPr/>
        </p:nvSpPr>
        <p:spPr>
          <a:xfrm>
            <a:off x="4025863" y="41835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EF5E363A-D000-49DD-AE52-51B6D250CBBA}"/>
              </a:ext>
            </a:extLst>
          </p:cNvPr>
          <p:cNvSpPr/>
          <p:nvPr/>
        </p:nvSpPr>
        <p:spPr>
          <a:xfrm>
            <a:off x="3986275" y="41504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10BC5182-4C65-464A-9BC4-CC145F8AC1C8}"/>
              </a:ext>
            </a:extLst>
          </p:cNvPr>
          <p:cNvSpPr/>
          <p:nvPr/>
        </p:nvSpPr>
        <p:spPr>
          <a:xfrm>
            <a:off x="4756998" y="418548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04DEB06E-B309-4FD6-9A27-B3DAEE2FB85E}"/>
              </a:ext>
            </a:extLst>
          </p:cNvPr>
          <p:cNvSpPr/>
          <p:nvPr/>
        </p:nvSpPr>
        <p:spPr>
          <a:xfrm>
            <a:off x="4717410" y="415233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5D80CB9E-9C9B-4AF5-B747-83767205D601}"/>
              </a:ext>
            </a:extLst>
          </p:cNvPr>
          <p:cNvSpPr/>
          <p:nvPr/>
        </p:nvSpPr>
        <p:spPr>
          <a:xfrm>
            <a:off x="5474629" y="41854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79EFFE94-7B1D-409B-8B72-8C06A7205F2A}"/>
              </a:ext>
            </a:extLst>
          </p:cNvPr>
          <p:cNvSpPr/>
          <p:nvPr/>
        </p:nvSpPr>
        <p:spPr>
          <a:xfrm>
            <a:off x="5435041" y="41523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14D6A91F-4E29-4687-9ECF-3CA2D0688894}"/>
              </a:ext>
            </a:extLst>
          </p:cNvPr>
          <p:cNvSpPr/>
          <p:nvPr/>
        </p:nvSpPr>
        <p:spPr>
          <a:xfrm>
            <a:off x="6203832" y="4185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A78CD39-5E96-42FC-8CE9-41DCA73D9142}"/>
              </a:ext>
            </a:extLst>
          </p:cNvPr>
          <p:cNvSpPr/>
          <p:nvPr/>
        </p:nvSpPr>
        <p:spPr>
          <a:xfrm>
            <a:off x="6164244" y="4152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A0AC165C-0D09-437A-93ED-EA421322D6FD}"/>
              </a:ext>
            </a:extLst>
          </p:cNvPr>
          <p:cNvSpPr/>
          <p:nvPr/>
        </p:nvSpPr>
        <p:spPr>
          <a:xfrm>
            <a:off x="692146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C7A95184-FDEA-4F15-B99A-667EFD87CE13}"/>
              </a:ext>
            </a:extLst>
          </p:cNvPr>
          <p:cNvSpPr/>
          <p:nvPr/>
        </p:nvSpPr>
        <p:spPr>
          <a:xfrm>
            <a:off x="688187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34D730D1-434C-41FE-8343-3CB6281F934E}"/>
              </a:ext>
            </a:extLst>
          </p:cNvPr>
          <p:cNvSpPr/>
          <p:nvPr/>
        </p:nvSpPr>
        <p:spPr>
          <a:xfrm>
            <a:off x="260062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35273F42-17A6-4598-878A-F1971490E7D3}"/>
              </a:ext>
            </a:extLst>
          </p:cNvPr>
          <p:cNvSpPr/>
          <p:nvPr/>
        </p:nvSpPr>
        <p:spPr>
          <a:xfrm>
            <a:off x="256103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D6FC691D-D8CF-46F2-A903-11CE369E86AA}"/>
              </a:ext>
            </a:extLst>
          </p:cNvPr>
          <p:cNvSpPr/>
          <p:nvPr/>
        </p:nvSpPr>
        <p:spPr>
          <a:xfrm>
            <a:off x="332481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F10AFDC1-511F-4F32-8D27-1F64832295FE}"/>
              </a:ext>
            </a:extLst>
          </p:cNvPr>
          <p:cNvSpPr/>
          <p:nvPr/>
        </p:nvSpPr>
        <p:spPr>
          <a:xfrm>
            <a:off x="328522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1B6AB6BD-A223-441B-B3B1-40281A8053DD}"/>
              </a:ext>
            </a:extLst>
          </p:cNvPr>
          <p:cNvSpPr/>
          <p:nvPr/>
        </p:nvSpPr>
        <p:spPr>
          <a:xfrm>
            <a:off x="403279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06614571-A2BC-46C6-BBC8-D15E80B8E0DE}"/>
              </a:ext>
            </a:extLst>
          </p:cNvPr>
          <p:cNvSpPr/>
          <p:nvPr/>
        </p:nvSpPr>
        <p:spPr>
          <a:xfrm>
            <a:off x="399321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04CFBCC8-DFEF-4BE0-B4B1-A4F59D787DD9}"/>
              </a:ext>
            </a:extLst>
          </p:cNvPr>
          <p:cNvSpPr/>
          <p:nvPr/>
        </p:nvSpPr>
        <p:spPr>
          <a:xfrm>
            <a:off x="476393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8F2AF5A0-6192-4E00-B35A-37F894CB7073}"/>
              </a:ext>
            </a:extLst>
          </p:cNvPr>
          <p:cNvSpPr/>
          <p:nvPr/>
        </p:nvSpPr>
        <p:spPr>
          <a:xfrm>
            <a:off x="472434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454E499B-C4A6-46F6-979B-74E6F0C86225}"/>
              </a:ext>
            </a:extLst>
          </p:cNvPr>
          <p:cNvSpPr/>
          <p:nvPr/>
        </p:nvSpPr>
        <p:spPr>
          <a:xfrm>
            <a:off x="548156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4D10730F-9E64-453E-A8FF-87A6A4B41926}"/>
              </a:ext>
            </a:extLst>
          </p:cNvPr>
          <p:cNvSpPr/>
          <p:nvPr/>
        </p:nvSpPr>
        <p:spPr>
          <a:xfrm>
            <a:off x="544197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7C21BD18-9CF0-4E8D-BB91-738E4A13C7AD}"/>
              </a:ext>
            </a:extLst>
          </p:cNvPr>
          <p:cNvSpPr/>
          <p:nvPr/>
        </p:nvSpPr>
        <p:spPr>
          <a:xfrm>
            <a:off x="621076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1D3F236A-22D8-4228-9122-0BFB9109F9AF}"/>
              </a:ext>
            </a:extLst>
          </p:cNvPr>
          <p:cNvSpPr/>
          <p:nvPr/>
        </p:nvSpPr>
        <p:spPr>
          <a:xfrm>
            <a:off x="617117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9FCF553B-65EF-47CC-AB14-7922A45B66E3}"/>
              </a:ext>
            </a:extLst>
          </p:cNvPr>
          <p:cNvSpPr/>
          <p:nvPr/>
        </p:nvSpPr>
        <p:spPr>
          <a:xfrm>
            <a:off x="692839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B274472A-F0C9-4FBE-A164-D59F9B78C10E}"/>
              </a:ext>
            </a:extLst>
          </p:cNvPr>
          <p:cNvSpPr/>
          <p:nvPr/>
        </p:nvSpPr>
        <p:spPr>
          <a:xfrm>
            <a:off x="688880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24D07A27-51FB-4B51-94E0-36C5870B6EAA}"/>
              </a:ext>
            </a:extLst>
          </p:cNvPr>
          <p:cNvSpPr/>
          <p:nvPr/>
        </p:nvSpPr>
        <p:spPr>
          <a:xfrm>
            <a:off x="260062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218E1A42-7AFB-4F8E-94A3-DB273D65654E}"/>
              </a:ext>
            </a:extLst>
          </p:cNvPr>
          <p:cNvSpPr/>
          <p:nvPr/>
        </p:nvSpPr>
        <p:spPr>
          <a:xfrm>
            <a:off x="256103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EE74AE70-31E3-4F40-B926-5418FA352DB5}"/>
              </a:ext>
            </a:extLst>
          </p:cNvPr>
          <p:cNvSpPr/>
          <p:nvPr/>
        </p:nvSpPr>
        <p:spPr>
          <a:xfrm>
            <a:off x="332481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06171D8B-0ECF-494C-AF88-229C00D9C10E}"/>
              </a:ext>
            </a:extLst>
          </p:cNvPr>
          <p:cNvSpPr/>
          <p:nvPr/>
        </p:nvSpPr>
        <p:spPr>
          <a:xfrm>
            <a:off x="328522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80940865-20D7-4796-BE17-AC2D784E4A02}"/>
              </a:ext>
            </a:extLst>
          </p:cNvPr>
          <p:cNvSpPr/>
          <p:nvPr/>
        </p:nvSpPr>
        <p:spPr>
          <a:xfrm>
            <a:off x="403279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87A6D275-81A9-44E1-9F20-A02AAFCC81C0}"/>
              </a:ext>
            </a:extLst>
          </p:cNvPr>
          <p:cNvSpPr/>
          <p:nvPr/>
        </p:nvSpPr>
        <p:spPr>
          <a:xfrm>
            <a:off x="399321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E9D3A294-8E0E-4900-BD04-35F961BFCEF8}"/>
              </a:ext>
            </a:extLst>
          </p:cNvPr>
          <p:cNvSpPr/>
          <p:nvPr/>
        </p:nvSpPr>
        <p:spPr>
          <a:xfrm>
            <a:off x="476393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B3FFFEF9-3780-4D6D-96CE-D733EB129360}"/>
              </a:ext>
            </a:extLst>
          </p:cNvPr>
          <p:cNvSpPr/>
          <p:nvPr/>
        </p:nvSpPr>
        <p:spPr>
          <a:xfrm>
            <a:off x="472434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1851B0FA-6D69-472A-8544-D4A0DF6D67A2}"/>
              </a:ext>
            </a:extLst>
          </p:cNvPr>
          <p:cNvSpPr/>
          <p:nvPr/>
        </p:nvSpPr>
        <p:spPr>
          <a:xfrm>
            <a:off x="548156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4FB95265-98D8-4877-9F75-832215640CDC}"/>
              </a:ext>
            </a:extLst>
          </p:cNvPr>
          <p:cNvSpPr/>
          <p:nvPr/>
        </p:nvSpPr>
        <p:spPr>
          <a:xfrm>
            <a:off x="544197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8FEDF123-0437-4E89-97C3-6F181F831B99}"/>
              </a:ext>
            </a:extLst>
          </p:cNvPr>
          <p:cNvSpPr/>
          <p:nvPr/>
        </p:nvSpPr>
        <p:spPr>
          <a:xfrm>
            <a:off x="621076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FE56C29B-3DE1-4ECA-B94D-48E112DB0421}"/>
              </a:ext>
            </a:extLst>
          </p:cNvPr>
          <p:cNvSpPr/>
          <p:nvPr/>
        </p:nvSpPr>
        <p:spPr>
          <a:xfrm>
            <a:off x="617118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6AE0AAE8-A0CF-4C8D-A2F5-DA7ED9F12618}"/>
              </a:ext>
            </a:extLst>
          </p:cNvPr>
          <p:cNvSpPr/>
          <p:nvPr/>
        </p:nvSpPr>
        <p:spPr>
          <a:xfrm>
            <a:off x="692839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5D9CF855-751D-4CDF-B394-67F09175B553}"/>
              </a:ext>
            </a:extLst>
          </p:cNvPr>
          <p:cNvSpPr/>
          <p:nvPr/>
        </p:nvSpPr>
        <p:spPr>
          <a:xfrm>
            <a:off x="688880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59F2C8E9-8EB6-4DEE-ABB0-B66FFB3AF2D7}"/>
              </a:ext>
            </a:extLst>
          </p:cNvPr>
          <p:cNvSpPr/>
          <p:nvPr/>
        </p:nvSpPr>
        <p:spPr>
          <a:xfrm>
            <a:off x="257747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47FAE1E0-E499-48ED-8E8C-47AA9DE8F3CD}"/>
              </a:ext>
            </a:extLst>
          </p:cNvPr>
          <p:cNvSpPr/>
          <p:nvPr/>
        </p:nvSpPr>
        <p:spPr>
          <a:xfrm>
            <a:off x="253788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2AEE359E-46B1-4AED-AD05-B84B8C4F37C7}"/>
              </a:ext>
            </a:extLst>
          </p:cNvPr>
          <p:cNvSpPr/>
          <p:nvPr/>
        </p:nvSpPr>
        <p:spPr>
          <a:xfrm>
            <a:off x="330166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813CC007-34F2-4A56-A9B0-E253AB52183F}"/>
              </a:ext>
            </a:extLst>
          </p:cNvPr>
          <p:cNvSpPr/>
          <p:nvPr/>
        </p:nvSpPr>
        <p:spPr>
          <a:xfrm>
            <a:off x="326207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2399E9DF-0837-45E7-807E-0B0E83B8C79A}"/>
              </a:ext>
            </a:extLst>
          </p:cNvPr>
          <p:cNvSpPr/>
          <p:nvPr/>
        </p:nvSpPr>
        <p:spPr>
          <a:xfrm>
            <a:off x="400964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7E7E5EBA-2BD4-445F-ABB4-FCBD00847BF1}"/>
              </a:ext>
            </a:extLst>
          </p:cNvPr>
          <p:cNvSpPr/>
          <p:nvPr/>
        </p:nvSpPr>
        <p:spPr>
          <a:xfrm>
            <a:off x="397006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3A775175-CA1E-4A7B-83DA-F9254E1CB78D}"/>
              </a:ext>
            </a:extLst>
          </p:cNvPr>
          <p:cNvSpPr/>
          <p:nvPr/>
        </p:nvSpPr>
        <p:spPr>
          <a:xfrm>
            <a:off x="474078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774D37EC-36DA-46DC-BF09-D1A9615AAE15}"/>
              </a:ext>
            </a:extLst>
          </p:cNvPr>
          <p:cNvSpPr/>
          <p:nvPr/>
        </p:nvSpPr>
        <p:spPr>
          <a:xfrm>
            <a:off x="470119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A8A92540-01A1-4965-A205-D3778767B6D0}"/>
              </a:ext>
            </a:extLst>
          </p:cNvPr>
          <p:cNvSpPr/>
          <p:nvPr/>
        </p:nvSpPr>
        <p:spPr>
          <a:xfrm>
            <a:off x="545841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6C13402E-A0A9-44C8-96BF-307223BA00E7}"/>
              </a:ext>
            </a:extLst>
          </p:cNvPr>
          <p:cNvSpPr/>
          <p:nvPr/>
        </p:nvSpPr>
        <p:spPr>
          <a:xfrm>
            <a:off x="541882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FDF9B6C9-E938-4ADA-BF98-23F697B8714E}"/>
              </a:ext>
            </a:extLst>
          </p:cNvPr>
          <p:cNvSpPr/>
          <p:nvPr/>
        </p:nvSpPr>
        <p:spPr>
          <a:xfrm>
            <a:off x="618761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D886EBCD-DC49-4626-9182-B0B636C3DA87}"/>
              </a:ext>
            </a:extLst>
          </p:cNvPr>
          <p:cNvSpPr/>
          <p:nvPr/>
        </p:nvSpPr>
        <p:spPr>
          <a:xfrm>
            <a:off x="614802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B01E2600-E0ED-42C9-9BB6-0462877F5EA6}"/>
              </a:ext>
            </a:extLst>
          </p:cNvPr>
          <p:cNvSpPr/>
          <p:nvPr/>
        </p:nvSpPr>
        <p:spPr>
          <a:xfrm>
            <a:off x="690524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C865E3C7-34C0-44E4-AB2D-59E9274BC231}"/>
              </a:ext>
            </a:extLst>
          </p:cNvPr>
          <p:cNvSpPr/>
          <p:nvPr/>
        </p:nvSpPr>
        <p:spPr>
          <a:xfrm>
            <a:off x="686565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6FA04273-83B1-4421-B65F-6A7B9C2E403E}"/>
              </a:ext>
            </a:extLst>
          </p:cNvPr>
          <p:cNvSpPr/>
          <p:nvPr/>
        </p:nvSpPr>
        <p:spPr>
          <a:xfrm>
            <a:off x="257747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6B0F7BC1-18B6-4CD9-A340-42835EA6C152}"/>
              </a:ext>
            </a:extLst>
          </p:cNvPr>
          <p:cNvSpPr/>
          <p:nvPr/>
        </p:nvSpPr>
        <p:spPr>
          <a:xfrm>
            <a:off x="253788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4A44FBC4-F17E-4A61-8844-9C3DCA57FC88}"/>
              </a:ext>
            </a:extLst>
          </p:cNvPr>
          <p:cNvSpPr/>
          <p:nvPr/>
        </p:nvSpPr>
        <p:spPr>
          <a:xfrm>
            <a:off x="330166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30A298A1-2EA5-4B06-90C8-41DA51F35A11}"/>
              </a:ext>
            </a:extLst>
          </p:cNvPr>
          <p:cNvSpPr/>
          <p:nvPr/>
        </p:nvSpPr>
        <p:spPr>
          <a:xfrm>
            <a:off x="326207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9D91DD5E-A735-4D7F-968E-EB2CF4A6CFC9}"/>
              </a:ext>
            </a:extLst>
          </p:cNvPr>
          <p:cNvSpPr/>
          <p:nvPr/>
        </p:nvSpPr>
        <p:spPr>
          <a:xfrm>
            <a:off x="4009648" y="60111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225ED413-F270-4B21-8E22-B341F4122A45}"/>
              </a:ext>
            </a:extLst>
          </p:cNvPr>
          <p:cNvSpPr/>
          <p:nvPr/>
        </p:nvSpPr>
        <p:spPr>
          <a:xfrm>
            <a:off x="3970060" y="59779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图形 97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D5CA564A-46A3-45C1-8586-CE33206B1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58A7476E-78A0-41F5-908C-6B84F89523A4}"/>
              </a:ext>
            </a:extLst>
          </p:cNvPr>
          <p:cNvSpPr/>
          <p:nvPr/>
        </p:nvSpPr>
        <p:spPr>
          <a:xfrm>
            <a:off x="7681950" y="2422817"/>
            <a:ext cx="4178972" cy="877003"/>
          </a:xfrm>
          <a:prstGeom prst="roundRect">
            <a:avLst/>
          </a:prstGeom>
          <a:solidFill>
            <a:srgbClr val="FF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你的生日是几月几号？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EEC2D873-DC60-4E1D-BF0B-EDB923498357}"/>
              </a:ext>
            </a:extLst>
          </p:cNvPr>
          <p:cNvGrpSpPr/>
          <p:nvPr/>
        </p:nvGrpSpPr>
        <p:grpSpPr>
          <a:xfrm>
            <a:off x="7681949" y="3726533"/>
            <a:ext cx="4178972" cy="877003"/>
            <a:chOff x="7681949" y="3080142"/>
            <a:chExt cx="4178972" cy="1395723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D37214F0-577C-4F7D-9915-BDC84434466B}"/>
                </a:ext>
              </a:extLst>
            </p:cNvPr>
            <p:cNvSpPr/>
            <p:nvPr/>
          </p:nvSpPr>
          <p:spPr>
            <a:xfrm>
              <a:off x="7681949" y="3080142"/>
              <a:ext cx="4178972" cy="1395723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我的生日是</a:t>
              </a:r>
              <a:r>
                <a:rPr lang="en-US" altLang="zh-CN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                    </a:t>
              </a:r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。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FC8D8379-FD50-4FA6-8F00-ACD4B5E1D13C}"/>
                </a:ext>
              </a:extLst>
            </p:cNvPr>
            <p:cNvCxnSpPr/>
            <p:nvPr/>
          </p:nvCxnSpPr>
          <p:spPr>
            <a:xfrm>
              <a:off x="9963808" y="3963193"/>
              <a:ext cx="145042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xmlns="" id="{54622ADE-0F0D-4E6D-A73A-BC840D3B8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25" y="0"/>
            <a:ext cx="5555058" cy="688827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B177D839-49E4-421C-A1B7-A377D34CD0AC}"/>
              </a:ext>
            </a:extLst>
          </p:cNvPr>
          <p:cNvGrpSpPr/>
          <p:nvPr/>
        </p:nvGrpSpPr>
        <p:grpSpPr>
          <a:xfrm>
            <a:off x="215273" y="520852"/>
            <a:ext cx="2719204" cy="1517752"/>
            <a:chOff x="630722" y="4122578"/>
            <a:chExt cx="2719204" cy="151775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FC1393F5-66AA-4F64-9EA5-DF725DC64474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924E1FB9-F2C0-410F-BDFC-14D3B2468C28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七月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0DCD89D2-629C-46F2-ADE2-4BFF2AE267C1}"/>
              </a:ext>
            </a:extLst>
          </p:cNvPr>
          <p:cNvSpPr/>
          <p:nvPr/>
        </p:nvSpPr>
        <p:spPr>
          <a:xfrm>
            <a:off x="2587121" y="37370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9FA76EC-3FB2-4DCF-9B63-81B203080322}"/>
              </a:ext>
            </a:extLst>
          </p:cNvPr>
          <p:cNvSpPr/>
          <p:nvPr/>
        </p:nvSpPr>
        <p:spPr>
          <a:xfrm>
            <a:off x="2547533" y="37039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9C536E8B-CF79-4E5F-ADBD-2B78F72DBCBD}"/>
              </a:ext>
            </a:extLst>
          </p:cNvPr>
          <p:cNvSpPr/>
          <p:nvPr/>
        </p:nvSpPr>
        <p:spPr>
          <a:xfrm>
            <a:off x="3311314" y="375020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4BCC5EE-B154-4A4F-BBBF-EE27E7302B14}"/>
              </a:ext>
            </a:extLst>
          </p:cNvPr>
          <p:cNvSpPr/>
          <p:nvPr/>
        </p:nvSpPr>
        <p:spPr>
          <a:xfrm>
            <a:off x="3271726" y="371705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47B77DCD-0F42-4D04-B77C-3F3CA76A4C1E}"/>
              </a:ext>
            </a:extLst>
          </p:cNvPr>
          <p:cNvSpPr/>
          <p:nvPr/>
        </p:nvSpPr>
        <p:spPr>
          <a:xfrm>
            <a:off x="4019298" y="37405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4B8EAE8F-3E12-44C7-837C-7BC2F730DABD}"/>
              </a:ext>
            </a:extLst>
          </p:cNvPr>
          <p:cNvSpPr/>
          <p:nvPr/>
        </p:nvSpPr>
        <p:spPr>
          <a:xfrm>
            <a:off x="3979710" y="37074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00E27A17-259A-4DA2-90C1-8FDAA70D88C8}"/>
              </a:ext>
            </a:extLst>
          </p:cNvPr>
          <p:cNvSpPr/>
          <p:nvPr/>
        </p:nvSpPr>
        <p:spPr>
          <a:xfrm>
            <a:off x="4750433" y="374248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2324A0BB-A6A9-48A4-85CB-5EADC510C429}"/>
              </a:ext>
            </a:extLst>
          </p:cNvPr>
          <p:cNvSpPr/>
          <p:nvPr/>
        </p:nvSpPr>
        <p:spPr>
          <a:xfrm>
            <a:off x="4710845" y="370933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0D80546A-70EB-4BBC-8A91-74C68CD3A539}"/>
              </a:ext>
            </a:extLst>
          </p:cNvPr>
          <p:cNvSpPr/>
          <p:nvPr/>
        </p:nvSpPr>
        <p:spPr>
          <a:xfrm>
            <a:off x="5468064" y="37424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F74E1328-31C0-48E9-B7DD-B974632BA9DE}"/>
              </a:ext>
            </a:extLst>
          </p:cNvPr>
          <p:cNvSpPr/>
          <p:nvPr/>
        </p:nvSpPr>
        <p:spPr>
          <a:xfrm>
            <a:off x="5428476" y="37093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88D51EAA-7576-4FA8-9B79-ADD40BE6C9CD}"/>
              </a:ext>
            </a:extLst>
          </p:cNvPr>
          <p:cNvSpPr/>
          <p:nvPr/>
        </p:nvSpPr>
        <p:spPr>
          <a:xfrm>
            <a:off x="6197267" y="3742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1513ED04-36FD-4CB7-9B46-FA86E82D6C90}"/>
              </a:ext>
            </a:extLst>
          </p:cNvPr>
          <p:cNvSpPr/>
          <p:nvPr/>
        </p:nvSpPr>
        <p:spPr>
          <a:xfrm>
            <a:off x="6157679" y="3709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73FC3E59-F9B8-4A6A-8B6F-D097EA5A11C5}"/>
              </a:ext>
            </a:extLst>
          </p:cNvPr>
          <p:cNvSpPr/>
          <p:nvPr/>
        </p:nvSpPr>
        <p:spPr>
          <a:xfrm>
            <a:off x="6914895" y="3742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7AE0101A-33B6-4D3A-A9D8-481F174A39D5}"/>
              </a:ext>
            </a:extLst>
          </p:cNvPr>
          <p:cNvSpPr/>
          <p:nvPr/>
        </p:nvSpPr>
        <p:spPr>
          <a:xfrm>
            <a:off x="6875307" y="3709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C8E1ADD9-38D3-4DE2-B563-3AE17B31EA9B}"/>
              </a:ext>
            </a:extLst>
          </p:cNvPr>
          <p:cNvSpPr/>
          <p:nvPr/>
        </p:nvSpPr>
        <p:spPr>
          <a:xfrm>
            <a:off x="4756998" y="419705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3D0245B8-7FDD-41E6-ABEB-EC71B69A6772}"/>
              </a:ext>
            </a:extLst>
          </p:cNvPr>
          <p:cNvSpPr/>
          <p:nvPr/>
        </p:nvSpPr>
        <p:spPr>
          <a:xfrm>
            <a:off x="4717410" y="416391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20974BE2-C879-43AE-A53E-0AAB5A4EF4F3}"/>
              </a:ext>
            </a:extLst>
          </p:cNvPr>
          <p:cNvSpPr/>
          <p:nvPr/>
        </p:nvSpPr>
        <p:spPr>
          <a:xfrm>
            <a:off x="5474629" y="41970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2A2DE6C6-BD1D-4ED6-B0E6-88EDB66AD8C7}"/>
              </a:ext>
            </a:extLst>
          </p:cNvPr>
          <p:cNvSpPr/>
          <p:nvPr/>
        </p:nvSpPr>
        <p:spPr>
          <a:xfrm>
            <a:off x="5435041" y="41639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78266A7F-4CA6-479F-82FB-F83A2A2A1BE9}"/>
              </a:ext>
            </a:extLst>
          </p:cNvPr>
          <p:cNvSpPr/>
          <p:nvPr/>
        </p:nvSpPr>
        <p:spPr>
          <a:xfrm>
            <a:off x="6203832" y="419705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626E8D8E-95D1-400D-94A5-BAC17BE4D875}"/>
              </a:ext>
            </a:extLst>
          </p:cNvPr>
          <p:cNvSpPr/>
          <p:nvPr/>
        </p:nvSpPr>
        <p:spPr>
          <a:xfrm>
            <a:off x="6164244" y="416391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4E3D64E0-E32A-4A78-BA0B-485672CB15A6}"/>
              </a:ext>
            </a:extLst>
          </p:cNvPr>
          <p:cNvSpPr/>
          <p:nvPr/>
        </p:nvSpPr>
        <p:spPr>
          <a:xfrm>
            <a:off x="6921460" y="41970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6601B555-1E1C-4FF9-86E9-023703E19A80}"/>
              </a:ext>
            </a:extLst>
          </p:cNvPr>
          <p:cNvSpPr/>
          <p:nvPr/>
        </p:nvSpPr>
        <p:spPr>
          <a:xfrm>
            <a:off x="6881872" y="41639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90A9E529-D9A3-47DF-9B89-35CA8E0AFB9A}"/>
              </a:ext>
            </a:extLst>
          </p:cNvPr>
          <p:cNvSpPr/>
          <p:nvPr/>
        </p:nvSpPr>
        <p:spPr>
          <a:xfrm>
            <a:off x="2600621" y="464179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2D519D76-2C03-4B0B-9DDA-A44A247431D1}"/>
              </a:ext>
            </a:extLst>
          </p:cNvPr>
          <p:cNvSpPr/>
          <p:nvPr/>
        </p:nvSpPr>
        <p:spPr>
          <a:xfrm>
            <a:off x="2561033" y="460865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38DD622E-F53B-42E7-8637-926DA13171E8}"/>
              </a:ext>
            </a:extLst>
          </p:cNvPr>
          <p:cNvSpPr/>
          <p:nvPr/>
        </p:nvSpPr>
        <p:spPr>
          <a:xfrm>
            <a:off x="3324814" y="465495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4242E560-53E8-437A-BA91-1B6B07DFF28A}"/>
              </a:ext>
            </a:extLst>
          </p:cNvPr>
          <p:cNvSpPr/>
          <p:nvPr/>
        </p:nvSpPr>
        <p:spPr>
          <a:xfrm>
            <a:off x="3285226" y="462180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7B82F764-1FF8-4B04-BE00-A3BA3A58F17E}"/>
              </a:ext>
            </a:extLst>
          </p:cNvPr>
          <p:cNvSpPr/>
          <p:nvPr/>
        </p:nvSpPr>
        <p:spPr>
          <a:xfrm>
            <a:off x="4032798" y="464530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87C77B63-2988-46A0-926C-1C308919B729}"/>
              </a:ext>
            </a:extLst>
          </p:cNvPr>
          <p:cNvSpPr/>
          <p:nvPr/>
        </p:nvSpPr>
        <p:spPr>
          <a:xfrm>
            <a:off x="3993210" y="461216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79161540-B3EC-4C67-B49A-4DF61CC08D46}"/>
              </a:ext>
            </a:extLst>
          </p:cNvPr>
          <p:cNvSpPr/>
          <p:nvPr/>
        </p:nvSpPr>
        <p:spPr>
          <a:xfrm>
            <a:off x="4763933" y="46472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961C3D86-B8F3-4FFA-9CE5-B926500A78DF}"/>
              </a:ext>
            </a:extLst>
          </p:cNvPr>
          <p:cNvSpPr/>
          <p:nvPr/>
        </p:nvSpPr>
        <p:spPr>
          <a:xfrm>
            <a:off x="4724345" y="46140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CA806CF0-D60D-40F6-A8D2-30E02016D137}"/>
              </a:ext>
            </a:extLst>
          </p:cNvPr>
          <p:cNvSpPr/>
          <p:nvPr/>
        </p:nvSpPr>
        <p:spPr>
          <a:xfrm>
            <a:off x="5481564" y="464723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F964610A-CAEF-4294-9907-7EA4649504FA}"/>
              </a:ext>
            </a:extLst>
          </p:cNvPr>
          <p:cNvSpPr/>
          <p:nvPr/>
        </p:nvSpPr>
        <p:spPr>
          <a:xfrm>
            <a:off x="5441976" y="461409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518748EA-1B61-49FE-81DE-7174366FF0FE}"/>
              </a:ext>
            </a:extLst>
          </p:cNvPr>
          <p:cNvSpPr/>
          <p:nvPr/>
        </p:nvSpPr>
        <p:spPr>
          <a:xfrm>
            <a:off x="6210767" y="464723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6FEDD69C-4849-4BB4-980A-2C9F8BA7E13C}"/>
              </a:ext>
            </a:extLst>
          </p:cNvPr>
          <p:cNvSpPr/>
          <p:nvPr/>
        </p:nvSpPr>
        <p:spPr>
          <a:xfrm>
            <a:off x="6171179" y="461408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86F9A230-DB92-4FE6-9A76-EC398A2D68A9}"/>
              </a:ext>
            </a:extLst>
          </p:cNvPr>
          <p:cNvSpPr/>
          <p:nvPr/>
        </p:nvSpPr>
        <p:spPr>
          <a:xfrm>
            <a:off x="6928395" y="464723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EC7B1451-98B2-4598-AF0A-CD1C20394263}"/>
              </a:ext>
            </a:extLst>
          </p:cNvPr>
          <p:cNvSpPr/>
          <p:nvPr/>
        </p:nvSpPr>
        <p:spPr>
          <a:xfrm>
            <a:off x="6888807" y="461409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CE4CFA7C-7C04-4C07-9055-EB2E2EEEBE48}"/>
              </a:ext>
            </a:extLst>
          </p:cNvPr>
          <p:cNvSpPr/>
          <p:nvPr/>
        </p:nvSpPr>
        <p:spPr>
          <a:xfrm>
            <a:off x="2600622" y="51047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894DE2F7-0A84-4A43-A697-036258F00BED}"/>
              </a:ext>
            </a:extLst>
          </p:cNvPr>
          <p:cNvSpPr/>
          <p:nvPr/>
        </p:nvSpPr>
        <p:spPr>
          <a:xfrm>
            <a:off x="2561034" y="50716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30490BBC-02E2-4388-A8D4-4FF914BAEA90}"/>
              </a:ext>
            </a:extLst>
          </p:cNvPr>
          <p:cNvSpPr/>
          <p:nvPr/>
        </p:nvSpPr>
        <p:spPr>
          <a:xfrm>
            <a:off x="3324815" y="511793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DABD34F3-B78D-4BE3-968B-09CFDCEF240C}"/>
              </a:ext>
            </a:extLst>
          </p:cNvPr>
          <p:cNvSpPr/>
          <p:nvPr/>
        </p:nvSpPr>
        <p:spPr>
          <a:xfrm>
            <a:off x="3285227" y="508479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211359A3-AE65-468C-92D2-BD2E0054C068}"/>
              </a:ext>
            </a:extLst>
          </p:cNvPr>
          <p:cNvSpPr/>
          <p:nvPr/>
        </p:nvSpPr>
        <p:spPr>
          <a:xfrm>
            <a:off x="4032799" y="510829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8287C0E1-2428-4D7F-B0A9-17070CF11431}"/>
              </a:ext>
            </a:extLst>
          </p:cNvPr>
          <p:cNvSpPr/>
          <p:nvPr/>
        </p:nvSpPr>
        <p:spPr>
          <a:xfrm>
            <a:off x="3993211" y="507514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AC4FC5BB-4AA9-45E4-860A-3C568A0B1245}"/>
              </a:ext>
            </a:extLst>
          </p:cNvPr>
          <p:cNvSpPr/>
          <p:nvPr/>
        </p:nvSpPr>
        <p:spPr>
          <a:xfrm>
            <a:off x="4763934" y="511022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709C035F-BDC9-4F66-9031-D06AF16A3C90}"/>
              </a:ext>
            </a:extLst>
          </p:cNvPr>
          <p:cNvSpPr/>
          <p:nvPr/>
        </p:nvSpPr>
        <p:spPr>
          <a:xfrm>
            <a:off x="4724346" y="507707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09D18E30-970C-4E73-9766-26E859127ED6}"/>
              </a:ext>
            </a:extLst>
          </p:cNvPr>
          <p:cNvSpPr/>
          <p:nvPr/>
        </p:nvSpPr>
        <p:spPr>
          <a:xfrm>
            <a:off x="5481565" y="511022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8CDC0142-1445-4232-AC6F-62EAE4EED5C3}"/>
              </a:ext>
            </a:extLst>
          </p:cNvPr>
          <p:cNvSpPr/>
          <p:nvPr/>
        </p:nvSpPr>
        <p:spPr>
          <a:xfrm>
            <a:off x="5441977" y="507707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01895ED3-A658-4D2A-B3A8-3DF74E5C8328}"/>
              </a:ext>
            </a:extLst>
          </p:cNvPr>
          <p:cNvSpPr/>
          <p:nvPr/>
        </p:nvSpPr>
        <p:spPr>
          <a:xfrm>
            <a:off x="6210768" y="511022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C1561A47-637B-4F22-8E25-DA3BED6E881A}"/>
              </a:ext>
            </a:extLst>
          </p:cNvPr>
          <p:cNvSpPr/>
          <p:nvPr/>
        </p:nvSpPr>
        <p:spPr>
          <a:xfrm>
            <a:off x="6171180" y="507707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0DC2DDAA-F62B-4CEC-9DA2-9E0C3FC03286}"/>
              </a:ext>
            </a:extLst>
          </p:cNvPr>
          <p:cNvSpPr/>
          <p:nvPr/>
        </p:nvSpPr>
        <p:spPr>
          <a:xfrm>
            <a:off x="6928396" y="511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E546E1A1-E87F-4E34-8DBA-97FCFCD81D3A}"/>
              </a:ext>
            </a:extLst>
          </p:cNvPr>
          <p:cNvSpPr/>
          <p:nvPr/>
        </p:nvSpPr>
        <p:spPr>
          <a:xfrm>
            <a:off x="6888808" y="507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7F96819B-79E0-455B-8068-852E9BA9BE9A}"/>
              </a:ext>
            </a:extLst>
          </p:cNvPr>
          <p:cNvSpPr/>
          <p:nvPr/>
        </p:nvSpPr>
        <p:spPr>
          <a:xfrm>
            <a:off x="2577471" y="555620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662B2C77-2761-4785-A8DC-E594C59C3A7A}"/>
              </a:ext>
            </a:extLst>
          </p:cNvPr>
          <p:cNvSpPr/>
          <p:nvPr/>
        </p:nvSpPr>
        <p:spPr>
          <a:xfrm>
            <a:off x="2537883" y="552305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40A3A63D-2E2B-454A-92C4-CB84DFA9B8DC}"/>
              </a:ext>
            </a:extLst>
          </p:cNvPr>
          <p:cNvSpPr/>
          <p:nvPr/>
        </p:nvSpPr>
        <p:spPr>
          <a:xfrm>
            <a:off x="3301664" y="556935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B55F9E38-D8F7-4457-9DB3-DF6180D7EC04}"/>
              </a:ext>
            </a:extLst>
          </p:cNvPr>
          <p:cNvSpPr/>
          <p:nvPr/>
        </p:nvSpPr>
        <p:spPr>
          <a:xfrm>
            <a:off x="3262076" y="553621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D83856F1-B570-4E27-A1A0-5CCFAE2DBE51}"/>
              </a:ext>
            </a:extLst>
          </p:cNvPr>
          <p:cNvSpPr/>
          <p:nvPr/>
        </p:nvSpPr>
        <p:spPr>
          <a:xfrm>
            <a:off x="4009648" y="55597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6C06F03C-72E1-49D0-977F-59A323D83E0F}"/>
              </a:ext>
            </a:extLst>
          </p:cNvPr>
          <p:cNvSpPr/>
          <p:nvPr/>
        </p:nvSpPr>
        <p:spPr>
          <a:xfrm>
            <a:off x="3970060" y="55265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652F0301-B225-409C-BE01-20D37FEDE80D}"/>
              </a:ext>
            </a:extLst>
          </p:cNvPr>
          <p:cNvSpPr/>
          <p:nvPr/>
        </p:nvSpPr>
        <p:spPr>
          <a:xfrm>
            <a:off x="4740783" y="556163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CEDFBDF2-3DA7-413F-B748-7B31F8B2E5B6}"/>
              </a:ext>
            </a:extLst>
          </p:cNvPr>
          <p:cNvSpPr/>
          <p:nvPr/>
        </p:nvSpPr>
        <p:spPr>
          <a:xfrm>
            <a:off x="4701195" y="552849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E5109F38-FE29-4817-9FA0-1B3A461ADA7D}"/>
              </a:ext>
            </a:extLst>
          </p:cNvPr>
          <p:cNvSpPr/>
          <p:nvPr/>
        </p:nvSpPr>
        <p:spPr>
          <a:xfrm>
            <a:off x="5458414" y="556163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B160EE8E-F535-489F-BF3B-1893FD0D3202}"/>
              </a:ext>
            </a:extLst>
          </p:cNvPr>
          <p:cNvSpPr/>
          <p:nvPr/>
        </p:nvSpPr>
        <p:spPr>
          <a:xfrm>
            <a:off x="5418826" y="552849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832B461D-5909-45F3-B54F-7F03A011836F}"/>
              </a:ext>
            </a:extLst>
          </p:cNvPr>
          <p:cNvSpPr/>
          <p:nvPr/>
        </p:nvSpPr>
        <p:spPr>
          <a:xfrm>
            <a:off x="6187617" y="556163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0A8BA5ED-64E6-4F9F-9B94-F60074236DC6}"/>
              </a:ext>
            </a:extLst>
          </p:cNvPr>
          <p:cNvSpPr/>
          <p:nvPr/>
        </p:nvSpPr>
        <p:spPr>
          <a:xfrm>
            <a:off x="6148029" y="552849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9934EDB2-2764-4DBA-94C5-DE12F58AF388}"/>
              </a:ext>
            </a:extLst>
          </p:cNvPr>
          <p:cNvSpPr/>
          <p:nvPr/>
        </p:nvSpPr>
        <p:spPr>
          <a:xfrm>
            <a:off x="6905245" y="556164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EFBFC9B4-1041-45E1-BA45-F85CC7B79C7E}"/>
              </a:ext>
            </a:extLst>
          </p:cNvPr>
          <p:cNvSpPr/>
          <p:nvPr/>
        </p:nvSpPr>
        <p:spPr>
          <a:xfrm>
            <a:off x="6865657" y="552849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A6301E8C-CA4A-4B87-821A-44D986CFAEF7}"/>
              </a:ext>
            </a:extLst>
          </p:cNvPr>
          <p:cNvSpPr/>
          <p:nvPr/>
        </p:nvSpPr>
        <p:spPr>
          <a:xfrm>
            <a:off x="2577471" y="601919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8BB18E0E-5302-48BB-A0DD-9288F335F31B}"/>
              </a:ext>
            </a:extLst>
          </p:cNvPr>
          <p:cNvSpPr/>
          <p:nvPr/>
        </p:nvSpPr>
        <p:spPr>
          <a:xfrm>
            <a:off x="2537883" y="598604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60143112-F0EA-4238-A436-3930E0B8F733}"/>
              </a:ext>
            </a:extLst>
          </p:cNvPr>
          <p:cNvSpPr/>
          <p:nvPr/>
        </p:nvSpPr>
        <p:spPr>
          <a:xfrm>
            <a:off x="3301664" y="60323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150523B1-6250-4E96-B067-688BE88EF4E5}"/>
              </a:ext>
            </a:extLst>
          </p:cNvPr>
          <p:cNvSpPr/>
          <p:nvPr/>
        </p:nvSpPr>
        <p:spPr>
          <a:xfrm>
            <a:off x="3262076" y="59991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5587324A-3343-4D38-95FB-86F4CD2CC80C}"/>
              </a:ext>
            </a:extLst>
          </p:cNvPr>
          <p:cNvSpPr/>
          <p:nvPr/>
        </p:nvSpPr>
        <p:spPr>
          <a:xfrm>
            <a:off x="4009648" y="602269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CF20282C-A758-49F9-B7B6-A8C0AD668B79}"/>
              </a:ext>
            </a:extLst>
          </p:cNvPr>
          <p:cNvSpPr/>
          <p:nvPr/>
        </p:nvSpPr>
        <p:spPr>
          <a:xfrm>
            <a:off x="3970060" y="598955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7433F561-7247-4333-B955-532D9BB4BF86}"/>
              </a:ext>
            </a:extLst>
          </p:cNvPr>
          <p:cNvSpPr/>
          <p:nvPr/>
        </p:nvSpPr>
        <p:spPr>
          <a:xfrm>
            <a:off x="4740783" y="602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5DF21A1E-3B2C-45D8-8AA2-3BF81F685294}"/>
              </a:ext>
            </a:extLst>
          </p:cNvPr>
          <p:cNvSpPr/>
          <p:nvPr/>
        </p:nvSpPr>
        <p:spPr>
          <a:xfrm>
            <a:off x="4701195" y="599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1A852318-154E-4581-B645-63B8B853903F}"/>
              </a:ext>
            </a:extLst>
          </p:cNvPr>
          <p:cNvSpPr/>
          <p:nvPr/>
        </p:nvSpPr>
        <p:spPr>
          <a:xfrm>
            <a:off x="5458414" y="602462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8A5B5C00-80DF-4D84-8A4F-26708FCF3099}"/>
              </a:ext>
            </a:extLst>
          </p:cNvPr>
          <p:cNvSpPr/>
          <p:nvPr/>
        </p:nvSpPr>
        <p:spPr>
          <a:xfrm>
            <a:off x="5418826" y="599148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E3023ACF-A0AF-4AB0-9E8D-487CA805A476}"/>
              </a:ext>
            </a:extLst>
          </p:cNvPr>
          <p:cNvSpPr/>
          <p:nvPr/>
        </p:nvSpPr>
        <p:spPr>
          <a:xfrm>
            <a:off x="6187617" y="602462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5353990B-4873-45E1-8B34-72138E727973}"/>
              </a:ext>
            </a:extLst>
          </p:cNvPr>
          <p:cNvSpPr/>
          <p:nvPr/>
        </p:nvSpPr>
        <p:spPr>
          <a:xfrm>
            <a:off x="6148029" y="599148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图形 96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0B1003A6-C859-457C-B6B2-4B094F93C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="" id="{726FF504-3590-4F56-9F09-3E494C5EE2D5}"/>
              </a:ext>
            </a:extLst>
          </p:cNvPr>
          <p:cNvSpPr/>
          <p:nvPr/>
        </p:nvSpPr>
        <p:spPr>
          <a:xfrm>
            <a:off x="7681950" y="2422817"/>
            <a:ext cx="4178972" cy="877003"/>
          </a:xfrm>
          <a:prstGeom prst="roundRect">
            <a:avLst/>
          </a:prstGeom>
          <a:solidFill>
            <a:srgbClr val="FF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你的生日是几月几号？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BC6B4CAB-EB1B-4836-95C0-9812600523F0}"/>
              </a:ext>
            </a:extLst>
          </p:cNvPr>
          <p:cNvGrpSpPr/>
          <p:nvPr/>
        </p:nvGrpSpPr>
        <p:grpSpPr>
          <a:xfrm>
            <a:off x="7681949" y="3726533"/>
            <a:ext cx="4178972" cy="877003"/>
            <a:chOff x="7681949" y="3080142"/>
            <a:chExt cx="4178972" cy="1395723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41D419D0-14B3-4FBE-AC4C-303C861FBCFD}"/>
                </a:ext>
              </a:extLst>
            </p:cNvPr>
            <p:cNvSpPr/>
            <p:nvPr/>
          </p:nvSpPr>
          <p:spPr>
            <a:xfrm>
              <a:off x="7681949" y="3080142"/>
              <a:ext cx="4178972" cy="1395723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我的生日是</a:t>
              </a:r>
              <a:r>
                <a:rPr lang="en-US" altLang="zh-CN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                    </a:t>
              </a:r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。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177DB650-0A37-4377-8F29-A5B2F47B557E}"/>
                </a:ext>
              </a:extLst>
            </p:cNvPr>
            <p:cNvCxnSpPr/>
            <p:nvPr/>
          </p:nvCxnSpPr>
          <p:spPr>
            <a:xfrm>
              <a:off x="9963808" y="3963193"/>
              <a:ext cx="145042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32461695-94E8-4D8E-85C0-DC4FE462E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375" y="4283"/>
            <a:ext cx="5560873" cy="692161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A24100E5-23C3-41CF-8E8E-BA8A65538A0D}"/>
              </a:ext>
            </a:extLst>
          </p:cNvPr>
          <p:cNvGrpSpPr/>
          <p:nvPr/>
        </p:nvGrpSpPr>
        <p:grpSpPr>
          <a:xfrm>
            <a:off x="215267" y="520852"/>
            <a:ext cx="2719204" cy="1517752"/>
            <a:chOff x="630722" y="4122578"/>
            <a:chExt cx="2719204" cy="1517752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E3EF40C8-D9D2-4E39-99E9-09C86471B95C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D1C89F06-5D39-4288-991B-C6FB90A94CD0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八月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7451BAD6-7B6A-490E-B580-BE37FE1B677A}"/>
              </a:ext>
            </a:extLst>
          </p:cNvPr>
          <p:cNvSpPr/>
          <p:nvPr/>
        </p:nvSpPr>
        <p:spPr>
          <a:xfrm>
            <a:off x="258712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9F71968F-B121-4B30-99A0-DBF61740192E}"/>
              </a:ext>
            </a:extLst>
          </p:cNvPr>
          <p:cNvSpPr/>
          <p:nvPr/>
        </p:nvSpPr>
        <p:spPr>
          <a:xfrm>
            <a:off x="254753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DD835BF-26A4-42A2-A7D2-94AAC565C207}"/>
              </a:ext>
            </a:extLst>
          </p:cNvPr>
          <p:cNvSpPr/>
          <p:nvPr/>
        </p:nvSpPr>
        <p:spPr>
          <a:xfrm>
            <a:off x="331131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8ED9A8DD-4809-466E-8555-27E376BDC83C}"/>
              </a:ext>
            </a:extLst>
          </p:cNvPr>
          <p:cNvSpPr/>
          <p:nvPr/>
        </p:nvSpPr>
        <p:spPr>
          <a:xfrm>
            <a:off x="327172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102DF58E-ACC0-41F9-A695-1E03246C9378}"/>
              </a:ext>
            </a:extLst>
          </p:cNvPr>
          <p:cNvSpPr/>
          <p:nvPr/>
        </p:nvSpPr>
        <p:spPr>
          <a:xfrm>
            <a:off x="401929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81703520-9594-483B-A3DB-5B175267EC22}"/>
              </a:ext>
            </a:extLst>
          </p:cNvPr>
          <p:cNvSpPr/>
          <p:nvPr/>
        </p:nvSpPr>
        <p:spPr>
          <a:xfrm>
            <a:off x="397971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69A33825-2063-4AC8-93D8-7F71FA222413}"/>
              </a:ext>
            </a:extLst>
          </p:cNvPr>
          <p:cNvSpPr/>
          <p:nvPr/>
        </p:nvSpPr>
        <p:spPr>
          <a:xfrm>
            <a:off x="475043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72A120E9-C06C-4DAC-ABE7-50369E1E1DD1}"/>
              </a:ext>
            </a:extLst>
          </p:cNvPr>
          <p:cNvSpPr/>
          <p:nvPr/>
        </p:nvSpPr>
        <p:spPr>
          <a:xfrm>
            <a:off x="471084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862347B-F2E2-4320-88C9-E8BCDD58FC1B}"/>
              </a:ext>
            </a:extLst>
          </p:cNvPr>
          <p:cNvSpPr/>
          <p:nvPr/>
        </p:nvSpPr>
        <p:spPr>
          <a:xfrm>
            <a:off x="546806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E5ACD3D2-ECCD-4DB5-8F4D-89A30D9E3E17}"/>
              </a:ext>
            </a:extLst>
          </p:cNvPr>
          <p:cNvSpPr/>
          <p:nvPr/>
        </p:nvSpPr>
        <p:spPr>
          <a:xfrm>
            <a:off x="542847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528BB39C-A267-4D4C-A76B-E7E5F951AC82}"/>
              </a:ext>
            </a:extLst>
          </p:cNvPr>
          <p:cNvSpPr/>
          <p:nvPr/>
        </p:nvSpPr>
        <p:spPr>
          <a:xfrm>
            <a:off x="619726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2EDF7916-C671-4751-954F-7B73981611D0}"/>
              </a:ext>
            </a:extLst>
          </p:cNvPr>
          <p:cNvSpPr/>
          <p:nvPr/>
        </p:nvSpPr>
        <p:spPr>
          <a:xfrm>
            <a:off x="615767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EA175EA7-30BA-4549-BE2A-A9AE85858A9C}"/>
              </a:ext>
            </a:extLst>
          </p:cNvPr>
          <p:cNvSpPr/>
          <p:nvPr/>
        </p:nvSpPr>
        <p:spPr>
          <a:xfrm>
            <a:off x="691489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A7CE5AE1-7E5C-4810-87C4-3808511B77D7}"/>
              </a:ext>
            </a:extLst>
          </p:cNvPr>
          <p:cNvSpPr/>
          <p:nvPr/>
        </p:nvSpPr>
        <p:spPr>
          <a:xfrm>
            <a:off x="687530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5A37D5E6-0A0B-4224-9A56-466188F3BA66}"/>
              </a:ext>
            </a:extLst>
          </p:cNvPr>
          <p:cNvSpPr/>
          <p:nvPr/>
        </p:nvSpPr>
        <p:spPr>
          <a:xfrm>
            <a:off x="692146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D15F7CEC-FF7A-4D19-8D2A-E1C87767226A}"/>
              </a:ext>
            </a:extLst>
          </p:cNvPr>
          <p:cNvSpPr/>
          <p:nvPr/>
        </p:nvSpPr>
        <p:spPr>
          <a:xfrm>
            <a:off x="688187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2F363F74-9F19-4B6E-8B46-ED8EDF660BBF}"/>
              </a:ext>
            </a:extLst>
          </p:cNvPr>
          <p:cNvSpPr/>
          <p:nvPr/>
        </p:nvSpPr>
        <p:spPr>
          <a:xfrm>
            <a:off x="260062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CCEA114A-CCAE-4F91-814F-16FB7E9457B4}"/>
              </a:ext>
            </a:extLst>
          </p:cNvPr>
          <p:cNvSpPr/>
          <p:nvPr/>
        </p:nvSpPr>
        <p:spPr>
          <a:xfrm>
            <a:off x="256103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EE7A1DAB-4B04-4644-9DAA-64B00231495A}"/>
              </a:ext>
            </a:extLst>
          </p:cNvPr>
          <p:cNvSpPr/>
          <p:nvPr/>
        </p:nvSpPr>
        <p:spPr>
          <a:xfrm>
            <a:off x="332481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8BA39EC3-B23C-4064-A612-5A5558362169}"/>
              </a:ext>
            </a:extLst>
          </p:cNvPr>
          <p:cNvSpPr/>
          <p:nvPr/>
        </p:nvSpPr>
        <p:spPr>
          <a:xfrm>
            <a:off x="328522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D7EB92D7-2D4B-4666-9753-5CD987642DC4}"/>
              </a:ext>
            </a:extLst>
          </p:cNvPr>
          <p:cNvSpPr/>
          <p:nvPr/>
        </p:nvSpPr>
        <p:spPr>
          <a:xfrm>
            <a:off x="403279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CBAAE489-E56C-4CF6-8F5D-20334D80519C}"/>
              </a:ext>
            </a:extLst>
          </p:cNvPr>
          <p:cNvSpPr/>
          <p:nvPr/>
        </p:nvSpPr>
        <p:spPr>
          <a:xfrm>
            <a:off x="399321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7160126E-A0F4-41C2-B700-20F8EA515685}"/>
              </a:ext>
            </a:extLst>
          </p:cNvPr>
          <p:cNvSpPr/>
          <p:nvPr/>
        </p:nvSpPr>
        <p:spPr>
          <a:xfrm>
            <a:off x="476393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3BB8E44C-EF35-4BD5-A7CF-A189694984CD}"/>
              </a:ext>
            </a:extLst>
          </p:cNvPr>
          <p:cNvSpPr/>
          <p:nvPr/>
        </p:nvSpPr>
        <p:spPr>
          <a:xfrm>
            <a:off x="472434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0D07622E-F846-49AA-801F-420A375449DC}"/>
              </a:ext>
            </a:extLst>
          </p:cNvPr>
          <p:cNvSpPr/>
          <p:nvPr/>
        </p:nvSpPr>
        <p:spPr>
          <a:xfrm>
            <a:off x="548156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DDA89B45-D027-4996-8774-108F61CF54DE}"/>
              </a:ext>
            </a:extLst>
          </p:cNvPr>
          <p:cNvSpPr/>
          <p:nvPr/>
        </p:nvSpPr>
        <p:spPr>
          <a:xfrm>
            <a:off x="544197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63605CAF-6B95-481C-96B5-8AD2E6A02E22}"/>
              </a:ext>
            </a:extLst>
          </p:cNvPr>
          <p:cNvSpPr/>
          <p:nvPr/>
        </p:nvSpPr>
        <p:spPr>
          <a:xfrm>
            <a:off x="621076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8DDC8E29-F24A-4B10-8A32-70394D9D9A8F}"/>
              </a:ext>
            </a:extLst>
          </p:cNvPr>
          <p:cNvSpPr/>
          <p:nvPr/>
        </p:nvSpPr>
        <p:spPr>
          <a:xfrm>
            <a:off x="617117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71C393A7-C40C-449E-808F-F12012410D11}"/>
              </a:ext>
            </a:extLst>
          </p:cNvPr>
          <p:cNvSpPr/>
          <p:nvPr/>
        </p:nvSpPr>
        <p:spPr>
          <a:xfrm>
            <a:off x="692839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3E480CB7-3FE5-4342-8F80-44B9EF9F9188}"/>
              </a:ext>
            </a:extLst>
          </p:cNvPr>
          <p:cNvSpPr/>
          <p:nvPr/>
        </p:nvSpPr>
        <p:spPr>
          <a:xfrm>
            <a:off x="688880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876B9944-3B14-4226-91E9-8C1664863BF2}"/>
              </a:ext>
            </a:extLst>
          </p:cNvPr>
          <p:cNvSpPr/>
          <p:nvPr/>
        </p:nvSpPr>
        <p:spPr>
          <a:xfrm>
            <a:off x="260062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EC7B7418-CB95-49CF-9014-ACA33FA1E965}"/>
              </a:ext>
            </a:extLst>
          </p:cNvPr>
          <p:cNvSpPr/>
          <p:nvPr/>
        </p:nvSpPr>
        <p:spPr>
          <a:xfrm>
            <a:off x="256103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47D1D6D8-C1CC-4F1E-8C0B-8FC00D72E358}"/>
              </a:ext>
            </a:extLst>
          </p:cNvPr>
          <p:cNvSpPr/>
          <p:nvPr/>
        </p:nvSpPr>
        <p:spPr>
          <a:xfrm>
            <a:off x="332481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6E6043E7-EE80-45FF-8560-357E30B87D28}"/>
              </a:ext>
            </a:extLst>
          </p:cNvPr>
          <p:cNvSpPr/>
          <p:nvPr/>
        </p:nvSpPr>
        <p:spPr>
          <a:xfrm>
            <a:off x="328522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7432A163-9C14-4FAF-AADD-938F627BB176}"/>
              </a:ext>
            </a:extLst>
          </p:cNvPr>
          <p:cNvSpPr/>
          <p:nvPr/>
        </p:nvSpPr>
        <p:spPr>
          <a:xfrm>
            <a:off x="403279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4E401793-900E-46D0-8B39-1CA5208CE221}"/>
              </a:ext>
            </a:extLst>
          </p:cNvPr>
          <p:cNvSpPr/>
          <p:nvPr/>
        </p:nvSpPr>
        <p:spPr>
          <a:xfrm>
            <a:off x="399321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44A6410A-C0C3-43E1-A963-D32C58F60A2F}"/>
              </a:ext>
            </a:extLst>
          </p:cNvPr>
          <p:cNvSpPr/>
          <p:nvPr/>
        </p:nvSpPr>
        <p:spPr>
          <a:xfrm>
            <a:off x="476393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CBB3D09C-9A22-45A8-A1B7-32D439BE3AE0}"/>
              </a:ext>
            </a:extLst>
          </p:cNvPr>
          <p:cNvSpPr/>
          <p:nvPr/>
        </p:nvSpPr>
        <p:spPr>
          <a:xfrm>
            <a:off x="472434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5179A5F6-08FD-4F1D-864F-9F6A9449EED8}"/>
              </a:ext>
            </a:extLst>
          </p:cNvPr>
          <p:cNvSpPr/>
          <p:nvPr/>
        </p:nvSpPr>
        <p:spPr>
          <a:xfrm>
            <a:off x="548156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9FD77251-29F9-4036-B3BC-308638B7C4E3}"/>
              </a:ext>
            </a:extLst>
          </p:cNvPr>
          <p:cNvSpPr/>
          <p:nvPr/>
        </p:nvSpPr>
        <p:spPr>
          <a:xfrm>
            <a:off x="544197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7CF4DA85-0FF1-4535-B4D5-AB395F77C150}"/>
              </a:ext>
            </a:extLst>
          </p:cNvPr>
          <p:cNvSpPr/>
          <p:nvPr/>
        </p:nvSpPr>
        <p:spPr>
          <a:xfrm>
            <a:off x="621076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348EFD98-5F77-42B5-A30D-4CE83DF72D1F}"/>
              </a:ext>
            </a:extLst>
          </p:cNvPr>
          <p:cNvSpPr/>
          <p:nvPr/>
        </p:nvSpPr>
        <p:spPr>
          <a:xfrm>
            <a:off x="617118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3BBCF6D6-2518-4E43-A15C-BE78C8351449}"/>
              </a:ext>
            </a:extLst>
          </p:cNvPr>
          <p:cNvSpPr/>
          <p:nvPr/>
        </p:nvSpPr>
        <p:spPr>
          <a:xfrm>
            <a:off x="692839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6A550C8D-B18C-4568-8AA4-4747B93575B9}"/>
              </a:ext>
            </a:extLst>
          </p:cNvPr>
          <p:cNvSpPr/>
          <p:nvPr/>
        </p:nvSpPr>
        <p:spPr>
          <a:xfrm>
            <a:off x="688880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E2675A2F-A36C-4B63-A490-3593752ABEBA}"/>
              </a:ext>
            </a:extLst>
          </p:cNvPr>
          <p:cNvSpPr/>
          <p:nvPr/>
        </p:nvSpPr>
        <p:spPr>
          <a:xfrm>
            <a:off x="257747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D6316C68-468B-4D8A-9456-DE09897C3112}"/>
              </a:ext>
            </a:extLst>
          </p:cNvPr>
          <p:cNvSpPr/>
          <p:nvPr/>
        </p:nvSpPr>
        <p:spPr>
          <a:xfrm>
            <a:off x="253788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B65BC903-85CF-445B-8769-4EDF6CB9C2ED}"/>
              </a:ext>
            </a:extLst>
          </p:cNvPr>
          <p:cNvSpPr/>
          <p:nvPr/>
        </p:nvSpPr>
        <p:spPr>
          <a:xfrm>
            <a:off x="330166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95012A56-96B7-4ABF-88FE-28F3EBAA0429}"/>
              </a:ext>
            </a:extLst>
          </p:cNvPr>
          <p:cNvSpPr/>
          <p:nvPr/>
        </p:nvSpPr>
        <p:spPr>
          <a:xfrm>
            <a:off x="326207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B69A29ED-C5A7-49B0-B88E-08EDA3636B37}"/>
              </a:ext>
            </a:extLst>
          </p:cNvPr>
          <p:cNvSpPr/>
          <p:nvPr/>
        </p:nvSpPr>
        <p:spPr>
          <a:xfrm>
            <a:off x="400964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696EE31B-1B6D-4691-B182-9FA3A1248842}"/>
              </a:ext>
            </a:extLst>
          </p:cNvPr>
          <p:cNvSpPr/>
          <p:nvPr/>
        </p:nvSpPr>
        <p:spPr>
          <a:xfrm>
            <a:off x="397006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3F2382DB-1768-4164-A73B-92BC4BEF0E24}"/>
              </a:ext>
            </a:extLst>
          </p:cNvPr>
          <p:cNvSpPr/>
          <p:nvPr/>
        </p:nvSpPr>
        <p:spPr>
          <a:xfrm>
            <a:off x="474078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1F2F457A-40CA-4712-8DEF-BF5C83C3ED92}"/>
              </a:ext>
            </a:extLst>
          </p:cNvPr>
          <p:cNvSpPr/>
          <p:nvPr/>
        </p:nvSpPr>
        <p:spPr>
          <a:xfrm>
            <a:off x="470119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D3D80294-40B2-49AD-BE76-3F60FF37A683}"/>
              </a:ext>
            </a:extLst>
          </p:cNvPr>
          <p:cNvSpPr/>
          <p:nvPr/>
        </p:nvSpPr>
        <p:spPr>
          <a:xfrm>
            <a:off x="545841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607E9E59-CDAF-4990-A09F-48D4ADE80288}"/>
              </a:ext>
            </a:extLst>
          </p:cNvPr>
          <p:cNvSpPr/>
          <p:nvPr/>
        </p:nvSpPr>
        <p:spPr>
          <a:xfrm>
            <a:off x="541882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15D617A4-8D73-4AAA-9977-35B108587F4C}"/>
              </a:ext>
            </a:extLst>
          </p:cNvPr>
          <p:cNvSpPr/>
          <p:nvPr/>
        </p:nvSpPr>
        <p:spPr>
          <a:xfrm>
            <a:off x="618761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0ADCD7E2-4C25-41EE-8E45-9E55D2B8A601}"/>
              </a:ext>
            </a:extLst>
          </p:cNvPr>
          <p:cNvSpPr/>
          <p:nvPr/>
        </p:nvSpPr>
        <p:spPr>
          <a:xfrm>
            <a:off x="614802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9AD025F4-EB5E-459D-B688-303161542691}"/>
              </a:ext>
            </a:extLst>
          </p:cNvPr>
          <p:cNvSpPr/>
          <p:nvPr/>
        </p:nvSpPr>
        <p:spPr>
          <a:xfrm>
            <a:off x="690524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4EBEC058-2CF1-43A6-B533-014AC05D312E}"/>
              </a:ext>
            </a:extLst>
          </p:cNvPr>
          <p:cNvSpPr/>
          <p:nvPr/>
        </p:nvSpPr>
        <p:spPr>
          <a:xfrm>
            <a:off x="686565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1EAD520B-4162-41DE-8EE1-30334A0CD90A}"/>
              </a:ext>
            </a:extLst>
          </p:cNvPr>
          <p:cNvSpPr/>
          <p:nvPr/>
        </p:nvSpPr>
        <p:spPr>
          <a:xfrm>
            <a:off x="257747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C0A5E504-5351-44D8-AE83-DB1EBE4912D6}"/>
              </a:ext>
            </a:extLst>
          </p:cNvPr>
          <p:cNvSpPr/>
          <p:nvPr/>
        </p:nvSpPr>
        <p:spPr>
          <a:xfrm>
            <a:off x="253788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93FA5B33-86AF-49AA-9C5A-F8D125F4514D}"/>
              </a:ext>
            </a:extLst>
          </p:cNvPr>
          <p:cNvSpPr/>
          <p:nvPr/>
        </p:nvSpPr>
        <p:spPr>
          <a:xfrm>
            <a:off x="330166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A2D3AF4C-C19F-4C4A-BC4D-98F2125096A1}"/>
              </a:ext>
            </a:extLst>
          </p:cNvPr>
          <p:cNvSpPr/>
          <p:nvPr/>
        </p:nvSpPr>
        <p:spPr>
          <a:xfrm>
            <a:off x="326207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0A56C6EB-47C8-4A54-8C13-9F5B2487C11F}"/>
              </a:ext>
            </a:extLst>
          </p:cNvPr>
          <p:cNvSpPr/>
          <p:nvPr/>
        </p:nvSpPr>
        <p:spPr>
          <a:xfrm>
            <a:off x="4009648" y="60111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B04FA350-866D-4691-865D-612038E476BA}"/>
              </a:ext>
            </a:extLst>
          </p:cNvPr>
          <p:cNvSpPr/>
          <p:nvPr/>
        </p:nvSpPr>
        <p:spPr>
          <a:xfrm>
            <a:off x="3970060" y="59779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DDECE50D-21A1-46B4-8AF7-968A5920728C}"/>
              </a:ext>
            </a:extLst>
          </p:cNvPr>
          <p:cNvSpPr/>
          <p:nvPr/>
        </p:nvSpPr>
        <p:spPr>
          <a:xfrm>
            <a:off x="4740783" y="601305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69C39257-26D3-4105-9068-EB41049E2FF4}"/>
              </a:ext>
            </a:extLst>
          </p:cNvPr>
          <p:cNvSpPr/>
          <p:nvPr/>
        </p:nvSpPr>
        <p:spPr>
          <a:xfrm>
            <a:off x="4701195" y="597990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912B9BEE-1DAB-4FDF-B75E-083B47F1F774}"/>
              </a:ext>
            </a:extLst>
          </p:cNvPr>
          <p:cNvSpPr/>
          <p:nvPr/>
        </p:nvSpPr>
        <p:spPr>
          <a:xfrm>
            <a:off x="5458414" y="601305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8BC4310F-D6F3-4BE2-8185-DEA84BA806C6}"/>
              </a:ext>
            </a:extLst>
          </p:cNvPr>
          <p:cNvSpPr/>
          <p:nvPr/>
        </p:nvSpPr>
        <p:spPr>
          <a:xfrm>
            <a:off x="5418826" y="597990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2E73B149-BFE5-4F09-9D2F-87BA907F3E9D}"/>
              </a:ext>
            </a:extLst>
          </p:cNvPr>
          <p:cNvSpPr/>
          <p:nvPr/>
        </p:nvSpPr>
        <p:spPr>
          <a:xfrm>
            <a:off x="6187617" y="601305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AFE1AACA-34B0-47A9-8E78-F372C68EDF00}"/>
              </a:ext>
            </a:extLst>
          </p:cNvPr>
          <p:cNvSpPr/>
          <p:nvPr/>
        </p:nvSpPr>
        <p:spPr>
          <a:xfrm>
            <a:off x="6148029" y="597990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A1DA814C-D291-4FFA-8967-DD96D3113A54}"/>
              </a:ext>
            </a:extLst>
          </p:cNvPr>
          <p:cNvSpPr/>
          <p:nvPr/>
        </p:nvSpPr>
        <p:spPr>
          <a:xfrm>
            <a:off x="6905245" y="60130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3C10007F-8024-4098-BF04-6844BDDE6069}"/>
              </a:ext>
            </a:extLst>
          </p:cNvPr>
          <p:cNvSpPr/>
          <p:nvPr/>
        </p:nvSpPr>
        <p:spPr>
          <a:xfrm>
            <a:off x="6865657" y="59799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5F7368A2-BDB4-48B4-B40B-8F6673488E80}"/>
              </a:ext>
            </a:extLst>
          </p:cNvPr>
          <p:cNvSpPr/>
          <p:nvPr/>
        </p:nvSpPr>
        <p:spPr>
          <a:xfrm>
            <a:off x="2605484" y="645744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65765BE0-D8D7-4BBA-8A18-3D578DD18FDE}"/>
              </a:ext>
            </a:extLst>
          </p:cNvPr>
          <p:cNvSpPr/>
          <p:nvPr/>
        </p:nvSpPr>
        <p:spPr>
          <a:xfrm>
            <a:off x="2565896" y="642430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E00997D6-3B9B-4B3A-9301-9459ABCA0867}"/>
              </a:ext>
            </a:extLst>
          </p:cNvPr>
          <p:cNvSpPr/>
          <p:nvPr/>
        </p:nvSpPr>
        <p:spPr>
          <a:xfrm>
            <a:off x="3329677" y="647060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961BF338-F131-42C8-B9CD-3A9034B10846}"/>
              </a:ext>
            </a:extLst>
          </p:cNvPr>
          <p:cNvSpPr/>
          <p:nvPr/>
        </p:nvSpPr>
        <p:spPr>
          <a:xfrm>
            <a:off x="3290089" y="643745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图形 96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538A5B44-C287-452F-AF7F-83A89473D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702E7919-E98E-4FA0-A8A5-02ECF57877D7}"/>
              </a:ext>
            </a:extLst>
          </p:cNvPr>
          <p:cNvSpPr/>
          <p:nvPr/>
        </p:nvSpPr>
        <p:spPr>
          <a:xfrm>
            <a:off x="7681950" y="2422817"/>
            <a:ext cx="4178972" cy="877003"/>
          </a:xfrm>
          <a:prstGeom prst="roundRect">
            <a:avLst/>
          </a:prstGeom>
          <a:solidFill>
            <a:srgbClr val="FF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你的生日是几月几号？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3D9CD92-45A9-4C14-B4C7-470D224A0773}"/>
              </a:ext>
            </a:extLst>
          </p:cNvPr>
          <p:cNvGrpSpPr/>
          <p:nvPr/>
        </p:nvGrpSpPr>
        <p:grpSpPr>
          <a:xfrm>
            <a:off x="7681949" y="3726533"/>
            <a:ext cx="4178972" cy="877003"/>
            <a:chOff x="7681949" y="3080142"/>
            <a:chExt cx="4178972" cy="1395723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5B359A0F-AC81-4CE4-9E43-24F9E76CE18B}"/>
                </a:ext>
              </a:extLst>
            </p:cNvPr>
            <p:cNvSpPr/>
            <p:nvPr/>
          </p:nvSpPr>
          <p:spPr>
            <a:xfrm>
              <a:off x="7681949" y="3080142"/>
              <a:ext cx="4178972" cy="1395723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我的生日是</a:t>
              </a:r>
              <a:r>
                <a:rPr lang="en-US" altLang="zh-CN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                    </a:t>
              </a:r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。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B8C95BCB-0892-4C6C-BBDA-EA6B8610C2E9}"/>
                </a:ext>
              </a:extLst>
            </p:cNvPr>
            <p:cNvCxnSpPr/>
            <p:nvPr/>
          </p:nvCxnSpPr>
          <p:spPr>
            <a:xfrm>
              <a:off x="9963808" y="3963193"/>
              <a:ext cx="145042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1496B072-DFA5-4C5C-9E0D-723068F54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423" y="0"/>
            <a:ext cx="5542771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40557E09-273A-4C7C-B22B-64908468A605}"/>
              </a:ext>
            </a:extLst>
          </p:cNvPr>
          <p:cNvGrpSpPr/>
          <p:nvPr/>
        </p:nvGrpSpPr>
        <p:grpSpPr>
          <a:xfrm>
            <a:off x="215267" y="520852"/>
            <a:ext cx="2719204" cy="1517752"/>
            <a:chOff x="630722" y="4122578"/>
            <a:chExt cx="2719204" cy="151775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43AC01FF-4A78-449F-B31C-343EA03E6B03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4668C1F2-E52B-44BF-B5B7-14BC2DC65C2B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九月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594D2BFB-2AF0-4876-90C9-45D89C2E2A29}"/>
              </a:ext>
            </a:extLst>
          </p:cNvPr>
          <p:cNvSpPr/>
          <p:nvPr/>
        </p:nvSpPr>
        <p:spPr>
          <a:xfrm>
            <a:off x="258712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05FB4132-9239-40CE-99F3-481F9821E06D}"/>
              </a:ext>
            </a:extLst>
          </p:cNvPr>
          <p:cNvSpPr/>
          <p:nvPr/>
        </p:nvSpPr>
        <p:spPr>
          <a:xfrm>
            <a:off x="254753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87B1588F-166D-4C9B-9495-CCC8E9E7EDEE}"/>
              </a:ext>
            </a:extLst>
          </p:cNvPr>
          <p:cNvSpPr/>
          <p:nvPr/>
        </p:nvSpPr>
        <p:spPr>
          <a:xfrm>
            <a:off x="331131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757577C8-7015-4388-8472-1D3622328E89}"/>
              </a:ext>
            </a:extLst>
          </p:cNvPr>
          <p:cNvSpPr/>
          <p:nvPr/>
        </p:nvSpPr>
        <p:spPr>
          <a:xfrm>
            <a:off x="327172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77131C22-515B-4401-89AD-3A933E497783}"/>
              </a:ext>
            </a:extLst>
          </p:cNvPr>
          <p:cNvSpPr/>
          <p:nvPr/>
        </p:nvSpPr>
        <p:spPr>
          <a:xfrm>
            <a:off x="401929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6688844A-1BC0-4321-9D49-F5F56ADD15AA}"/>
              </a:ext>
            </a:extLst>
          </p:cNvPr>
          <p:cNvSpPr/>
          <p:nvPr/>
        </p:nvSpPr>
        <p:spPr>
          <a:xfrm>
            <a:off x="397971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77FA929B-CC16-480E-A113-B0F92A3C8EBF}"/>
              </a:ext>
            </a:extLst>
          </p:cNvPr>
          <p:cNvSpPr/>
          <p:nvPr/>
        </p:nvSpPr>
        <p:spPr>
          <a:xfrm>
            <a:off x="475043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09478A46-6E13-4398-8279-CB3D81723787}"/>
              </a:ext>
            </a:extLst>
          </p:cNvPr>
          <p:cNvSpPr/>
          <p:nvPr/>
        </p:nvSpPr>
        <p:spPr>
          <a:xfrm>
            <a:off x="471084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47078E6D-0340-459E-A5AA-3CF8AE2EC15A}"/>
              </a:ext>
            </a:extLst>
          </p:cNvPr>
          <p:cNvSpPr/>
          <p:nvPr/>
        </p:nvSpPr>
        <p:spPr>
          <a:xfrm>
            <a:off x="546806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DEE3F47F-38AF-47E2-91DB-62A561451BCB}"/>
              </a:ext>
            </a:extLst>
          </p:cNvPr>
          <p:cNvSpPr/>
          <p:nvPr/>
        </p:nvSpPr>
        <p:spPr>
          <a:xfrm>
            <a:off x="542847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83FB101A-300B-42D2-80AB-3897E2A75AA6}"/>
              </a:ext>
            </a:extLst>
          </p:cNvPr>
          <p:cNvSpPr/>
          <p:nvPr/>
        </p:nvSpPr>
        <p:spPr>
          <a:xfrm>
            <a:off x="619726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D4B61D11-6796-48BD-ADE6-1268E4B15078}"/>
              </a:ext>
            </a:extLst>
          </p:cNvPr>
          <p:cNvSpPr/>
          <p:nvPr/>
        </p:nvSpPr>
        <p:spPr>
          <a:xfrm>
            <a:off x="615767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630DF12C-A3D2-4D13-BD9B-6C5AB9D0F4D5}"/>
              </a:ext>
            </a:extLst>
          </p:cNvPr>
          <p:cNvSpPr/>
          <p:nvPr/>
        </p:nvSpPr>
        <p:spPr>
          <a:xfrm>
            <a:off x="691489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A2932850-D855-4081-B32C-7137E8A2D0B1}"/>
              </a:ext>
            </a:extLst>
          </p:cNvPr>
          <p:cNvSpPr/>
          <p:nvPr/>
        </p:nvSpPr>
        <p:spPr>
          <a:xfrm>
            <a:off x="687530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15F35245-B1F8-4A71-B393-62C2BBEC339D}"/>
              </a:ext>
            </a:extLst>
          </p:cNvPr>
          <p:cNvSpPr/>
          <p:nvPr/>
        </p:nvSpPr>
        <p:spPr>
          <a:xfrm>
            <a:off x="4025863" y="41835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DE6C43E3-FF8F-4612-9431-64AC42AEBC1E}"/>
              </a:ext>
            </a:extLst>
          </p:cNvPr>
          <p:cNvSpPr/>
          <p:nvPr/>
        </p:nvSpPr>
        <p:spPr>
          <a:xfrm>
            <a:off x="3986275" y="41504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5E11395B-84FF-40B2-A7E6-22446540324B}"/>
              </a:ext>
            </a:extLst>
          </p:cNvPr>
          <p:cNvSpPr/>
          <p:nvPr/>
        </p:nvSpPr>
        <p:spPr>
          <a:xfrm>
            <a:off x="4756998" y="418548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595E15A9-700B-4236-8F47-E2AC70885DB8}"/>
              </a:ext>
            </a:extLst>
          </p:cNvPr>
          <p:cNvSpPr/>
          <p:nvPr/>
        </p:nvSpPr>
        <p:spPr>
          <a:xfrm>
            <a:off x="4717410" y="415233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9DBBC3E7-8F08-4F28-90EB-17E4DA3B1001}"/>
              </a:ext>
            </a:extLst>
          </p:cNvPr>
          <p:cNvSpPr/>
          <p:nvPr/>
        </p:nvSpPr>
        <p:spPr>
          <a:xfrm>
            <a:off x="5474629" y="41854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0DA3C0D7-81BD-463A-8019-DB14F7EB713F}"/>
              </a:ext>
            </a:extLst>
          </p:cNvPr>
          <p:cNvSpPr/>
          <p:nvPr/>
        </p:nvSpPr>
        <p:spPr>
          <a:xfrm>
            <a:off x="5435041" y="41523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A1116B7A-9D01-4246-9613-A06CBFB7BA5C}"/>
              </a:ext>
            </a:extLst>
          </p:cNvPr>
          <p:cNvSpPr/>
          <p:nvPr/>
        </p:nvSpPr>
        <p:spPr>
          <a:xfrm>
            <a:off x="6203832" y="4185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14515C9E-5872-4BF4-A7CC-5885176CAC35}"/>
              </a:ext>
            </a:extLst>
          </p:cNvPr>
          <p:cNvSpPr/>
          <p:nvPr/>
        </p:nvSpPr>
        <p:spPr>
          <a:xfrm>
            <a:off x="6164244" y="4152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5EB94BB0-B3CA-4A3F-8805-5160F2C16102}"/>
              </a:ext>
            </a:extLst>
          </p:cNvPr>
          <p:cNvSpPr/>
          <p:nvPr/>
        </p:nvSpPr>
        <p:spPr>
          <a:xfrm>
            <a:off x="692146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B3C82714-3D24-43DF-B87F-5447D4EC3FBC}"/>
              </a:ext>
            </a:extLst>
          </p:cNvPr>
          <p:cNvSpPr/>
          <p:nvPr/>
        </p:nvSpPr>
        <p:spPr>
          <a:xfrm>
            <a:off x="688187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E9B392D8-D977-4360-A52B-275AE626683B}"/>
              </a:ext>
            </a:extLst>
          </p:cNvPr>
          <p:cNvSpPr/>
          <p:nvPr/>
        </p:nvSpPr>
        <p:spPr>
          <a:xfrm>
            <a:off x="260062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D60CAAF1-85B3-4020-986B-C8917359D274}"/>
              </a:ext>
            </a:extLst>
          </p:cNvPr>
          <p:cNvSpPr/>
          <p:nvPr/>
        </p:nvSpPr>
        <p:spPr>
          <a:xfrm>
            <a:off x="256103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120FF891-E936-468A-8868-A46E889EAB9C}"/>
              </a:ext>
            </a:extLst>
          </p:cNvPr>
          <p:cNvSpPr/>
          <p:nvPr/>
        </p:nvSpPr>
        <p:spPr>
          <a:xfrm>
            <a:off x="332481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76F181D4-6A89-4EB6-BCE1-D41304EA2894}"/>
              </a:ext>
            </a:extLst>
          </p:cNvPr>
          <p:cNvSpPr/>
          <p:nvPr/>
        </p:nvSpPr>
        <p:spPr>
          <a:xfrm>
            <a:off x="328522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B655C14C-DEE8-433D-8DF3-0BF0A873663A}"/>
              </a:ext>
            </a:extLst>
          </p:cNvPr>
          <p:cNvSpPr/>
          <p:nvPr/>
        </p:nvSpPr>
        <p:spPr>
          <a:xfrm>
            <a:off x="403279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C3816FAA-7B7B-4581-946F-1E9F8EFC4256}"/>
              </a:ext>
            </a:extLst>
          </p:cNvPr>
          <p:cNvSpPr/>
          <p:nvPr/>
        </p:nvSpPr>
        <p:spPr>
          <a:xfrm>
            <a:off x="399321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B0D90DB9-8B7D-4B6D-A0AC-E352B3CE1403}"/>
              </a:ext>
            </a:extLst>
          </p:cNvPr>
          <p:cNvSpPr/>
          <p:nvPr/>
        </p:nvSpPr>
        <p:spPr>
          <a:xfrm>
            <a:off x="476393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E67374DB-71DD-4FC2-9D13-9C70D04EC97C}"/>
              </a:ext>
            </a:extLst>
          </p:cNvPr>
          <p:cNvSpPr/>
          <p:nvPr/>
        </p:nvSpPr>
        <p:spPr>
          <a:xfrm>
            <a:off x="472434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CE86A683-D83D-4629-A000-C9E41287EBF4}"/>
              </a:ext>
            </a:extLst>
          </p:cNvPr>
          <p:cNvSpPr/>
          <p:nvPr/>
        </p:nvSpPr>
        <p:spPr>
          <a:xfrm>
            <a:off x="548156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9317E0BF-D408-4CEA-9AE3-92AB37791C34}"/>
              </a:ext>
            </a:extLst>
          </p:cNvPr>
          <p:cNvSpPr/>
          <p:nvPr/>
        </p:nvSpPr>
        <p:spPr>
          <a:xfrm>
            <a:off x="544197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AA14482D-CEB9-42B4-9EBB-E8F20A823F64}"/>
              </a:ext>
            </a:extLst>
          </p:cNvPr>
          <p:cNvSpPr/>
          <p:nvPr/>
        </p:nvSpPr>
        <p:spPr>
          <a:xfrm>
            <a:off x="621076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8C1D2F8E-08C1-424C-B170-362770056968}"/>
              </a:ext>
            </a:extLst>
          </p:cNvPr>
          <p:cNvSpPr/>
          <p:nvPr/>
        </p:nvSpPr>
        <p:spPr>
          <a:xfrm>
            <a:off x="617117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04D6A972-05FF-40EE-B7D9-42C79B604F61}"/>
              </a:ext>
            </a:extLst>
          </p:cNvPr>
          <p:cNvSpPr/>
          <p:nvPr/>
        </p:nvSpPr>
        <p:spPr>
          <a:xfrm>
            <a:off x="692839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7A589F21-A7E9-4495-ABA4-5C14D5D14836}"/>
              </a:ext>
            </a:extLst>
          </p:cNvPr>
          <p:cNvSpPr/>
          <p:nvPr/>
        </p:nvSpPr>
        <p:spPr>
          <a:xfrm>
            <a:off x="688880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C5467E3D-E5E4-45C6-947C-3B4820E0F101}"/>
              </a:ext>
            </a:extLst>
          </p:cNvPr>
          <p:cNvSpPr/>
          <p:nvPr/>
        </p:nvSpPr>
        <p:spPr>
          <a:xfrm>
            <a:off x="260062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75BCF6BE-667C-459D-8D23-464BF48853EC}"/>
              </a:ext>
            </a:extLst>
          </p:cNvPr>
          <p:cNvSpPr/>
          <p:nvPr/>
        </p:nvSpPr>
        <p:spPr>
          <a:xfrm>
            <a:off x="256103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9089E4F1-DFE8-4A5C-8B93-037E3A6504ED}"/>
              </a:ext>
            </a:extLst>
          </p:cNvPr>
          <p:cNvSpPr/>
          <p:nvPr/>
        </p:nvSpPr>
        <p:spPr>
          <a:xfrm>
            <a:off x="332481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845324A6-17B7-49A0-9A48-170349E5A286}"/>
              </a:ext>
            </a:extLst>
          </p:cNvPr>
          <p:cNvSpPr/>
          <p:nvPr/>
        </p:nvSpPr>
        <p:spPr>
          <a:xfrm>
            <a:off x="328522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FD136A08-E474-4C92-86B2-7910B2AFDBD3}"/>
              </a:ext>
            </a:extLst>
          </p:cNvPr>
          <p:cNvSpPr/>
          <p:nvPr/>
        </p:nvSpPr>
        <p:spPr>
          <a:xfrm>
            <a:off x="403279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177365E0-2AFD-42BD-87E3-3B4D63810D3E}"/>
              </a:ext>
            </a:extLst>
          </p:cNvPr>
          <p:cNvSpPr/>
          <p:nvPr/>
        </p:nvSpPr>
        <p:spPr>
          <a:xfrm>
            <a:off x="399321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8DF46265-FB75-434A-A2B8-7E788B74B6D7}"/>
              </a:ext>
            </a:extLst>
          </p:cNvPr>
          <p:cNvSpPr/>
          <p:nvPr/>
        </p:nvSpPr>
        <p:spPr>
          <a:xfrm>
            <a:off x="476393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48A71FB4-5B0B-4163-B9F5-00D46CBCE62C}"/>
              </a:ext>
            </a:extLst>
          </p:cNvPr>
          <p:cNvSpPr/>
          <p:nvPr/>
        </p:nvSpPr>
        <p:spPr>
          <a:xfrm>
            <a:off x="472434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5423E365-093B-4BB8-8CE9-95DD6BCE6FE2}"/>
              </a:ext>
            </a:extLst>
          </p:cNvPr>
          <p:cNvSpPr/>
          <p:nvPr/>
        </p:nvSpPr>
        <p:spPr>
          <a:xfrm>
            <a:off x="548156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FDAD9595-2192-4AA5-93DF-0CA6304B89F4}"/>
              </a:ext>
            </a:extLst>
          </p:cNvPr>
          <p:cNvSpPr/>
          <p:nvPr/>
        </p:nvSpPr>
        <p:spPr>
          <a:xfrm>
            <a:off x="544197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FCEF2302-5736-47E2-B0E3-191976EF07BC}"/>
              </a:ext>
            </a:extLst>
          </p:cNvPr>
          <p:cNvSpPr/>
          <p:nvPr/>
        </p:nvSpPr>
        <p:spPr>
          <a:xfrm>
            <a:off x="621076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6D9A4125-A03D-4706-9BE2-C555910CA162}"/>
              </a:ext>
            </a:extLst>
          </p:cNvPr>
          <p:cNvSpPr/>
          <p:nvPr/>
        </p:nvSpPr>
        <p:spPr>
          <a:xfrm>
            <a:off x="617118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2E601397-30AB-4782-976E-AB3E5868AEDD}"/>
              </a:ext>
            </a:extLst>
          </p:cNvPr>
          <p:cNvSpPr/>
          <p:nvPr/>
        </p:nvSpPr>
        <p:spPr>
          <a:xfrm>
            <a:off x="692839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A3824621-D5A5-4445-9CA7-F5AC66C81633}"/>
              </a:ext>
            </a:extLst>
          </p:cNvPr>
          <p:cNvSpPr/>
          <p:nvPr/>
        </p:nvSpPr>
        <p:spPr>
          <a:xfrm>
            <a:off x="688880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F35E230E-E0A9-439D-A7EE-19F4EDA4EF09}"/>
              </a:ext>
            </a:extLst>
          </p:cNvPr>
          <p:cNvSpPr/>
          <p:nvPr/>
        </p:nvSpPr>
        <p:spPr>
          <a:xfrm>
            <a:off x="257747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53501D10-0B4D-4518-9AF8-49F530E10004}"/>
              </a:ext>
            </a:extLst>
          </p:cNvPr>
          <p:cNvSpPr/>
          <p:nvPr/>
        </p:nvSpPr>
        <p:spPr>
          <a:xfrm>
            <a:off x="253788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3736F8E5-2A3D-4656-833C-DCA25B954D89}"/>
              </a:ext>
            </a:extLst>
          </p:cNvPr>
          <p:cNvSpPr/>
          <p:nvPr/>
        </p:nvSpPr>
        <p:spPr>
          <a:xfrm>
            <a:off x="330166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C9802C89-DF90-426B-8E2F-FEA72D0607FB}"/>
              </a:ext>
            </a:extLst>
          </p:cNvPr>
          <p:cNvSpPr/>
          <p:nvPr/>
        </p:nvSpPr>
        <p:spPr>
          <a:xfrm>
            <a:off x="326207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DBA6D820-A221-4888-8E45-58E53DE7B850}"/>
              </a:ext>
            </a:extLst>
          </p:cNvPr>
          <p:cNvSpPr/>
          <p:nvPr/>
        </p:nvSpPr>
        <p:spPr>
          <a:xfrm>
            <a:off x="400964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F50FE6E7-0A54-4F41-99E0-6E7FEAD664FD}"/>
              </a:ext>
            </a:extLst>
          </p:cNvPr>
          <p:cNvSpPr/>
          <p:nvPr/>
        </p:nvSpPr>
        <p:spPr>
          <a:xfrm>
            <a:off x="397006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12E72785-F38A-461C-8690-A7D8A04EDF58}"/>
              </a:ext>
            </a:extLst>
          </p:cNvPr>
          <p:cNvSpPr/>
          <p:nvPr/>
        </p:nvSpPr>
        <p:spPr>
          <a:xfrm>
            <a:off x="474078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490DFA09-BA45-4AAF-8A2F-D3BB09308957}"/>
              </a:ext>
            </a:extLst>
          </p:cNvPr>
          <p:cNvSpPr/>
          <p:nvPr/>
        </p:nvSpPr>
        <p:spPr>
          <a:xfrm>
            <a:off x="470119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EEA25678-6DED-4E6A-BB92-69CA463F800F}"/>
              </a:ext>
            </a:extLst>
          </p:cNvPr>
          <p:cNvSpPr/>
          <p:nvPr/>
        </p:nvSpPr>
        <p:spPr>
          <a:xfrm>
            <a:off x="545841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43A06ADB-7A8D-4CEC-9FB0-4C77E9C0E19C}"/>
              </a:ext>
            </a:extLst>
          </p:cNvPr>
          <p:cNvSpPr/>
          <p:nvPr/>
        </p:nvSpPr>
        <p:spPr>
          <a:xfrm>
            <a:off x="541882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A736FE89-9021-4884-B3B7-EF20A54CD19D}"/>
              </a:ext>
            </a:extLst>
          </p:cNvPr>
          <p:cNvSpPr/>
          <p:nvPr/>
        </p:nvSpPr>
        <p:spPr>
          <a:xfrm>
            <a:off x="618761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79E403DE-7C1F-4609-A06C-2225A092A208}"/>
              </a:ext>
            </a:extLst>
          </p:cNvPr>
          <p:cNvSpPr/>
          <p:nvPr/>
        </p:nvSpPr>
        <p:spPr>
          <a:xfrm>
            <a:off x="614802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4DEF7D7D-9CDD-4323-8093-5EBFE1DF85ED}"/>
              </a:ext>
            </a:extLst>
          </p:cNvPr>
          <p:cNvSpPr/>
          <p:nvPr/>
        </p:nvSpPr>
        <p:spPr>
          <a:xfrm>
            <a:off x="690524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BD86FFA7-D29C-4DBB-8313-337EC66CFCEF}"/>
              </a:ext>
            </a:extLst>
          </p:cNvPr>
          <p:cNvSpPr/>
          <p:nvPr/>
        </p:nvSpPr>
        <p:spPr>
          <a:xfrm>
            <a:off x="686565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5E92F98E-F1DB-47B5-A26B-8317DE797593}"/>
              </a:ext>
            </a:extLst>
          </p:cNvPr>
          <p:cNvSpPr/>
          <p:nvPr/>
        </p:nvSpPr>
        <p:spPr>
          <a:xfrm>
            <a:off x="257747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0306CACB-3F28-4748-B7A1-1B8844AA6C50}"/>
              </a:ext>
            </a:extLst>
          </p:cNvPr>
          <p:cNvSpPr/>
          <p:nvPr/>
        </p:nvSpPr>
        <p:spPr>
          <a:xfrm>
            <a:off x="253788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9EB9A53C-7890-44F4-87BB-E70B4A504CD4}"/>
              </a:ext>
            </a:extLst>
          </p:cNvPr>
          <p:cNvSpPr/>
          <p:nvPr/>
        </p:nvSpPr>
        <p:spPr>
          <a:xfrm>
            <a:off x="330166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6A9DC20D-9271-4970-91F6-0B98E7057675}"/>
              </a:ext>
            </a:extLst>
          </p:cNvPr>
          <p:cNvSpPr/>
          <p:nvPr/>
        </p:nvSpPr>
        <p:spPr>
          <a:xfrm>
            <a:off x="326207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A861F4D6-AD1B-4110-B102-9F06D0C3E893}"/>
              </a:ext>
            </a:extLst>
          </p:cNvPr>
          <p:cNvSpPr/>
          <p:nvPr/>
        </p:nvSpPr>
        <p:spPr>
          <a:xfrm>
            <a:off x="4009648" y="60111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CE3E134F-D53F-4332-860C-8DD13D2A299E}"/>
              </a:ext>
            </a:extLst>
          </p:cNvPr>
          <p:cNvSpPr/>
          <p:nvPr/>
        </p:nvSpPr>
        <p:spPr>
          <a:xfrm>
            <a:off x="3970060" y="59779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2A0B284F-FBD3-43D5-9A35-D1D215CF8128}"/>
              </a:ext>
            </a:extLst>
          </p:cNvPr>
          <p:cNvSpPr/>
          <p:nvPr/>
        </p:nvSpPr>
        <p:spPr>
          <a:xfrm>
            <a:off x="4740783" y="601305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81DB8455-4214-4952-A254-90D1F10D9292}"/>
              </a:ext>
            </a:extLst>
          </p:cNvPr>
          <p:cNvSpPr/>
          <p:nvPr/>
        </p:nvSpPr>
        <p:spPr>
          <a:xfrm>
            <a:off x="4701195" y="597990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图形 94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D91CCC3B-08A5-4D64-A8AB-5ADDD47BC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0A33E2FB-F2D3-4D00-A002-7CFDF1202F46}"/>
              </a:ext>
            </a:extLst>
          </p:cNvPr>
          <p:cNvSpPr/>
          <p:nvPr/>
        </p:nvSpPr>
        <p:spPr>
          <a:xfrm>
            <a:off x="7681950" y="2422817"/>
            <a:ext cx="4178972" cy="877003"/>
          </a:xfrm>
          <a:prstGeom prst="roundRect">
            <a:avLst/>
          </a:prstGeom>
          <a:solidFill>
            <a:srgbClr val="FF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你的生日是几月几号？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1347ECA8-FEEE-4E2F-9817-DD5B3C957ED0}"/>
              </a:ext>
            </a:extLst>
          </p:cNvPr>
          <p:cNvGrpSpPr/>
          <p:nvPr/>
        </p:nvGrpSpPr>
        <p:grpSpPr>
          <a:xfrm>
            <a:off x="7681949" y="3726533"/>
            <a:ext cx="4178972" cy="877003"/>
            <a:chOff x="7681949" y="3080142"/>
            <a:chExt cx="4178972" cy="1395723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8C811B77-1AC5-4342-92E4-94ACA3CC5282}"/>
                </a:ext>
              </a:extLst>
            </p:cNvPr>
            <p:cNvSpPr/>
            <p:nvPr/>
          </p:nvSpPr>
          <p:spPr>
            <a:xfrm>
              <a:off x="7681949" y="3080142"/>
              <a:ext cx="4178972" cy="1395723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我的生日是</a:t>
              </a:r>
              <a:r>
                <a:rPr lang="en-US" altLang="zh-CN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                    </a:t>
              </a:r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。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C5063320-8764-4CFB-A43D-388FFAFBE92A}"/>
                </a:ext>
              </a:extLst>
            </p:cNvPr>
            <p:cNvCxnSpPr/>
            <p:nvPr/>
          </p:nvCxnSpPr>
          <p:spPr>
            <a:xfrm>
              <a:off x="9963808" y="3963193"/>
              <a:ext cx="145042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0">
            <a:extLst>
              <a:ext uri="{FF2B5EF4-FFF2-40B4-BE49-F238E27FC236}">
                <a16:creationId xmlns:a16="http://schemas.microsoft.com/office/drawing/2014/main" xmlns="" id="{E1F7D5EE-2456-47A1-9CB6-5B1DB8D7D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74" y="-1"/>
            <a:ext cx="5541712" cy="687172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9F630D9D-6610-4B2F-9691-A905E53A130F}"/>
              </a:ext>
            </a:extLst>
          </p:cNvPr>
          <p:cNvGrpSpPr/>
          <p:nvPr/>
        </p:nvGrpSpPr>
        <p:grpSpPr>
          <a:xfrm>
            <a:off x="215266" y="520852"/>
            <a:ext cx="2719204" cy="1517752"/>
            <a:chOff x="630722" y="4122578"/>
            <a:chExt cx="2719204" cy="151775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CF708DD2-FDD9-46A5-B5F5-D8226D8145CD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BB92AD51-1FD4-4EC2-AFB2-6DF9A89E76EF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十月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2EC5F5E8-9628-4633-9A08-A46CCFF8A65A}"/>
              </a:ext>
            </a:extLst>
          </p:cNvPr>
          <p:cNvSpPr/>
          <p:nvPr/>
        </p:nvSpPr>
        <p:spPr>
          <a:xfrm>
            <a:off x="258712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F6D20735-3454-408A-9ADB-E0FFA74F6D16}"/>
              </a:ext>
            </a:extLst>
          </p:cNvPr>
          <p:cNvSpPr/>
          <p:nvPr/>
        </p:nvSpPr>
        <p:spPr>
          <a:xfrm>
            <a:off x="254753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37B52190-9F09-45D8-977E-9F48B3750579}"/>
              </a:ext>
            </a:extLst>
          </p:cNvPr>
          <p:cNvSpPr/>
          <p:nvPr/>
        </p:nvSpPr>
        <p:spPr>
          <a:xfrm>
            <a:off x="331131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413F0223-3783-4849-97EB-2D8AF30E5135}"/>
              </a:ext>
            </a:extLst>
          </p:cNvPr>
          <p:cNvSpPr/>
          <p:nvPr/>
        </p:nvSpPr>
        <p:spPr>
          <a:xfrm>
            <a:off x="327172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E0094B69-6D54-4FC2-9F66-7936A3B603DA}"/>
              </a:ext>
            </a:extLst>
          </p:cNvPr>
          <p:cNvSpPr/>
          <p:nvPr/>
        </p:nvSpPr>
        <p:spPr>
          <a:xfrm>
            <a:off x="401929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027E1C4-AEEC-487E-9B5E-7571E49DE4CC}"/>
              </a:ext>
            </a:extLst>
          </p:cNvPr>
          <p:cNvSpPr/>
          <p:nvPr/>
        </p:nvSpPr>
        <p:spPr>
          <a:xfrm>
            <a:off x="397971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C069D365-3D36-4FDF-B7C1-668F5CCAE985}"/>
              </a:ext>
            </a:extLst>
          </p:cNvPr>
          <p:cNvSpPr/>
          <p:nvPr/>
        </p:nvSpPr>
        <p:spPr>
          <a:xfrm>
            <a:off x="475043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34F80C48-A8A8-4DBC-8FCC-22CF1686B1AC}"/>
              </a:ext>
            </a:extLst>
          </p:cNvPr>
          <p:cNvSpPr/>
          <p:nvPr/>
        </p:nvSpPr>
        <p:spPr>
          <a:xfrm>
            <a:off x="471084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4C649BEA-FBCF-46D5-992C-CC56B041B2F7}"/>
              </a:ext>
            </a:extLst>
          </p:cNvPr>
          <p:cNvSpPr/>
          <p:nvPr/>
        </p:nvSpPr>
        <p:spPr>
          <a:xfrm>
            <a:off x="546806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34FA0A12-73D9-4159-B7B1-700E14D6B313}"/>
              </a:ext>
            </a:extLst>
          </p:cNvPr>
          <p:cNvSpPr/>
          <p:nvPr/>
        </p:nvSpPr>
        <p:spPr>
          <a:xfrm>
            <a:off x="542847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389E25B3-5148-42CA-A46D-91F4EC20833D}"/>
              </a:ext>
            </a:extLst>
          </p:cNvPr>
          <p:cNvSpPr/>
          <p:nvPr/>
        </p:nvSpPr>
        <p:spPr>
          <a:xfrm>
            <a:off x="619726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BB6EE2D2-F72C-4C31-BC07-AF13A3545918}"/>
              </a:ext>
            </a:extLst>
          </p:cNvPr>
          <p:cNvSpPr/>
          <p:nvPr/>
        </p:nvSpPr>
        <p:spPr>
          <a:xfrm>
            <a:off x="615767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AC82C733-8D72-4801-AEEA-24D77CD91CEB}"/>
              </a:ext>
            </a:extLst>
          </p:cNvPr>
          <p:cNvSpPr/>
          <p:nvPr/>
        </p:nvSpPr>
        <p:spPr>
          <a:xfrm>
            <a:off x="691489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FF19D54C-88CE-4A15-9454-129992D7BC3F}"/>
              </a:ext>
            </a:extLst>
          </p:cNvPr>
          <p:cNvSpPr/>
          <p:nvPr/>
        </p:nvSpPr>
        <p:spPr>
          <a:xfrm>
            <a:off x="687530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F7F06814-BB0A-4CF2-BE38-AC0D09D94F5B}"/>
              </a:ext>
            </a:extLst>
          </p:cNvPr>
          <p:cNvSpPr/>
          <p:nvPr/>
        </p:nvSpPr>
        <p:spPr>
          <a:xfrm>
            <a:off x="5474629" y="41854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A95571EB-EE94-4076-9D2B-A7DCDEE2C44F}"/>
              </a:ext>
            </a:extLst>
          </p:cNvPr>
          <p:cNvSpPr/>
          <p:nvPr/>
        </p:nvSpPr>
        <p:spPr>
          <a:xfrm>
            <a:off x="5435041" y="41523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96AA4939-74FC-434A-8EE9-58E3BA37E64B}"/>
              </a:ext>
            </a:extLst>
          </p:cNvPr>
          <p:cNvSpPr/>
          <p:nvPr/>
        </p:nvSpPr>
        <p:spPr>
          <a:xfrm>
            <a:off x="6203832" y="4185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CDB8B973-8709-4826-89DD-156821287D01}"/>
              </a:ext>
            </a:extLst>
          </p:cNvPr>
          <p:cNvSpPr/>
          <p:nvPr/>
        </p:nvSpPr>
        <p:spPr>
          <a:xfrm>
            <a:off x="6164244" y="4152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0AFAA20C-F637-431A-8873-03289D05D88E}"/>
              </a:ext>
            </a:extLst>
          </p:cNvPr>
          <p:cNvSpPr/>
          <p:nvPr/>
        </p:nvSpPr>
        <p:spPr>
          <a:xfrm>
            <a:off x="692146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B422393E-1522-4A5D-ADF5-BC52816B32B4}"/>
              </a:ext>
            </a:extLst>
          </p:cNvPr>
          <p:cNvSpPr/>
          <p:nvPr/>
        </p:nvSpPr>
        <p:spPr>
          <a:xfrm>
            <a:off x="688187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7D25FEE6-37BD-415E-811E-F86925026342}"/>
              </a:ext>
            </a:extLst>
          </p:cNvPr>
          <p:cNvSpPr/>
          <p:nvPr/>
        </p:nvSpPr>
        <p:spPr>
          <a:xfrm>
            <a:off x="260062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7DE4887C-9734-44E7-A009-F9300E4E403C}"/>
              </a:ext>
            </a:extLst>
          </p:cNvPr>
          <p:cNvSpPr/>
          <p:nvPr/>
        </p:nvSpPr>
        <p:spPr>
          <a:xfrm>
            <a:off x="256103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0285DF53-A64D-4AF8-9AB1-3535CDB0229C}"/>
              </a:ext>
            </a:extLst>
          </p:cNvPr>
          <p:cNvSpPr/>
          <p:nvPr/>
        </p:nvSpPr>
        <p:spPr>
          <a:xfrm>
            <a:off x="332481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438AAFB4-72E6-49D9-ACA6-FD20179EFEA1}"/>
              </a:ext>
            </a:extLst>
          </p:cNvPr>
          <p:cNvSpPr/>
          <p:nvPr/>
        </p:nvSpPr>
        <p:spPr>
          <a:xfrm>
            <a:off x="328522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C691DEA5-DD63-4338-ADDC-463BF978BE53}"/>
              </a:ext>
            </a:extLst>
          </p:cNvPr>
          <p:cNvSpPr/>
          <p:nvPr/>
        </p:nvSpPr>
        <p:spPr>
          <a:xfrm>
            <a:off x="403279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253C7E3E-CD24-4113-A9CF-7B81DCAE4717}"/>
              </a:ext>
            </a:extLst>
          </p:cNvPr>
          <p:cNvSpPr/>
          <p:nvPr/>
        </p:nvSpPr>
        <p:spPr>
          <a:xfrm>
            <a:off x="399321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8D412D10-B6E8-485B-AC3E-4CFDDFEA5E60}"/>
              </a:ext>
            </a:extLst>
          </p:cNvPr>
          <p:cNvSpPr/>
          <p:nvPr/>
        </p:nvSpPr>
        <p:spPr>
          <a:xfrm>
            <a:off x="476393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D6B39ACF-29A9-4C1C-9FF6-0F1ACE1BD133}"/>
              </a:ext>
            </a:extLst>
          </p:cNvPr>
          <p:cNvSpPr/>
          <p:nvPr/>
        </p:nvSpPr>
        <p:spPr>
          <a:xfrm>
            <a:off x="472434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3AB8B630-B188-4B5F-8F99-5A72F928A28D}"/>
              </a:ext>
            </a:extLst>
          </p:cNvPr>
          <p:cNvSpPr/>
          <p:nvPr/>
        </p:nvSpPr>
        <p:spPr>
          <a:xfrm>
            <a:off x="548156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36BB50C2-D35B-4C35-A434-1DD28CA90B11}"/>
              </a:ext>
            </a:extLst>
          </p:cNvPr>
          <p:cNvSpPr/>
          <p:nvPr/>
        </p:nvSpPr>
        <p:spPr>
          <a:xfrm>
            <a:off x="544197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6CE7B97F-7EA0-4EC3-A195-A9688E9FE606}"/>
              </a:ext>
            </a:extLst>
          </p:cNvPr>
          <p:cNvSpPr/>
          <p:nvPr/>
        </p:nvSpPr>
        <p:spPr>
          <a:xfrm>
            <a:off x="621076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6F816C84-BC78-448B-AA6A-D3D154AFB902}"/>
              </a:ext>
            </a:extLst>
          </p:cNvPr>
          <p:cNvSpPr/>
          <p:nvPr/>
        </p:nvSpPr>
        <p:spPr>
          <a:xfrm>
            <a:off x="617117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AA675B04-2864-47D8-B5B6-5F4250BAB8A3}"/>
              </a:ext>
            </a:extLst>
          </p:cNvPr>
          <p:cNvSpPr/>
          <p:nvPr/>
        </p:nvSpPr>
        <p:spPr>
          <a:xfrm>
            <a:off x="692839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77EA6DCB-B117-47FE-B018-B48BA7CE2064}"/>
              </a:ext>
            </a:extLst>
          </p:cNvPr>
          <p:cNvSpPr/>
          <p:nvPr/>
        </p:nvSpPr>
        <p:spPr>
          <a:xfrm>
            <a:off x="688880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ADB3EF1C-3F67-4081-931D-76593F4A25BD}"/>
              </a:ext>
            </a:extLst>
          </p:cNvPr>
          <p:cNvSpPr/>
          <p:nvPr/>
        </p:nvSpPr>
        <p:spPr>
          <a:xfrm>
            <a:off x="260062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69647DD1-A6E2-41CD-BC21-799776073346}"/>
              </a:ext>
            </a:extLst>
          </p:cNvPr>
          <p:cNvSpPr/>
          <p:nvPr/>
        </p:nvSpPr>
        <p:spPr>
          <a:xfrm>
            <a:off x="256103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3DD0D318-E4F5-4F44-B0B2-7ABBF3E243D1}"/>
              </a:ext>
            </a:extLst>
          </p:cNvPr>
          <p:cNvSpPr/>
          <p:nvPr/>
        </p:nvSpPr>
        <p:spPr>
          <a:xfrm>
            <a:off x="332481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9D0CBDBC-23C9-41C3-96C0-87930B8802DD}"/>
              </a:ext>
            </a:extLst>
          </p:cNvPr>
          <p:cNvSpPr/>
          <p:nvPr/>
        </p:nvSpPr>
        <p:spPr>
          <a:xfrm>
            <a:off x="328522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3A859B83-6EF2-471F-A2B5-E55B3089822E}"/>
              </a:ext>
            </a:extLst>
          </p:cNvPr>
          <p:cNvSpPr/>
          <p:nvPr/>
        </p:nvSpPr>
        <p:spPr>
          <a:xfrm>
            <a:off x="403279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6C086121-F2E1-4C2C-BFB4-C7BB955864AD}"/>
              </a:ext>
            </a:extLst>
          </p:cNvPr>
          <p:cNvSpPr/>
          <p:nvPr/>
        </p:nvSpPr>
        <p:spPr>
          <a:xfrm>
            <a:off x="399321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F6223ECA-BC86-4E67-AE45-2E7CB8B6029F}"/>
              </a:ext>
            </a:extLst>
          </p:cNvPr>
          <p:cNvSpPr/>
          <p:nvPr/>
        </p:nvSpPr>
        <p:spPr>
          <a:xfrm>
            <a:off x="476393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2880EBDA-4C44-4905-87B0-B2B8274DA110}"/>
              </a:ext>
            </a:extLst>
          </p:cNvPr>
          <p:cNvSpPr/>
          <p:nvPr/>
        </p:nvSpPr>
        <p:spPr>
          <a:xfrm>
            <a:off x="472434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A5EC0848-7C9A-4DE2-A38F-92A44B4BF1BE}"/>
              </a:ext>
            </a:extLst>
          </p:cNvPr>
          <p:cNvSpPr/>
          <p:nvPr/>
        </p:nvSpPr>
        <p:spPr>
          <a:xfrm>
            <a:off x="548156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317130CC-E4D6-4D17-8A16-2CBA6805EF06}"/>
              </a:ext>
            </a:extLst>
          </p:cNvPr>
          <p:cNvSpPr/>
          <p:nvPr/>
        </p:nvSpPr>
        <p:spPr>
          <a:xfrm>
            <a:off x="544197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44534C3F-418E-48AC-974E-DC7E805EACCA}"/>
              </a:ext>
            </a:extLst>
          </p:cNvPr>
          <p:cNvSpPr/>
          <p:nvPr/>
        </p:nvSpPr>
        <p:spPr>
          <a:xfrm>
            <a:off x="621076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AFD2EB12-E936-4C68-895B-FEE0346C5DE8}"/>
              </a:ext>
            </a:extLst>
          </p:cNvPr>
          <p:cNvSpPr/>
          <p:nvPr/>
        </p:nvSpPr>
        <p:spPr>
          <a:xfrm>
            <a:off x="617118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77660D22-F3A7-4323-8C13-66E4A0176453}"/>
              </a:ext>
            </a:extLst>
          </p:cNvPr>
          <p:cNvSpPr/>
          <p:nvPr/>
        </p:nvSpPr>
        <p:spPr>
          <a:xfrm>
            <a:off x="692839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79EBBCC2-51EA-419F-A58B-EF0F47406C29}"/>
              </a:ext>
            </a:extLst>
          </p:cNvPr>
          <p:cNvSpPr/>
          <p:nvPr/>
        </p:nvSpPr>
        <p:spPr>
          <a:xfrm>
            <a:off x="688880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1F3FD90E-FF54-4FDD-9B5F-FFA3707C1E45}"/>
              </a:ext>
            </a:extLst>
          </p:cNvPr>
          <p:cNvSpPr/>
          <p:nvPr/>
        </p:nvSpPr>
        <p:spPr>
          <a:xfrm>
            <a:off x="257747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24B7A183-E7B2-4020-8CA1-1D79DE0C4E6D}"/>
              </a:ext>
            </a:extLst>
          </p:cNvPr>
          <p:cNvSpPr/>
          <p:nvPr/>
        </p:nvSpPr>
        <p:spPr>
          <a:xfrm>
            <a:off x="253788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7566D86E-801E-476B-B456-4C87FCE11EE0}"/>
              </a:ext>
            </a:extLst>
          </p:cNvPr>
          <p:cNvSpPr/>
          <p:nvPr/>
        </p:nvSpPr>
        <p:spPr>
          <a:xfrm>
            <a:off x="330166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4A14877A-5B16-42A7-A66A-D0F4599E8291}"/>
              </a:ext>
            </a:extLst>
          </p:cNvPr>
          <p:cNvSpPr/>
          <p:nvPr/>
        </p:nvSpPr>
        <p:spPr>
          <a:xfrm>
            <a:off x="326207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C52200D3-3FA5-4E9F-A3C0-98766FECE308}"/>
              </a:ext>
            </a:extLst>
          </p:cNvPr>
          <p:cNvSpPr/>
          <p:nvPr/>
        </p:nvSpPr>
        <p:spPr>
          <a:xfrm>
            <a:off x="400964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51D84812-0A1E-4F5D-97CB-7E980C665E73}"/>
              </a:ext>
            </a:extLst>
          </p:cNvPr>
          <p:cNvSpPr/>
          <p:nvPr/>
        </p:nvSpPr>
        <p:spPr>
          <a:xfrm>
            <a:off x="397006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AAF5078B-A01E-4EE8-A658-8040F7B4FD3C}"/>
              </a:ext>
            </a:extLst>
          </p:cNvPr>
          <p:cNvSpPr/>
          <p:nvPr/>
        </p:nvSpPr>
        <p:spPr>
          <a:xfrm>
            <a:off x="474078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453B08ED-5916-4C52-A207-D78000A4F9ED}"/>
              </a:ext>
            </a:extLst>
          </p:cNvPr>
          <p:cNvSpPr/>
          <p:nvPr/>
        </p:nvSpPr>
        <p:spPr>
          <a:xfrm>
            <a:off x="470119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28D0B19F-3CD4-498E-B4D1-BDA21EA7D8CE}"/>
              </a:ext>
            </a:extLst>
          </p:cNvPr>
          <p:cNvSpPr/>
          <p:nvPr/>
        </p:nvSpPr>
        <p:spPr>
          <a:xfrm>
            <a:off x="545841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CEB6408A-95BE-4C86-B902-78A5E2118674}"/>
              </a:ext>
            </a:extLst>
          </p:cNvPr>
          <p:cNvSpPr/>
          <p:nvPr/>
        </p:nvSpPr>
        <p:spPr>
          <a:xfrm>
            <a:off x="541882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F28B31A-C940-4743-8187-0E455940A02C}"/>
              </a:ext>
            </a:extLst>
          </p:cNvPr>
          <p:cNvSpPr/>
          <p:nvPr/>
        </p:nvSpPr>
        <p:spPr>
          <a:xfrm>
            <a:off x="618761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9813D3FF-32B7-4D41-AE3E-2A202F024C76}"/>
              </a:ext>
            </a:extLst>
          </p:cNvPr>
          <p:cNvSpPr/>
          <p:nvPr/>
        </p:nvSpPr>
        <p:spPr>
          <a:xfrm>
            <a:off x="614802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34EFFC89-97FB-4B8D-BACE-9CA126E6C5AB}"/>
              </a:ext>
            </a:extLst>
          </p:cNvPr>
          <p:cNvSpPr/>
          <p:nvPr/>
        </p:nvSpPr>
        <p:spPr>
          <a:xfrm>
            <a:off x="690524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307051A4-370A-4A28-8150-09DB81A60266}"/>
              </a:ext>
            </a:extLst>
          </p:cNvPr>
          <p:cNvSpPr/>
          <p:nvPr/>
        </p:nvSpPr>
        <p:spPr>
          <a:xfrm>
            <a:off x="686565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73230F74-A4E6-4CF0-B85A-BB1A10841836}"/>
              </a:ext>
            </a:extLst>
          </p:cNvPr>
          <p:cNvSpPr/>
          <p:nvPr/>
        </p:nvSpPr>
        <p:spPr>
          <a:xfrm>
            <a:off x="257747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8D2EA09F-20B9-4877-B5B7-5458E0026429}"/>
              </a:ext>
            </a:extLst>
          </p:cNvPr>
          <p:cNvSpPr/>
          <p:nvPr/>
        </p:nvSpPr>
        <p:spPr>
          <a:xfrm>
            <a:off x="253788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30FBE3C8-C0D4-41CD-AFAB-0240F3AEC6ED}"/>
              </a:ext>
            </a:extLst>
          </p:cNvPr>
          <p:cNvSpPr/>
          <p:nvPr/>
        </p:nvSpPr>
        <p:spPr>
          <a:xfrm>
            <a:off x="330166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F6D5657D-A3E0-4735-897F-AA754D834984}"/>
              </a:ext>
            </a:extLst>
          </p:cNvPr>
          <p:cNvSpPr/>
          <p:nvPr/>
        </p:nvSpPr>
        <p:spPr>
          <a:xfrm>
            <a:off x="326207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0D43D164-0B17-4AA2-AFF6-80376BCDE3B6}"/>
              </a:ext>
            </a:extLst>
          </p:cNvPr>
          <p:cNvSpPr/>
          <p:nvPr/>
        </p:nvSpPr>
        <p:spPr>
          <a:xfrm>
            <a:off x="4009648" y="60111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E6B834C4-08B8-4F7E-BAA7-740D775CB9DC}"/>
              </a:ext>
            </a:extLst>
          </p:cNvPr>
          <p:cNvSpPr/>
          <p:nvPr/>
        </p:nvSpPr>
        <p:spPr>
          <a:xfrm>
            <a:off x="3970060" y="59779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6B87C458-A56C-433E-A525-F9ED0BF9B4A4}"/>
              </a:ext>
            </a:extLst>
          </p:cNvPr>
          <p:cNvSpPr/>
          <p:nvPr/>
        </p:nvSpPr>
        <p:spPr>
          <a:xfrm>
            <a:off x="4740783" y="601305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677D0AE7-8580-4F56-9F2B-D3CA7C30B7A3}"/>
              </a:ext>
            </a:extLst>
          </p:cNvPr>
          <p:cNvSpPr/>
          <p:nvPr/>
        </p:nvSpPr>
        <p:spPr>
          <a:xfrm>
            <a:off x="4701195" y="597990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4D3B3FEE-0D8C-4288-A86F-4A55B69317F3}"/>
              </a:ext>
            </a:extLst>
          </p:cNvPr>
          <p:cNvSpPr/>
          <p:nvPr/>
        </p:nvSpPr>
        <p:spPr>
          <a:xfrm>
            <a:off x="5458414" y="601305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62EBEFB8-ED0D-4C82-9958-1A15AA41190C}"/>
              </a:ext>
            </a:extLst>
          </p:cNvPr>
          <p:cNvSpPr/>
          <p:nvPr/>
        </p:nvSpPr>
        <p:spPr>
          <a:xfrm>
            <a:off x="5418826" y="597990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8519CE99-0119-4D5F-BF74-58C0872CCA1D}"/>
              </a:ext>
            </a:extLst>
          </p:cNvPr>
          <p:cNvSpPr/>
          <p:nvPr/>
        </p:nvSpPr>
        <p:spPr>
          <a:xfrm>
            <a:off x="6187617" y="601305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93743183-ADD2-43B4-A4D9-3CB3186D61CF}"/>
              </a:ext>
            </a:extLst>
          </p:cNvPr>
          <p:cNvSpPr/>
          <p:nvPr/>
        </p:nvSpPr>
        <p:spPr>
          <a:xfrm>
            <a:off x="6148029" y="597990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02AF8575-3C00-4E5B-BDBB-83F6070963DC}"/>
              </a:ext>
            </a:extLst>
          </p:cNvPr>
          <p:cNvSpPr/>
          <p:nvPr/>
        </p:nvSpPr>
        <p:spPr>
          <a:xfrm>
            <a:off x="6905245" y="60130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AB770EEE-5F50-46B1-B246-8908C8F0238D}"/>
              </a:ext>
            </a:extLst>
          </p:cNvPr>
          <p:cNvSpPr/>
          <p:nvPr/>
        </p:nvSpPr>
        <p:spPr>
          <a:xfrm>
            <a:off x="6865657" y="59799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图形 96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4E1F8BAE-F3B5-413A-9BC3-BC63DCC6A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="" id="{C79C3C79-E575-4E36-801A-F34774D5499F}"/>
              </a:ext>
            </a:extLst>
          </p:cNvPr>
          <p:cNvSpPr/>
          <p:nvPr/>
        </p:nvSpPr>
        <p:spPr>
          <a:xfrm>
            <a:off x="7681950" y="2422817"/>
            <a:ext cx="4178972" cy="877003"/>
          </a:xfrm>
          <a:prstGeom prst="roundRect">
            <a:avLst/>
          </a:prstGeom>
          <a:solidFill>
            <a:srgbClr val="FF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你的生日是几月几号？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D3C6480-BDA5-415C-B6A8-220CBEE52823}"/>
              </a:ext>
            </a:extLst>
          </p:cNvPr>
          <p:cNvGrpSpPr/>
          <p:nvPr/>
        </p:nvGrpSpPr>
        <p:grpSpPr>
          <a:xfrm>
            <a:off x="7681949" y="3726533"/>
            <a:ext cx="4178972" cy="877003"/>
            <a:chOff x="7681949" y="3080142"/>
            <a:chExt cx="4178972" cy="1395723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BDC3E07D-53C9-4DE7-A066-0DC1599D41F3}"/>
                </a:ext>
              </a:extLst>
            </p:cNvPr>
            <p:cNvSpPr/>
            <p:nvPr/>
          </p:nvSpPr>
          <p:spPr>
            <a:xfrm>
              <a:off x="7681949" y="3080142"/>
              <a:ext cx="4178972" cy="1395723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我的生日是</a:t>
              </a:r>
              <a:r>
                <a:rPr lang="en-US" altLang="zh-CN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                    </a:t>
              </a:r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。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A3C73712-FE6A-489F-B0ED-5E6CEDF9E1F1}"/>
                </a:ext>
              </a:extLst>
            </p:cNvPr>
            <p:cNvCxnSpPr/>
            <p:nvPr/>
          </p:nvCxnSpPr>
          <p:spPr>
            <a:xfrm>
              <a:off x="9963808" y="3963193"/>
              <a:ext cx="145042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2FCE3D3-55B2-4340-BD1C-35E45A1CA1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957" y="-1"/>
            <a:ext cx="5057687" cy="687158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6025BAA1-2585-4362-9768-AEAD770B413D}"/>
              </a:ext>
            </a:extLst>
          </p:cNvPr>
          <p:cNvGrpSpPr/>
          <p:nvPr/>
        </p:nvGrpSpPr>
        <p:grpSpPr>
          <a:xfrm>
            <a:off x="214327" y="520852"/>
            <a:ext cx="2719204" cy="1517752"/>
            <a:chOff x="630722" y="4122578"/>
            <a:chExt cx="2719204" cy="1517752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EBD0E225-A16C-4F6D-803F-800C98949F64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C128BCCB-1A34-4D36-8A18-5606D816EC13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十一月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7006DEC6-EDE8-47AB-A25F-6BE709BDE265}"/>
              </a:ext>
            </a:extLst>
          </p:cNvPr>
          <p:cNvSpPr/>
          <p:nvPr/>
        </p:nvSpPr>
        <p:spPr>
          <a:xfrm>
            <a:off x="258712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A667044-1061-45F1-AB00-545DA0A62AD2}"/>
              </a:ext>
            </a:extLst>
          </p:cNvPr>
          <p:cNvSpPr/>
          <p:nvPr/>
        </p:nvSpPr>
        <p:spPr>
          <a:xfrm>
            <a:off x="254753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B1F4C109-3286-4B24-B692-F130380174C8}"/>
              </a:ext>
            </a:extLst>
          </p:cNvPr>
          <p:cNvSpPr/>
          <p:nvPr/>
        </p:nvSpPr>
        <p:spPr>
          <a:xfrm>
            <a:off x="331131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67E15681-A416-4910-A333-09E2EC16FB54}"/>
              </a:ext>
            </a:extLst>
          </p:cNvPr>
          <p:cNvSpPr/>
          <p:nvPr/>
        </p:nvSpPr>
        <p:spPr>
          <a:xfrm>
            <a:off x="327172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ABBC649E-D2DF-4F91-AC15-A262C1360EB2}"/>
              </a:ext>
            </a:extLst>
          </p:cNvPr>
          <p:cNvSpPr/>
          <p:nvPr/>
        </p:nvSpPr>
        <p:spPr>
          <a:xfrm>
            <a:off x="401929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3D37D587-7123-4BD7-9528-EF3362A58D11}"/>
              </a:ext>
            </a:extLst>
          </p:cNvPr>
          <p:cNvSpPr/>
          <p:nvPr/>
        </p:nvSpPr>
        <p:spPr>
          <a:xfrm>
            <a:off x="397971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DE17351F-939C-4DD7-A60A-181D07C7885F}"/>
              </a:ext>
            </a:extLst>
          </p:cNvPr>
          <p:cNvSpPr/>
          <p:nvPr/>
        </p:nvSpPr>
        <p:spPr>
          <a:xfrm>
            <a:off x="475043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75BBC154-DFFE-43CB-A3D2-7831B418C217}"/>
              </a:ext>
            </a:extLst>
          </p:cNvPr>
          <p:cNvSpPr/>
          <p:nvPr/>
        </p:nvSpPr>
        <p:spPr>
          <a:xfrm>
            <a:off x="471084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316B1E41-E68C-4814-988C-3C129BAF4745}"/>
              </a:ext>
            </a:extLst>
          </p:cNvPr>
          <p:cNvSpPr/>
          <p:nvPr/>
        </p:nvSpPr>
        <p:spPr>
          <a:xfrm>
            <a:off x="546806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082DD62F-3BB1-4FE6-8199-486B86659194}"/>
              </a:ext>
            </a:extLst>
          </p:cNvPr>
          <p:cNvSpPr/>
          <p:nvPr/>
        </p:nvSpPr>
        <p:spPr>
          <a:xfrm>
            <a:off x="542847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9703C97C-021B-47BE-AAD2-19BDC35F4015}"/>
              </a:ext>
            </a:extLst>
          </p:cNvPr>
          <p:cNvSpPr/>
          <p:nvPr/>
        </p:nvSpPr>
        <p:spPr>
          <a:xfrm>
            <a:off x="619726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E9A39058-89F9-4CB0-A80D-0100C95935B8}"/>
              </a:ext>
            </a:extLst>
          </p:cNvPr>
          <p:cNvSpPr/>
          <p:nvPr/>
        </p:nvSpPr>
        <p:spPr>
          <a:xfrm>
            <a:off x="615767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5A02DF8B-F798-4752-8D3E-503E4DA58D69}"/>
              </a:ext>
            </a:extLst>
          </p:cNvPr>
          <p:cNvSpPr/>
          <p:nvPr/>
        </p:nvSpPr>
        <p:spPr>
          <a:xfrm>
            <a:off x="691489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9B2C3495-DDF1-4F4E-B581-5C44CCA58E0D}"/>
              </a:ext>
            </a:extLst>
          </p:cNvPr>
          <p:cNvSpPr/>
          <p:nvPr/>
        </p:nvSpPr>
        <p:spPr>
          <a:xfrm>
            <a:off x="687530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131AA69A-3F49-4A0D-B1FD-0C5278E73174}"/>
              </a:ext>
            </a:extLst>
          </p:cNvPr>
          <p:cNvSpPr/>
          <p:nvPr/>
        </p:nvSpPr>
        <p:spPr>
          <a:xfrm>
            <a:off x="2593686" y="41800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CAD7E0A3-3B00-433C-9C95-7531E9FF87CD}"/>
              </a:ext>
            </a:extLst>
          </p:cNvPr>
          <p:cNvSpPr/>
          <p:nvPr/>
        </p:nvSpPr>
        <p:spPr>
          <a:xfrm>
            <a:off x="2554098" y="41469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8068EF18-B7FA-44C6-9DC6-F4ED93FC1093}"/>
              </a:ext>
            </a:extLst>
          </p:cNvPr>
          <p:cNvSpPr/>
          <p:nvPr/>
        </p:nvSpPr>
        <p:spPr>
          <a:xfrm>
            <a:off x="3317879" y="419320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02C095E2-6590-4892-9B45-7B4C905C4570}"/>
              </a:ext>
            </a:extLst>
          </p:cNvPr>
          <p:cNvSpPr/>
          <p:nvPr/>
        </p:nvSpPr>
        <p:spPr>
          <a:xfrm>
            <a:off x="3278291" y="416005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C7AC3070-82EA-4670-B0A6-CDE475001936}"/>
              </a:ext>
            </a:extLst>
          </p:cNvPr>
          <p:cNvSpPr/>
          <p:nvPr/>
        </p:nvSpPr>
        <p:spPr>
          <a:xfrm>
            <a:off x="4025863" y="41835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367D651A-FB54-4377-A4B4-65BC13EDE79D}"/>
              </a:ext>
            </a:extLst>
          </p:cNvPr>
          <p:cNvSpPr/>
          <p:nvPr/>
        </p:nvSpPr>
        <p:spPr>
          <a:xfrm>
            <a:off x="3986275" y="41504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6D878738-BE4B-4A77-B977-695C0E5018E4}"/>
              </a:ext>
            </a:extLst>
          </p:cNvPr>
          <p:cNvSpPr/>
          <p:nvPr/>
        </p:nvSpPr>
        <p:spPr>
          <a:xfrm>
            <a:off x="4756998" y="418548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D9216858-268C-4D5B-B5B0-655AE8DEB9C9}"/>
              </a:ext>
            </a:extLst>
          </p:cNvPr>
          <p:cNvSpPr/>
          <p:nvPr/>
        </p:nvSpPr>
        <p:spPr>
          <a:xfrm>
            <a:off x="4717410" y="415233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82775211-1CAB-4DAB-BA8B-853CD0E9782D}"/>
              </a:ext>
            </a:extLst>
          </p:cNvPr>
          <p:cNvSpPr/>
          <p:nvPr/>
        </p:nvSpPr>
        <p:spPr>
          <a:xfrm>
            <a:off x="5474629" y="41854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5E690DA0-580F-4AAA-8BDB-735E24D48DAE}"/>
              </a:ext>
            </a:extLst>
          </p:cNvPr>
          <p:cNvSpPr/>
          <p:nvPr/>
        </p:nvSpPr>
        <p:spPr>
          <a:xfrm>
            <a:off x="5435041" y="41523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4F1D3328-105A-4553-981C-AFB152F120A9}"/>
              </a:ext>
            </a:extLst>
          </p:cNvPr>
          <p:cNvSpPr/>
          <p:nvPr/>
        </p:nvSpPr>
        <p:spPr>
          <a:xfrm>
            <a:off x="6203832" y="4185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0B91DFAB-4C17-4D7E-95F9-70747E06A770}"/>
              </a:ext>
            </a:extLst>
          </p:cNvPr>
          <p:cNvSpPr/>
          <p:nvPr/>
        </p:nvSpPr>
        <p:spPr>
          <a:xfrm>
            <a:off x="6164244" y="4152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24E2AB76-032D-4450-A748-97BB1047DA11}"/>
              </a:ext>
            </a:extLst>
          </p:cNvPr>
          <p:cNvSpPr/>
          <p:nvPr/>
        </p:nvSpPr>
        <p:spPr>
          <a:xfrm>
            <a:off x="692146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3F97021C-3A69-414D-863C-B939F98F8655}"/>
              </a:ext>
            </a:extLst>
          </p:cNvPr>
          <p:cNvSpPr/>
          <p:nvPr/>
        </p:nvSpPr>
        <p:spPr>
          <a:xfrm>
            <a:off x="688187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216DC416-A253-41B6-B91C-F71DEF51CBAD}"/>
              </a:ext>
            </a:extLst>
          </p:cNvPr>
          <p:cNvSpPr/>
          <p:nvPr/>
        </p:nvSpPr>
        <p:spPr>
          <a:xfrm>
            <a:off x="260062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8AE6B8BC-CD0F-472B-968B-D10B293C90C3}"/>
              </a:ext>
            </a:extLst>
          </p:cNvPr>
          <p:cNvSpPr/>
          <p:nvPr/>
        </p:nvSpPr>
        <p:spPr>
          <a:xfrm>
            <a:off x="256103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430A0BE8-7A38-41C0-BC64-3CF2E6515C39}"/>
              </a:ext>
            </a:extLst>
          </p:cNvPr>
          <p:cNvSpPr/>
          <p:nvPr/>
        </p:nvSpPr>
        <p:spPr>
          <a:xfrm>
            <a:off x="332481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96951BB2-9C4C-4B94-8E3F-61DDF61F6FE3}"/>
              </a:ext>
            </a:extLst>
          </p:cNvPr>
          <p:cNvSpPr/>
          <p:nvPr/>
        </p:nvSpPr>
        <p:spPr>
          <a:xfrm>
            <a:off x="328522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E60D97B5-B23A-4727-B138-8B8407BC368C}"/>
              </a:ext>
            </a:extLst>
          </p:cNvPr>
          <p:cNvSpPr/>
          <p:nvPr/>
        </p:nvSpPr>
        <p:spPr>
          <a:xfrm>
            <a:off x="403279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610DFC5E-287D-490A-A195-48BFF2967661}"/>
              </a:ext>
            </a:extLst>
          </p:cNvPr>
          <p:cNvSpPr/>
          <p:nvPr/>
        </p:nvSpPr>
        <p:spPr>
          <a:xfrm>
            <a:off x="399321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4C4C7A6A-D881-49D1-8AA1-CAF4A918C2B8}"/>
              </a:ext>
            </a:extLst>
          </p:cNvPr>
          <p:cNvSpPr/>
          <p:nvPr/>
        </p:nvSpPr>
        <p:spPr>
          <a:xfrm>
            <a:off x="476393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61C4E174-C77E-49BA-9DAF-93EF7D4DF1F7}"/>
              </a:ext>
            </a:extLst>
          </p:cNvPr>
          <p:cNvSpPr/>
          <p:nvPr/>
        </p:nvSpPr>
        <p:spPr>
          <a:xfrm>
            <a:off x="472434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ABCAAC2B-9F20-45DE-9493-CA35D1873DBB}"/>
              </a:ext>
            </a:extLst>
          </p:cNvPr>
          <p:cNvSpPr/>
          <p:nvPr/>
        </p:nvSpPr>
        <p:spPr>
          <a:xfrm>
            <a:off x="548156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CF3C5128-82C2-4B8F-8505-D0167A4855DD}"/>
              </a:ext>
            </a:extLst>
          </p:cNvPr>
          <p:cNvSpPr/>
          <p:nvPr/>
        </p:nvSpPr>
        <p:spPr>
          <a:xfrm>
            <a:off x="544197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5047B4B1-7785-4BD8-836A-E1D89978FE71}"/>
              </a:ext>
            </a:extLst>
          </p:cNvPr>
          <p:cNvSpPr/>
          <p:nvPr/>
        </p:nvSpPr>
        <p:spPr>
          <a:xfrm>
            <a:off x="621076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5796A69E-1353-45A8-862E-1214DA701350}"/>
              </a:ext>
            </a:extLst>
          </p:cNvPr>
          <p:cNvSpPr/>
          <p:nvPr/>
        </p:nvSpPr>
        <p:spPr>
          <a:xfrm>
            <a:off x="617117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5CB2752D-90EB-4DF9-A354-7E5811F97130}"/>
              </a:ext>
            </a:extLst>
          </p:cNvPr>
          <p:cNvSpPr/>
          <p:nvPr/>
        </p:nvSpPr>
        <p:spPr>
          <a:xfrm>
            <a:off x="692839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CE837AD8-DDB8-420E-B193-A7AE100EE978}"/>
              </a:ext>
            </a:extLst>
          </p:cNvPr>
          <p:cNvSpPr/>
          <p:nvPr/>
        </p:nvSpPr>
        <p:spPr>
          <a:xfrm>
            <a:off x="688880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5B7AC6D2-EC09-414E-A6C6-8D02DFF3F3D9}"/>
              </a:ext>
            </a:extLst>
          </p:cNvPr>
          <p:cNvSpPr/>
          <p:nvPr/>
        </p:nvSpPr>
        <p:spPr>
          <a:xfrm>
            <a:off x="260062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19A99BB2-0254-4BA1-A51D-A1CE6EE49556}"/>
              </a:ext>
            </a:extLst>
          </p:cNvPr>
          <p:cNvSpPr/>
          <p:nvPr/>
        </p:nvSpPr>
        <p:spPr>
          <a:xfrm>
            <a:off x="256103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FB9F4D30-4A23-4A57-9A3A-F5EEC63AE57E}"/>
              </a:ext>
            </a:extLst>
          </p:cNvPr>
          <p:cNvSpPr/>
          <p:nvPr/>
        </p:nvSpPr>
        <p:spPr>
          <a:xfrm>
            <a:off x="332481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A2EF164B-825D-40BB-9C0D-5657F3244733}"/>
              </a:ext>
            </a:extLst>
          </p:cNvPr>
          <p:cNvSpPr/>
          <p:nvPr/>
        </p:nvSpPr>
        <p:spPr>
          <a:xfrm>
            <a:off x="328522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881E2007-5CE9-41F0-8E54-74C066E3A11D}"/>
              </a:ext>
            </a:extLst>
          </p:cNvPr>
          <p:cNvSpPr/>
          <p:nvPr/>
        </p:nvSpPr>
        <p:spPr>
          <a:xfrm>
            <a:off x="403279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707B0CF2-7015-4044-BBF9-13A7A2F04AD8}"/>
              </a:ext>
            </a:extLst>
          </p:cNvPr>
          <p:cNvSpPr/>
          <p:nvPr/>
        </p:nvSpPr>
        <p:spPr>
          <a:xfrm>
            <a:off x="399321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9F51EAA9-AEF6-4E8C-9638-B03C1EC0BA04}"/>
              </a:ext>
            </a:extLst>
          </p:cNvPr>
          <p:cNvSpPr/>
          <p:nvPr/>
        </p:nvSpPr>
        <p:spPr>
          <a:xfrm>
            <a:off x="476393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AD192E65-986C-45E3-B57C-22C72BDC5C3C}"/>
              </a:ext>
            </a:extLst>
          </p:cNvPr>
          <p:cNvSpPr/>
          <p:nvPr/>
        </p:nvSpPr>
        <p:spPr>
          <a:xfrm>
            <a:off x="472434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CB08D4E2-760D-4011-A43E-65AB307A9149}"/>
              </a:ext>
            </a:extLst>
          </p:cNvPr>
          <p:cNvSpPr/>
          <p:nvPr/>
        </p:nvSpPr>
        <p:spPr>
          <a:xfrm>
            <a:off x="548156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9C10AF8B-3BF5-44D9-97AC-38BD047C271E}"/>
              </a:ext>
            </a:extLst>
          </p:cNvPr>
          <p:cNvSpPr/>
          <p:nvPr/>
        </p:nvSpPr>
        <p:spPr>
          <a:xfrm>
            <a:off x="544197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94922F7B-7F40-437A-B976-8803EEF1A7A7}"/>
              </a:ext>
            </a:extLst>
          </p:cNvPr>
          <p:cNvSpPr/>
          <p:nvPr/>
        </p:nvSpPr>
        <p:spPr>
          <a:xfrm>
            <a:off x="621076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E637234A-125F-480C-9812-0BD5AEC65E27}"/>
              </a:ext>
            </a:extLst>
          </p:cNvPr>
          <p:cNvSpPr/>
          <p:nvPr/>
        </p:nvSpPr>
        <p:spPr>
          <a:xfrm>
            <a:off x="617118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31952133-44A1-488B-B178-F22C29C6DA31}"/>
              </a:ext>
            </a:extLst>
          </p:cNvPr>
          <p:cNvSpPr/>
          <p:nvPr/>
        </p:nvSpPr>
        <p:spPr>
          <a:xfrm>
            <a:off x="692839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B1B6EF41-970C-4136-AF06-709D68C3DFF3}"/>
              </a:ext>
            </a:extLst>
          </p:cNvPr>
          <p:cNvSpPr/>
          <p:nvPr/>
        </p:nvSpPr>
        <p:spPr>
          <a:xfrm>
            <a:off x="688880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042EC95A-B51F-47E6-AF27-296100378B94}"/>
              </a:ext>
            </a:extLst>
          </p:cNvPr>
          <p:cNvSpPr/>
          <p:nvPr/>
        </p:nvSpPr>
        <p:spPr>
          <a:xfrm>
            <a:off x="257747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0230FB9E-8711-4E80-B0CA-7873F5AC93DB}"/>
              </a:ext>
            </a:extLst>
          </p:cNvPr>
          <p:cNvSpPr/>
          <p:nvPr/>
        </p:nvSpPr>
        <p:spPr>
          <a:xfrm>
            <a:off x="253788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40571C46-8995-4862-83A7-54A827B852D1}"/>
              </a:ext>
            </a:extLst>
          </p:cNvPr>
          <p:cNvSpPr/>
          <p:nvPr/>
        </p:nvSpPr>
        <p:spPr>
          <a:xfrm>
            <a:off x="330166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25C18D00-2B4F-4D80-876C-77E10CF3AD27}"/>
              </a:ext>
            </a:extLst>
          </p:cNvPr>
          <p:cNvSpPr/>
          <p:nvPr/>
        </p:nvSpPr>
        <p:spPr>
          <a:xfrm>
            <a:off x="326207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D8D8ADFD-F7CF-4812-8B89-E750E4D16A2C}"/>
              </a:ext>
            </a:extLst>
          </p:cNvPr>
          <p:cNvSpPr/>
          <p:nvPr/>
        </p:nvSpPr>
        <p:spPr>
          <a:xfrm>
            <a:off x="400964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9E9FB60E-3AB9-41B1-8C11-E2B1C7B3A240}"/>
              </a:ext>
            </a:extLst>
          </p:cNvPr>
          <p:cNvSpPr/>
          <p:nvPr/>
        </p:nvSpPr>
        <p:spPr>
          <a:xfrm>
            <a:off x="397006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B870D4C1-26E9-44E5-995A-F70E9B3F8828}"/>
              </a:ext>
            </a:extLst>
          </p:cNvPr>
          <p:cNvSpPr/>
          <p:nvPr/>
        </p:nvSpPr>
        <p:spPr>
          <a:xfrm>
            <a:off x="474078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B18B0211-42A6-4FD1-AC9D-9039E538380E}"/>
              </a:ext>
            </a:extLst>
          </p:cNvPr>
          <p:cNvSpPr/>
          <p:nvPr/>
        </p:nvSpPr>
        <p:spPr>
          <a:xfrm>
            <a:off x="470119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ABFDB8A9-2F36-4C07-A635-8687D4E045DF}"/>
              </a:ext>
            </a:extLst>
          </p:cNvPr>
          <p:cNvSpPr/>
          <p:nvPr/>
        </p:nvSpPr>
        <p:spPr>
          <a:xfrm>
            <a:off x="545841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2EC9FE9D-0A55-4FF7-B796-7003CC5E4127}"/>
              </a:ext>
            </a:extLst>
          </p:cNvPr>
          <p:cNvSpPr/>
          <p:nvPr/>
        </p:nvSpPr>
        <p:spPr>
          <a:xfrm>
            <a:off x="541882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92C16CCA-5403-49E7-A787-47B86AE36768}"/>
              </a:ext>
            </a:extLst>
          </p:cNvPr>
          <p:cNvSpPr/>
          <p:nvPr/>
        </p:nvSpPr>
        <p:spPr>
          <a:xfrm>
            <a:off x="618761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C11A690B-D186-42DB-BEBD-9A865AE107EB}"/>
              </a:ext>
            </a:extLst>
          </p:cNvPr>
          <p:cNvSpPr/>
          <p:nvPr/>
        </p:nvSpPr>
        <p:spPr>
          <a:xfrm>
            <a:off x="614802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1C976D68-600A-4E75-8968-58B8E667B28D}"/>
              </a:ext>
            </a:extLst>
          </p:cNvPr>
          <p:cNvSpPr/>
          <p:nvPr/>
        </p:nvSpPr>
        <p:spPr>
          <a:xfrm>
            <a:off x="690524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AAB72AB0-4B99-40C9-A1C3-B52F67679623}"/>
              </a:ext>
            </a:extLst>
          </p:cNvPr>
          <p:cNvSpPr/>
          <p:nvPr/>
        </p:nvSpPr>
        <p:spPr>
          <a:xfrm>
            <a:off x="686565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99D440C5-D14A-4BC5-97CF-A1B381572AC8}"/>
              </a:ext>
            </a:extLst>
          </p:cNvPr>
          <p:cNvSpPr/>
          <p:nvPr/>
        </p:nvSpPr>
        <p:spPr>
          <a:xfrm>
            <a:off x="257747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B0B844A3-17AC-449B-A347-ED0CB48071E4}"/>
              </a:ext>
            </a:extLst>
          </p:cNvPr>
          <p:cNvSpPr/>
          <p:nvPr/>
        </p:nvSpPr>
        <p:spPr>
          <a:xfrm>
            <a:off x="253788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B21A25A5-C59D-4890-8250-7CEDD9369209}"/>
              </a:ext>
            </a:extLst>
          </p:cNvPr>
          <p:cNvSpPr/>
          <p:nvPr/>
        </p:nvSpPr>
        <p:spPr>
          <a:xfrm>
            <a:off x="330166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9965AD99-195B-4E1D-B4A4-39199368044B}"/>
              </a:ext>
            </a:extLst>
          </p:cNvPr>
          <p:cNvSpPr/>
          <p:nvPr/>
        </p:nvSpPr>
        <p:spPr>
          <a:xfrm>
            <a:off x="326207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图形 95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17BA3492-20E3-40C1-A985-83530D7CC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="" id="{4D62D31D-3519-4E1C-942C-1B9E98177CE9}"/>
              </a:ext>
            </a:extLst>
          </p:cNvPr>
          <p:cNvSpPr/>
          <p:nvPr/>
        </p:nvSpPr>
        <p:spPr>
          <a:xfrm>
            <a:off x="7681950" y="2422817"/>
            <a:ext cx="4178972" cy="877003"/>
          </a:xfrm>
          <a:prstGeom prst="roundRect">
            <a:avLst/>
          </a:prstGeom>
          <a:solidFill>
            <a:srgbClr val="FF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你的生日是几月几号？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72D738A-E044-4141-BCD4-E67A6CA81BA6}"/>
              </a:ext>
            </a:extLst>
          </p:cNvPr>
          <p:cNvGrpSpPr/>
          <p:nvPr/>
        </p:nvGrpSpPr>
        <p:grpSpPr>
          <a:xfrm>
            <a:off x="7681949" y="3726533"/>
            <a:ext cx="4178972" cy="877003"/>
            <a:chOff x="7681949" y="3080142"/>
            <a:chExt cx="4178972" cy="1395723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A0048F4C-C818-4273-B01E-C6483EFA8907}"/>
                </a:ext>
              </a:extLst>
            </p:cNvPr>
            <p:cNvSpPr/>
            <p:nvPr/>
          </p:nvSpPr>
          <p:spPr>
            <a:xfrm>
              <a:off x="7681949" y="3080142"/>
              <a:ext cx="4178972" cy="1395723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我的生日是</a:t>
              </a:r>
              <a:r>
                <a:rPr lang="en-US" altLang="zh-CN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                    </a:t>
              </a:r>
              <a:r>
                <a: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。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F7784D92-92EE-4A7D-94CD-BB411F3CE93A}"/>
                </a:ext>
              </a:extLst>
            </p:cNvPr>
            <p:cNvCxnSpPr/>
            <p:nvPr/>
          </p:nvCxnSpPr>
          <p:spPr>
            <a:xfrm>
              <a:off x="9963808" y="3963193"/>
              <a:ext cx="145042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2">
            <a:extLst>
              <a:ext uri="{FF2B5EF4-FFF2-40B4-BE49-F238E27FC236}">
                <a16:creationId xmlns:a16="http://schemas.microsoft.com/office/drawing/2014/main" xmlns="" id="{E86E3BAD-D852-43D2-8103-E35AA49B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482" y="0"/>
            <a:ext cx="5541596" cy="6871580"/>
          </a:xfrm>
          <a:prstGeom prst="rect">
            <a:avLst/>
          </a:prstGeom>
        </p:spPr>
      </p:pic>
      <p:pic>
        <p:nvPicPr>
          <p:cNvPr id="13" name="图形 12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E6F90E74-DC1F-4C8F-88B4-44B7DB5A1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FC59BA1C-832A-40E0-855D-1F9069B55732}"/>
              </a:ext>
            </a:extLst>
          </p:cNvPr>
          <p:cNvSpPr/>
          <p:nvPr/>
        </p:nvSpPr>
        <p:spPr>
          <a:xfrm>
            <a:off x="258712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0944A8E0-91DE-4C6F-B507-1500853229D0}"/>
              </a:ext>
            </a:extLst>
          </p:cNvPr>
          <p:cNvSpPr/>
          <p:nvPr/>
        </p:nvSpPr>
        <p:spPr>
          <a:xfrm>
            <a:off x="254753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ADD957F0-CF7E-4175-BB91-C036CE9FEBE6}"/>
              </a:ext>
            </a:extLst>
          </p:cNvPr>
          <p:cNvSpPr/>
          <p:nvPr/>
        </p:nvSpPr>
        <p:spPr>
          <a:xfrm>
            <a:off x="331131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59FA3153-24C1-49D9-AB26-69A297583E6B}"/>
              </a:ext>
            </a:extLst>
          </p:cNvPr>
          <p:cNvSpPr/>
          <p:nvPr/>
        </p:nvSpPr>
        <p:spPr>
          <a:xfrm>
            <a:off x="327172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8724B23-74E2-4153-A20E-4E613826D2EF}"/>
              </a:ext>
            </a:extLst>
          </p:cNvPr>
          <p:cNvSpPr/>
          <p:nvPr/>
        </p:nvSpPr>
        <p:spPr>
          <a:xfrm>
            <a:off x="401929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3E908288-B3CA-4EF9-997D-0B23A132C363}"/>
              </a:ext>
            </a:extLst>
          </p:cNvPr>
          <p:cNvSpPr/>
          <p:nvPr/>
        </p:nvSpPr>
        <p:spPr>
          <a:xfrm>
            <a:off x="397971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F82BDBB-12AF-4E51-B471-31663DC26923}"/>
              </a:ext>
            </a:extLst>
          </p:cNvPr>
          <p:cNvSpPr/>
          <p:nvPr/>
        </p:nvSpPr>
        <p:spPr>
          <a:xfrm>
            <a:off x="475043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CDE23AFC-D928-4DD2-AC10-697574590300}"/>
              </a:ext>
            </a:extLst>
          </p:cNvPr>
          <p:cNvSpPr/>
          <p:nvPr/>
        </p:nvSpPr>
        <p:spPr>
          <a:xfrm>
            <a:off x="471084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1499DB81-32F0-42A6-981A-A780D3A2F1F7}"/>
              </a:ext>
            </a:extLst>
          </p:cNvPr>
          <p:cNvSpPr/>
          <p:nvPr/>
        </p:nvSpPr>
        <p:spPr>
          <a:xfrm>
            <a:off x="546806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08E84ED6-F0FF-4E35-A420-C1EAB3D0F82C}"/>
              </a:ext>
            </a:extLst>
          </p:cNvPr>
          <p:cNvSpPr/>
          <p:nvPr/>
        </p:nvSpPr>
        <p:spPr>
          <a:xfrm>
            <a:off x="542847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40BCFE30-BF80-43DF-A2E8-0218E3CCF4C3}"/>
              </a:ext>
            </a:extLst>
          </p:cNvPr>
          <p:cNvSpPr/>
          <p:nvPr/>
        </p:nvSpPr>
        <p:spPr>
          <a:xfrm>
            <a:off x="619726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13477F39-0E8C-46EF-AC54-DC8DA30F093C}"/>
              </a:ext>
            </a:extLst>
          </p:cNvPr>
          <p:cNvSpPr/>
          <p:nvPr/>
        </p:nvSpPr>
        <p:spPr>
          <a:xfrm>
            <a:off x="615767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498681F3-5E6E-438C-A7A7-AA3CC2738581}"/>
              </a:ext>
            </a:extLst>
          </p:cNvPr>
          <p:cNvSpPr/>
          <p:nvPr/>
        </p:nvSpPr>
        <p:spPr>
          <a:xfrm>
            <a:off x="691489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C53F9A6B-6EE5-40DD-A251-B0D5C4A18CE2}"/>
              </a:ext>
            </a:extLst>
          </p:cNvPr>
          <p:cNvSpPr/>
          <p:nvPr/>
        </p:nvSpPr>
        <p:spPr>
          <a:xfrm>
            <a:off x="687530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2B5C952D-E93C-4B3A-A201-EA932847B6EB}"/>
              </a:ext>
            </a:extLst>
          </p:cNvPr>
          <p:cNvSpPr/>
          <p:nvPr/>
        </p:nvSpPr>
        <p:spPr>
          <a:xfrm>
            <a:off x="4025863" y="41835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4E4CEC62-4ACC-4DB0-97EA-7F3A85361ADF}"/>
              </a:ext>
            </a:extLst>
          </p:cNvPr>
          <p:cNvSpPr/>
          <p:nvPr/>
        </p:nvSpPr>
        <p:spPr>
          <a:xfrm>
            <a:off x="3986275" y="41504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27F76BC0-4D54-4759-B713-0FFA5963C3FF}"/>
              </a:ext>
            </a:extLst>
          </p:cNvPr>
          <p:cNvSpPr/>
          <p:nvPr/>
        </p:nvSpPr>
        <p:spPr>
          <a:xfrm>
            <a:off x="4756998" y="418548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A148E1FA-410E-43AA-BDB7-C94DCD725EDC}"/>
              </a:ext>
            </a:extLst>
          </p:cNvPr>
          <p:cNvSpPr/>
          <p:nvPr/>
        </p:nvSpPr>
        <p:spPr>
          <a:xfrm>
            <a:off x="4717410" y="415233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B5C102D0-A633-4BCD-914D-7D31C4925777}"/>
              </a:ext>
            </a:extLst>
          </p:cNvPr>
          <p:cNvSpPr/>
          <p:nvPr/>
        </p:nvSpPr>
        <p:spPr>
          <a:xfrm>
            <a:off x="5474629" y="41854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38180031-EC4E-42A3-8BA7-6EEB526613D9}"/>
              </a:ext>
            </a:extLst>
          </p:cNvPr>
          <p:cNvSpPr/>
          <p:nvPr/>
        </p:nvSpPr>
        <p:spPr>
          <a:xfrm>
            <a:off x="5435041" y="41523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39B505D1-3E52-4E95-ABBD-0B605563C8C3}"/>
              </a:ext>
            </a:extLst>
          </p:cNvPr>
          <p:cNvSpPr/>
          <p:nvPr/>
        </p:nvSpPr>
        <p:spPr>
          <a:xfrm>
            <a:off x="6203832" y="4185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2E29375E-7B4F-48E9-A9E9-A81E803A880E}"/>
              </a:ext>
            </a:extLst>
          </p:cNvPr>
          <p:cNvSpPr/>
          <p:nvPr/>
        </p:nvSpPr>
        <p:spPr>
          <a:xfrm>
            <a:off x="6164244" y="4152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A0CBF6CF-343A-48AE-BBCF-A2D671AEBDBB}"/>
              </a:ext>
            </a:extLst>
          </p:cNvPr>
          <p:cNvSpPr/>
          <p:nvPr/>
        </p:nvSpPr>
        <p:spPr>
          <a:xfrm>
            <a:off x="692146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21C5C254-88DE-4BDB-B64A-9F2CE5D6AA70}"/>
              </a:ext>
            </a:extLst>
          </p:cNvPr>
          <p:cNvSpPr/>
          <p:nvPr/>
        </p:nvSpPr>
        <p:spPr>
          <a:xfrm>
            <a:off x="688187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DACF3FA8-5355-4907-86D2-B35F6D5E4E4C}"/>
              </a:ext>
            </a:extLst>
          </p:cNvPr>
          <p:cNvSpPr/>
          <p:nvPr/>
        </p:nvSpPr>
        <p:spPr>
          <a:xfrm>
            <a:off x="260062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AD570A5D-1950-4D4C-BB63-F7923E23F95B}"/>
              </a:ext>
            </a:extLst>
          </p:cNvPr>
          <p:cNvSpPr/>
          <p:nvPr/>
        </p:nvSpPr>
        <p:spPr>
          <a:xfrm>
            <a:off x="256103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B8B45934-A233-441D-8FE4-7D4DC23BE63E}"/>
              </a:ext>
            </a:extLst>
          </p:cNvPr>
          <p:cNvSpPr/>
          <p:nvPr/>
        </p:nvSpPr>
        <p:spPr>
          <a:xfrm>
            <a:off x="332481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141DF800-DF10-4095-A925-4BE4F12F604A}"/>
              </a:ext>
            </a:extLst>
          </p:cNvPr>
          <p:cNvSpPr/>
          <p:nvPr/>
        </p:nvSpPr>
        <p:spPr>
          <a:xfrm>
            <a:off x="328522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F312786D-7F04-4503-927F-5B3008F99950}"/>
              </a:ext>
            </a:extLst>
          </p:cNvPr>
          <p:cNvSpPr/>
          <p:nvPr/>
        </p:nvSpPr>
        <p:spPr>
          <a:xfrm>
            <a:off x="403279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EBDCCBF0-5F4D-4F05-A5AE-1EB965E8290B}"/>
              </a:ext>
            </a:extLst>
          </p:cNvPr>
          <p:cNvSpPr/>
          <p:nvPr/>
        </p:nvSpPr>
        <p:spPr>
          <a:xfrm>
            <a:off x="399321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97888C8E-7726-4956-99B4-42E751ECFB5E}"/>
              </a:ext>
            </a:extLst>
          </p:cNvPr>
          <p:cNvSpPr/>
          <p:nvPr/>
        </p:nvSpPr>
        <p:spPr>
          <a:xfrm>
            <a:off x="476393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CCC62DE3-3E9C-404D-BB54-271C7AA6C9B1}"/>
              </a:ext>
            </a:extLst>
          </p:cNvPr>
          <p:cNvSpPr/>
          <p:nvPr/>
        </p:nvSpPr>
        <p:spPr>
          <a:xfrm>
            <a:off x="472434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AC565E69-F08D-4B7B-AE28-6FAC74EADC54}"/>
              </a:ext>
            </a:extLst>
          </p:cNvPr>
          <p:cNvSpPr/>
          <p:nvPr/>
        </p:nvSpPr>
        <p:spPr>
          <a:xfrm>
            <a:off x="548156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2BB61E1C-FA71-4B47-8237-F173DEC5753F}"/>
              </a:ext>
            </a:extLst>
          </p:cNvPr>
          <p:cNvSpPr/>
          <p:nvPr/>
        </p:nvSpPr>
        <p:spPr>
          <a:xfrm>
            <a:off x="544197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D41EDDA2-846A-4812-853A-A31DEAB7672B}"/>
              </a:ext>
            </a:extLst>
          </p:cNvPr>
          <p:cNvSpPr/>
          <p:nvPr/>
        </p:nvSpPr>
        <p:spPr>
          <a:xfrm>
            <a:off x="621076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8C3BAC2B-8FC6-495A-B22C-CE967F0FAD48}"/>
              </a:ext>
            </a:extLst>
          </p:cNvPr>
          <p:cNvSpPr/>
          <p:nvPr/>
        </p:nvSpPr>
        <p:spPr>
          <a:xfrm>
            <a:off x="617117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D110C8F0-4983-4B7F-8420-7BBE10E18BE5}"/>
              </a:ext>
            </a:extLst>
          </p:cNvPr>
          <p:cNvSpPr/>
          <p:nvPr/>
        </p:nvSpPr>
        <p:spPr>
          <a:xfrm>
            <a:off x="692839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1A3953F4-D553-4909-8FA7-BC0A9A73B042}"/>
              </a:ext>
            </a:extLst>
          </p:cNvPr>
          <p:cNvSpPr/>
          <p:nvPr/>
        </p:nvSpPr>
        <p:spPr>
          <a:xfrm>
            <a:off x="688880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497CE205-74A4-4447-88E2-C23BB3896658}"/>
              </a:ext>
            </a:extLst>
          </p:cNvPr>
          <p:cNvSpPr/>
          <p:nvPr/>
        </p:nvSpPr>
        <p:spPr>
          <a:xfrm>
            <a:off x="260062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5FACC5FB-B66A-4632-B88D-5CD28E6D5FAC}"/>
              </a:ext>
            </a:extLst>
          </p:cNvPr>
          <p:cNvSpPr/>
          <p:nvPr/>
        </p:nvSpPr>
        <p:spPr>
          <a:xfrm>
            <a:off x="256103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5FDAE342-636C-4629-8C4D-513C1D6F416F}"/>
              </a:ext>
            </a:extLst>
          </p:cNvPr>
          <p:cNvSpPr/>
          <p:nvPr/>
        </p:nvSpPr>
        <p:spPr>
          <a:xfrm>
            <a:off x="332481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A49CB5DF-B5D9-4EF1-8B9C-FF2F23341A6B}"/>
              </a:ext>
            </a:extLst>
          </p:cNvPr>
          <p:cNvSpPr/>
          <p:nvPr/>
        </p:nvSpPr>
        <p:spPr>
          <a:xfrm>
            <a:off x="328522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CCF0143D-5D20-45F1-A8B9-2142E9868DA2}"/>
              </a:ext>
            </a:extLst>
          </p:cNvPr>
          <p:cNvSpPr/>
          <p:nvPr/>
        </p:nvSpPr>
        <p:spPr>
          <a:xfrm>
            <a:off x="403279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6FA72C34-5E73-4487-91C7-F2AF9D79A4A9}"/>
              </a:ext>
            </a:extLst>
          </p:cNvPr>
          <p:cNvSpPr/>
          <p:nvPr/>
        </p:nvSpPr>
        <p:spPr>
          <a:xfrm>
            <a:off x="399321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1A794552-24CA-4B92-A801-15049E1947C7}"/>
              </a:ext>
            </a:extLst>
          </p:cNvPr>
          <p:cNvSpPr/>
          <p:nvPr/>
        </p:nvSpPr>
        <p:spPr>
          <a:xfrm>
            <a:off x="476393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DEB0C5C8-5D02-4387-A562-C6DE341331F2}"/>
              </a:ext>
            </a:extLst>
          </p:cNvPr>
          <p:cNvSpPr/>
          <p:nvPr/>
        </p:nvSpPr>
        <p:spPr>
          <a:xfrm>
            <a:off x="472434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4B3CD8C6-268B-4363-A1C4-D12C17BC66B1}"/>
              </a:ext>
            </a:extLst>
          </p:cNvPr>
          <p:cNvSpPr/>
          <p:nvPr/>
        </p:nvSpPr>
        <p:spPr>
          <a:xfrm>
            <a:off x="548156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B7062DB1-D563-42EC-8185-C7FF5BDF4906}"/>
              </a:ext>
            </a:extLst>
          </p:cNvPr>
          <p:cNvSpPr/>
          <p:nvPr/>
        </p:nvSpPr>
        <p:spPr>
          <a:xfrm>
            <a:off x="544197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2E451598-874A-4B10-ADBE-9EDC7E1A6287}"/>
              </a:ext>
            </a:extLst>
          </p:cNvPr>
          <p:cNvSpPr/>
          <p:nvPr/>
        </p:nvSpPr>
        <p:spPr>
          <a:xfrm>
            <a:off x="621076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DB3AA5B2-27D2-4416-B0B9-6F565870372B}"/>
              </a:ext>
            </a:extLst>
          </p:cNvPr>
          <p:cNvSpPr/>
          <p:nvPr/>
        </p:nvSpPr>
        <p:spPr>
          <a:xfrm>
            <a:off x="617118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63B1C554-2010-43C8-94C3-0A3055F1B685}"/>
              </a:ext>
            </a:extLst>
          </p:cNvPr>
          <p:cNvSpPr/>
          <p:nvPr/>
        </p:nvSpPr>
        <p:spPr>
          <a:xfrm>
            <a:off x="692839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586C63AE-8B3C-45F3-A398-91402116A1BA}"/>
              </a:ext>
            </a:extLst>
          </p:cNvPr>
          <p:cNvSpPr/>
          <p:nvPr/>
        </p:nvSpPr>
        <p:spPr>
          <a:xfrm>
            <a:off x="688880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089D330E-634F-44F9-85E7-DE5F1B456586}"/>
              </a:ext>
            </a:extLst>
          </p:cNvPr>
          <p:cNvSpPr/>
          <p:nvPr/>
        </p:nvSpPr>
        <p:spPr>
          <a:xfrm>
            <a:off x="257747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A4E081AF-A081-42A4-A3C7-E0B49F809084}"/>
              </a:ext>
            </a:extLst>
          </p:cNvPr>
          <p:cNvSpPr/>
          <p:nvPr/>
        </p:nvSpPr>
        <p:spPr>
          <a:xfrm>
            <a:off x="253788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0880E181-0FEC-4BED-93AB-7FE0ABFFA349}"/>
              </a:ext>
            </a:extLst>
          </p:cNvPr>
          <p:cNvSpPr/>
          <p:nvPr/>
        </p:nvSpPr>
        <p:spPr>
          <a:xfrm>
            <a:off x="330166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DBAA4050-1AED-4FA1-9009-C7120D79C658}"/>
              </a:ext>
            </a:extLst>
          </p:cNvPr>
          <p:cNvSpPr/>
          <p:nvPr/>
        </p:nvSpPr>
        <p:spPr>
          <a:xfrm>
            <a:off x="326207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9168A9A1-29F4-4AE9-9B41-7BBA35FA7B8A}"/>
              </a:ext>
            </a:extLst>
          </p:cNvPr>
          <p:cNvSpPr/>
          <p:nvPr/>
        </p:nvSpPr>
        <p:spPr>
          <a:xfrm>
            <a:off x="400964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5B57C0B8-11C6-42A9-99DB-3D618C2FF475}"/>
              </a:ext>
            </a:extLst>
          </p:cNvPr>
          <p:cNvSpPr/>
          <p:nvPr/>
        </p:nvSpPr>
        <p:spPr>
          <a:xfrm>
            <a:off x="397006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89AC2566-0932-42BF-ADB5-8DB0BB28D5CC}"/>
              </a:ext>
            </a:extLst>
          </p:cNvPr>
          <p:cNvSpPr/>
          <p:nvPr/>
        </p:nvSpPr>
        <p:spPr>
          <a:xfrm>
            <a:off x="474078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44107BFD-C0C4-42FC-8EBE-C9AD93147427}"/>
              </a:ext>
            </a:extLst>
          </p:cNvPr>
          <p:cNvSpPr/>
          <p:nvPr/>
        </p:nvSpPr>
        <p:spPr>
          <a:xfrm>
            <a:off x="470119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9FBA2FCC-74C3-45D2-9853-243D5ED28A49}"/>
              </a:ext>
            </a:extLst>
          </p:cNvPr>
          <p:cNvSpPr/>
          <p:nvPr/>
        </p:nvSpPr>
        <p:spPr>
          <a:xfrm>
            <a:off x="545841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06A28F4C-C1F3-4C3A-9E9A-CA29B2FB2C32}"/>
              </a:ext>
            </a:extLst>
          </p:cNvPr>
          <p:cNvSpPr/>
          <p:nvPr/>
        </p:nvSpPr>
        <p:spPr>
          <a:xfrm>
            <a:off x="541882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5643D712-04C3-416E-A22B-F94E49837AB3}"/>
              </a:ext>
            </a:extLst>
          </p:cNvPr>
          <p:cNvSpPr/>
          <p:nvPr/>
        </p:nvSpPr>
        <p:spPr>
          <a:xfrm>
            <a:off x="618761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A64BD06B-7C61-4C42-8085-C70435690F7F}"/>
              </a:ext>
            </a:extLst>
          </p:cNvPr>
          <p:cNvSpPr/>
          <p:nvPr/>
        </p:nvSpPr>
        <p:spPr>
          <a:xfrm>
            <a:off x="614802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FC0468B1-F276-4973-86B7-38FA5ECB86D1}"/>
              </a:ext>
            </a:extLst>
          </p:cNvPr>
          <p:cNvSpPr/>
          <p:nvPr/>
        </p:nvSpPr>
        <p:spPr>
          <a:xfrm>
            <a:off x="690524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E8E77A2B-71EC-43C2-A8E5-F86209191FC0}"/>
              </a:ext>
            </a:extLst>
          </p:cNvPr>
          <p:cNvSpPr/>
          <p:nvPr/>
        </p:nvSpPr>
        <p:spPr>
          <a:xfrm>
            <a:off x="686565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DB271E8E-C00C-4D40-AA7A-F5289DFBB702}"/>
              </a:ext>
            </a:extLst>
          </p:cNvPr>
          <p:cNvSpPr/>
          <p:nvPr/>
        </p:nvSpPr>
        <p:spPr>
          <a:xfrm>
            <a:off x="257747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24393664-9C5D-4FF7-B2CB-BE6B923193A6}"/>
              </a:ext>
            </a:extLst>
          </p:cNvPr>
          <p:cNvSpPr/>
          <p:nvPr/>
        </p:nvSpPr>
        <p:spPr>
          <a:xfrm>
            <a:off x="253788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B3E05229-DE48-4EF0-830B-507A416023A6}"/>
              </a:ext>
            </a:extLst>
          </p:cNvPr>
          <p:cNvSpPr/>
          <p:nvPr/>
        </p:nvSpPr>
        <p:spPr>
          <a:xfrm>
            <a:off x="330166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33909C93-C4FF-4071-8067-2F9A513DE837}"/>
              </a:ext>
            </a:extLst>
          </p:cNvPr>
          <p:cNvSpPr/>
          <p:nvPr/>
        </p:nvSpPr>
        <p:spPr>
          <a:xfrm>
            <a:off x="326207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4243C79D-27B6-4117-BCDB-35830F6BF74F}"/>
              </a:ext>
            </a:extLst>
          </p:cNvPr>
          <p:cNvSpPr/>
          <p:nvPr/>
        </p:nvSpPr>
        <p:spPr>
          <a:xfrm>
            <a:off x="4009648" y="60111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504ED332-A861-464F-A25C-1E094BD14BAD}"/>
              </a:ext>
            </a:extLst>
          </p:cNvPr>
          <p:cNvSpPr/>
          <p:nvPr/>
        </p:nvSpPr>
        <p:spPr>
          <a:xfrm>
            <a:off x="3970060" y="59779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72DCED29-7995-409B-983C-1C9446665077}"/>
              </a:ext>
            </a:extLst>
          </p:cNvPr>
          <p:cNvSpPr/>
          <p:nvPr/>
        </p:nvSpPr>
        <p:spPr>
          <a:xfrm>
            <a:off x="4740783" y="601305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3C609F2D-0D68-442D-9071-124C56E75734}"/>
              </a:ext>
            </a:extLst>
          </p:cNvPr>
          <p:cNvSpPr/>
          <p:nvPr/>
        </p:nvSpPr>
        <p:spPr>
          <a:xfrm>
            <a:off x="4701195" y="597990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xmlns="" id="{AE5751D6-7277-4ED2-829B-8C12080F9F51}"/>
              </a:ext>
            </a:extLst>
          </p:cNvPr>
          <p:cNvGrpSpPr/>
          <p:nvPr/>
        </p:nvGrpSpPr>
        <p:grpSpPr>
          <a:xfrm>
            <a:off x="215268" y="520852"/>
            <a:ext cx="2719204" cy="1517752"/>
            <a:chOff x="630722" y="4122578"/>
            <a:chExt cx="2719204" cy="1517752"/>
          </a:xfrm>
        </p:grpSpPr>
        <p:sp>
          <p:nvSpPr>
            <p:cNvPr id="93" name="椭圆 92">
              <a:extLst>
                <a:ext uri="{FF2B5EF4-FFF2-40B4-BE49-F238E27FC236}">
                  <a16:creationId xmlns:a16="http://schemas.microsoft.com/office/drawing/2014/main" xmlns="" id="{FA5F39F4-4719-407F-8365-98930C31BEE0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xmlns="" id="{49E6C0C9-82CE-4939-9B43-5B606C8CE8E2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十二月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9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>
            <a:extLst>
              <a:ext uri="{FF2B5EF4-FFF2-40B4-BE49-F238E27FC236}">
                <a16:creationId xmlns:a16="http://schemas.microsoft.com/office/drawing/2014/main" xmlns="" id="{F37D45DB-9125-41C3-92CB-FCA4ACCC4CBF}"/>
              </a:ext>
            </a:extLst>
          </p:cNvPr>
          <p:cNvGrpSpPr/>
          <p:nvPr/>
        </p:nvGrpSpPr>
        <p:grpSpPr>
          <a:xfrm>
            <a:off x="4906747" y="115852"/>
            <a:ext cx="2059426" cy="1605542"/>
            <a:chOff x="6524627" y="139002"/>
            <a:chExt cx="2059426" cy="1605542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xmlns="" id="{AD874D82-9ADA-4542-A610-3068287D1A1B}"/>
                </a:ext>
              </a:extLst>
            </p:cNvPr>
            <p:cNvGrpSpPr/>
            <p:nvPr/>
          </p:nvGrpSpPr>
          <p:grpSpPr>
            <a:xfrm>
              <a:off x="6524627" y="389998"/>
              <a:ext cx="2059426" cy="1354546"/>
              <a:chOff x="6686642" y="286630"/>
              <a:chExt cx="2059426" cy="1354546"/>
            </a:xfrm>
          </p:grpSpPr>
          <p:sp>
            <p:nvSpPr>
              <p:cNvPr id="9" name="di">
                <a:extLst>
                  <a:ext uri="{FF2B5EF4-FFF2-40B4-BE49-F238E27FC236}">
                    <a16:creationId xmlns:a16="http://schemas.microsoft.com/office/drawing/2014/main" xmlns="" id="{F696F949-B742-4262-AD3C-51EFDFD05997}"/>
                  </a:ext>
                </a:extLst>
              </p:cNvPr>
              <p:cNvSpPr/>
              <p:nvPr/>
            </p:nvSpPr>
            <p:spPr>
              <a:xfrm>
                <a:off x="6686642" y="286630"/>
                <a:ext cx="2054057" cy="1354546"/>
              </a:xfrm>
              <a:prstGeom prst="rect">
                <a:avLst/>
              </a:prstGeom>
              <a:solidFill>
                <a:srgbClr val="F05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C787A53F-AAFA-436F-B453-230E244F085B}"/>
                  </a:ext>
                </a:extLst>
              </p:cNvPr>
              <p:cNvSpPr/>
              <p:nvPr/>
            </p:nvSpPr>
            <p:spPr>
              <a:xfrm>
                <a:off x="6692011" y="286630"/>
                <a:ext cx="2054057" cy="1354546"/>
              </a:xfrm>
              <a:prstGeom prst="rect">
                <a:avLst/>
              </a:prstGeom>
              <a:blipFill dpi="0"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8000" r="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xmlns="" id="{A999B4CD-578D-46E9-80CA-AE42F49D50B7}"/>
                </a:ext>
              </a:extLst>
            </p:cNvPr>
            <p:cNvSpPr/>
            <p:nvPr/>
          </p:nvSpPr>
          <p:spPr>
            <a:xfrm>
              <a:off x="6526100" y="139002"/>
              <a:ext cx="2050698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Feb 2020</a:t>
              </a:r>
              <a:endParaRPr lang="zh-CN" altLang="en-US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xmlns="" id="{A80F6A13-927B-4C72-B7CF-1EF7589B2A6E}"/>
                </a:ext>
              </a:extLst>
            </p:cNvPr>
            <p:cNvSpPr/>
            <p:nvPr/>
          </p:nvSpPr>
          <p:spPr>
            <a:xfrm>
              <a:off x="6555712" y="196406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xmlns="" id="{A191E166-DCCF-4CB0-9406-187579BE6B15}"/>
              </a:ext>
            </a:extLst>
          </p:cNvPr>
          <p:cNvGrpSpPr/>
          <p:nvPr/>
        </p:nvGrpSpPr>
        <p:grpSpPr>
          <a:xfrm>
            <a:off x="2276092" y="115853"/>
            <a:ext cx="2059912" cy="1605541"/>
            <a:chOff x="3893972" y="139003"/>
            <a:chExt cx="2059912" cy="1605541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A1ECC184-BD7D-4EC6-A4D4-C34272407AD9}"/>
                </a:ext>
              </a:extLst>
            </p:cNvPr>
            <p:cNvGrpSpPr/>
            <p:nvPr/>
          </p:nvGrpSpPr>
          <p:grpSpPr>
            <a:xfrm>
              <a:off x="3894458" y="389998"/>
              <a:ext cx="2059426" cy="1354546"/>
              <a:chOff x="4065148" y="162008"/>
              <a:chExt cx="2059426" cy="1354546"/>
            </a:xfrm>
          </p:grpSpPr>
          <p:sp>
            <p:nvSpPr>
              <p:cNvPr id="5" name="di">
                <a:extLst>
                  <a:ext uri="{FF2B5EF4-FFF2-40B4-BE49-F238E27FC236}">
                    <a16:creationId xmlns:a16="http://schemas.microsoft.com/office/drawing/2014/main" xmlns="" id="{78CC0163-8CC1-4AB5-953F-41C9CEBBFC53}"/>
                  </a:ext>
                </a:extLst>
              </p:cNvPr>
              <p:cNvSpPr/>
              <p:nvPr/>
            </p:nvSpPr>
            <p:spPr>
              <a:xfrm>
                <a:off x="4065148" y="162008"/>
                <a:ext cx="2054057" cy="135454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9E241BCF-4ED2-451D-A89F-6929BCECA122}"/>
                  </a:ext>
                </a:extLst>
              </p:cNvPr>
              <p:cNvSpPr/>
              <p:nvPr/>
            </p:nvSpPr>
            <p:spPr>
              <a:xfrm>
                <a:off x="4070517" y="162008"/>
                <a:ext cx="2054057" cy="1354546"/>
              </a:xfrm>
              <a:prstGeom prst="rect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4000" r="5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A055678C-F6AF-460E-B1A7-B17B61B9B5EC}"/>
                </a:ext>
              </a:extLst>
            </p:cNvPr>
            <p:cNvSpPr/>
            <p:nvPr/>
          </p:nvSpPr>
          <p:spPr>
            <a:xfrm>
              <a:off x="4067874" y="170423"/>
              <a:ext cx="472322" cy="250996"/>
            </a:xfrm>
            <a:prstGeom prst="rect">
              <a:avLst/>
            </a:pr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200" dirty="0">
                  <a:latin typeface="Comic Sans MS" panose="030F0702030302020204" pitchFamily="66" charset="0"/>
                </a:rPr>
                <a:t>Jan</a:t>
              </a:r>
              <a:endParaRPr lang="zh-CN" altLang="en-US" sz="1400" dirty="0">
                <a:latin typeface="Comic Sans MS" panose="030F0702030302020204" pitchFamily="66" charset="0"/>
                <a:ea typeface="字魂7号-温暖童稚体" panose="00000500000000000000" pitchFamily="2" charset="-122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xmlns="" id="{36D549BC-0885-496F-A365-AC4D3CEF968B}"/>
                </a:ext>
              </a:extLst>
            </p:cNvPr>
            <p:cNvSpPr/>
            <p:nvPr/>
          </p:nvSpPr>
          <p:spPr>
            <a:xfrm>
              <a:off x="3893972" y="139003"/>
              <a:ext cx="2054543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Jan 2020</a:t>
              </a:r>
              <a:endParaRPr lang="zh-CN" altLang="en-US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xmlns="" id="{49593E8A-D573-4105-AAE3-87856BA84361}"/>
                </a:ext>
              </a:extLst>
            </p:cNvPr>
            <p:cNvSpPr/>
            <p:nvPr/>
          </p:nvSpPr>
          <p:spPr>
            <a:xfrm>
              <a:off x="3926092" y="203919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xmlns="" id="{69C503B3-6072-4B34-973F-8AE0131BE73C}"/>
                </a:ext>
              </a:extLst>
            </p:cNvPr>
            <p:cNvSpPr/>
            <p:nvPr/>
          </p:nvSpPr>
          <p:spPr>
            <a:xfrm>
              <a:off x="3919742" y="203919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xmlns="" id="{0157382C-24E4-4132-BD03-C3E913858429}"/>
              </a:ext>
            </a:extLst>
          </p:cNvPr>
          <p:cNvGrpSpPr/>
          <p:nvPr/>
        </p:nvGrpSpPr>
        <p:grpSpPr>
          <a:xfrm>
            <a:off x="7536502" y="117777"/>
            <a:ext cx="2059839" cy="1603617"/>
            <a:chOff x="9154382" y="140927"/>
            <a:chExt cx="2059839" cy="1603617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86182AA8-3FF6-4648-8F9B-EF4F7E345E90}"/>
                </a:ext>
              </a:extLst>
            </p:cNvPr>
            <p:cNvGrpSpPr/>
            <p:nvPr/>
          </p:nvGrpSpPr>
          <p:grpSpPr>
            <a:xfrm>
              <a:off x="9154795" y="389998"/>
              <a:ext cx="2059426" cy="1354546"/>
              <a:chOff x="9154795" y="258968"/>
              <a:chExt cx="2059426" cy="1354546"/>
            </a:xfrm>
          </p:grpSpPr>
          <p:sp>
            <p:nvSpPr>
              <p:cNvPr id="15" name="di">
                <a:extLst>
                  <a:ext uri="{FF2B5EF4-FFF2-40B4-BE49-F238E27FC236}">
                    <a16:creationId xmlns:a16="http://schemas.microsoft.com/office/drawing/2014/main" xmlns="" id="{B54D675B-114D-47FF-B53F-D17B602FA9B1}"/>
                  </a:ext>
                </a:extLst>
              </p:cNvPr>
              <p:cNvSpPr/>
              <p:nvPr/>
            </p:nvSpPr>
            <p:spPr>
              <a:xfrm>
                <a:off x="9154795" y="258968"/>
                <a:ext cx="2054057" cy="1354546"/>
              </a:xfrm>
              <a:prstGeom prst="rect">
                <a:avLst/>
              </a:prstGeom>
              <a:solidFill>
                <a:srgbClr val="76B6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14605C03-EA00-49A3-A15A-955122A0B008}"/>
                  </a:ext>
                </a:extLst>
              </p:cNvPr>
              <p:cNvSpPr/>
              <p:nvPr/>
            </p:nvSpPr>
            <p:spPr>
              <a:xfrm>
                <a:off x="9160164" y="258968"/>
                <a:ext cx="2054057" cy="1354546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7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xmlns="" id="{B46C1C43-2EAC-4182-9AE0-690D421FD887}"/>
                </a:ext>
              </a:extLst>
            </p:cNvPr>
            <p:cNvSpPr/>
            <p:nvPr/>
          </p:nvSpPr>
          <p:spPr>
            <a:xfrm>
              <a:off x="9154382" y="140927"/>
              <a:ext cx="2054955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Mar 2020</a:t>
              </a:r>
              <a:endParaRPr lang="zh-CN" altLang="en-US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xmlns="" id="{2CCD5721-3973-4A0A-B566-6D5A014272DF}"/>
                </a:ext>
              </a:extLst>
            </p:cNvPr>
            <p:cNvSpPr/>
            <p:nvPr/>
          </p:nvSpPr>
          <p:spPr>
            <a:xfrm>
              <a:off x="9179782" y="203919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xmlns="" id="{74603E69-ABAA-4373-9033-99263DEC5B6B}"/>
              </a:ext>
            </a:extLst>
          </p:cNvPr>
          <p:cNvGrpSpPr/>
          <p:nvPr/>
        </p:nvGrpSpPr>
        <p:grpSpPr>
          <a:xfrm>
            <a:off x="4906747" y="1818942"/>
            <a:ext cx="2059426" cy="1604264"/>
            <a:chOff x="6524627" y="1842092"/>
            <a:chExt cx="2059426" cy="1604264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xmlns="" id="{00080506-5807-4242-BAFC-1256DB5CF377}"/>
                </a:ext>
              </a:extLst>
            </p:cNvPr>
            <p:cNvGrpSpPr/>
            <p:nvPr/>
          </p:nvGrpSpPr>
          <p:grpSpPr>
            <a:xfrm>
              <a:off x="6524627" y="2091810"/>
              <a:ext cx="2059426" cy="1354546"/>
              <a:chOff x="6635891" y="1810512"/>
              <a:chExt cx="2059426" cy="1354546"/>
            </a:xfrm>
          </p:grpSpPr>
          <p:sp>
            <p:nvSpPr>
              <p:cNvPr id="21" name="di">
                <a:extLst>
                  <a:ext uri="{FF2B5EF4-FFF2-40B4-BE49-F238E27FC236}">
                    <a16:creationId xmlns:a16="http://schemas.microsoft.com/office/drawing/2014/main" xmlns="" id="{1FD07A99-D8A6-40A7-A7A2-ABDEB7059263}"/>
                  </a:ext>
                </a:extLst>
              </p:cNvPr>
              <p:cNvSpPr/>
              <p:nvPr/>
            </p:nvSpPr>
            <p:spPr>
              <a:xfrm>
                <a:off x="6635891" y="1810512"/>
                <a:ext cx="2054057" cy="1354546"/>
              </a:xfrm>
              <a:prstGeom prst="rect">
                <a:avLst/>
              </a:prstGeom>
              <a:solidFill>
                <a:srgbClr val="FDAF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AE26C7FD-6A9C-4072-9131-ED639E124D08}"/>
                  </a:ext>
                </a:extLst>
              </p:cNvPr>
              <p:cNvSpPr/>
              <p:nvPr/>
            </p:nvSpPr>
            <p:spPr>
              <a:xfrm>
                <a:off x="6641260" y="1810512"/>
                <a:ext cx="2054057" cy="1354546"/>
              </a:xfrm>
              <a:prstGeom prst="rect">
                <a:avLst/>
              </a:pr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xmlns="" id="{51969809-E9BB-4AAA-A567-05E8843D59BF}"/>
                </a:ext>
              </a:extLst>
            </p:cNvPr>
            <p:cNvSpPr/>
            <p:nvPr/>
          </p:nvSpPr>
          <p:spPr>
            <a:xfrm>
              <a:off x="6528111" y="1842092"/>
              <a:ext cx="2048688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May 2020</a:t>
              </a:r>
              <a:endParaRPr lang="zh-CN" altLang="en-US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xmlns="" id="{A0418A16-56BB-4C71-A466-EFEB015705DF}"/>
                </a:ext>
              </a:extLst>
            </p:cNvPr>
            <p:cNvSpPr/>
            <p:nvPr/>
          </p:nvSpPr>
          <p:spPr>
            <a:xfrm>
              <a:off x="6555341" y="1890704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xmlns="" id="{96CD96AF-99AC-4769-ADAC-95B4FAE851BD}"/>
              </a:ext>
            </a:extLst>
          </p:cNvPr>
          <p:cNvGrpSpPr/>
          <p:nvPr/>
        </p:nvGrpSpPr>
        <p:grpSpPr>
          <a:xfrm>
            <a:off x="2276091" y="1822117"/>
            <a:ext cx="2063397" cy="1601089"/>
            <a:chOff x="3893971" y="1845267"/>
            <a:chExt cx="2063397" cy="1601089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xmlns="" id="{C7D6D7B2-01D4-420C-B1C9-7F8A45584C8D}"/>
                </a:ext>
              </a:extLst>
            </p:cNvPr>
            <p:cNvGrpSpPr/>
            <p:nvPr/>
          </p:nvGrpSpPr>
          <p:grpSpPr>
            <a:xfrm>
              <a:off x="3894457" y="2091810"/>
              <a:ext cx="2062911" cy="1354546"/>
              <a:chOff x="4012460" y="1686353"/>
              <a:chExt cx="2059426" cy="1354546"/>
            </a:xfrm>
          </p:grpSpPr>
          <p:sp>
            <p:nvSpPr>
              <p:cNvPr id="18" name="di">
                <a:extLst>
                  <a:ext uri="{FF2B5EF4-FFF2-40B4-BE49-F238E27FC236}">
                    <a16:creationId xmlns:a16="http://schemas.microsoft.com/office/drawing/2014/main" xmlns="" id="{1A37E49E-ACB0-4F83-9F49-7ECA293E8DD3}"/>
                  </a:ext>
                </a:extLst>
              </p:cNvPr>
              <p:cNvSpPr/>
              <p:nvPr/>
            </p:nvSpPr>
            <p:spPr>
              <a:xfrm>
                <a:off x="4012460" y="1686353"/>
                <a:ext cx="2054057" cy="1354546"/>
              </a:xfrm>
              <a:prstGeom prst="rect">
                <a:avLst/>
              </a:prstGeom>
              <a:solidFill>
                <a:srgbClr val="ABB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EE56A6A0-A701-46AC-A105-9D6047843000}"/>
                  </a:ext>
                </a:extLst>
              </p:cNvPr>
              <p:cNvSpPr/>
              <p:nvPr/>
            </p:nvSpPr>
            <p:spPr>
              <a:xfrm>
                <a:off x="4017829" y="1686353"/>
                <a:ext cx="2054057" cy="1354546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xmlns="" id="{1E9A0DAF-40DB-4028-B11C-E46D016B65EF}"/>
                </a:ext>
              </a:extLst>
            </p:cNvPr>
            <p:cNvSpPr/>
            <p:nvPr/>
          </p:nvSpPr>
          <p:spPr>
            <a:xfrm>
              <a:off x="3893971" y="1845267"/>
              <a:ext cx="2056145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Apr 2020</a:t>
              </a:r>
              <a:endParaRPr lang="zh-CN" altLang="en-US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xmlns="" id="{59ED49F0-3FD8-4E2C-88BF-B101FC0A4180}"/>
                </a:ext>
              </a:extLst>
            </p:cNvPr>
            <p:cNvSpPr/>
            <p:nvPr/>
          </p:nvSpPr>
          <p:spPr>
            <a:xfrm>
              <a:off x="3919371" y="1907742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xmlns="" id="{E44C5F5B-1EDB-429D-8FC0-51C44E327069}"/>
              </a:ext>
            </a:extLst>
          </p:cNvPr>
          <p:cNvGrpSpPr/>
          <p:nvPr/>
        </p:nvGrpSpPr>
        <p:grpSpPr>
          <a:xfrm>
            <a:off x="7535040" y="1818942"/>
            <a:ext cx="2061301" cy="1604264"/>
            <a:chOff x="9152920" y="1842092"/>
            <a:chExt cx="2061301" cy="1604264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xmlns="" id="{1245DC8C-8AB8-43CE-92B7-E0F5A718B076}"/>
                </a:ext>
              </a:extLst>
            </p:cNvPr>
            <p:cNvGrpSpPr/>
            <p:nvPr/>
          </p:nvGrpSpPr>
          <p:grpSpPr>
            <a:xfrm>
              <a:off x="9154795" y="2091810"/>
              <a:ext cx="2059426" cy="1354546"/>
              <a:chOff x="9265977" y="1810512"/>
              <a:chExt cx="2059426" cy="1354546"/>
            </a:xfrm>
          </p:grpSpPr>
          <p:sp>
            <p:nvSpPr>
              <p:cNvPr id="25" name="di">
                <a:extLst>
                  <a:ext uri="{FF2B5EF4-FFF2-40B4-BE49-F238E27FC236}">
                    <a16:creationId xmlns:a16="http://schemas.microsoft.com/office/drawing/2014/main" xmlns="" id="{DF3F8160-00F1-40B2-A65C-7151D4EF6567}"/>
                  </a:ext>
                </a:extLst>
              </p:cNvPr>
              <p:cNvSpPr/>
              <p:nvPr/>
            </p:nvSpPr>
            <p:spPr>
              <a:xfrm>
                <a:off x="9265977" y="1810512"/>
                <a:ext cx="2054057" cy="13545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CBA2CDFE-0097-4399-84AC-25D92C1F4DD8}"/>
                  </a:ext>
                </a:extLst>
              </p:cNvPr>
              <p:cNvSpPr/>
              <p:nvPr/>
            </p:nvSpPr>
            <p:spPr>
              <a:xfrm>
                <a:off x="9271346" y="1810512"/>
                <a:ext cx="2054057" cy="1354546"/>
              </a:xfrm>
              <a:prstGeom prst="rect">
                <a:avLst/>
              </a:prstGeom>
              <a:blipFill dpi="0"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10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xmlns="" id="{4C0B2D61-A479-40B7-AD5A-E1D7429339FF}"/>
                </a:ext>
              </a:extLst>
            </p:cNvPr>
            <p:cNvSpPr/>
            <p:nvPr/>
          </p:nvSpPr>
          <p:spPr>
            <a:xfrm>
              <a:off x="9152920" y="1842092"/>
              <a:ext cx="2056418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Jun 2020</a:t>
              </a:r>
              <a:endParaRPr lang="zh-CN" altLang="en-US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xmlns="" id="{D0CD34D3-6981-464C-A2B8-B59BEB19853B}"/>
                </a:ext>
              </a:extLst>
            </p:cNvPr>
            <p:cNvSpPr/>
            <p:nvPr/>
          </p:nvSpPr>
          <p:spPr>
            <a:xfrm>
              <a:off x="9179411" y="1898217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xmlns="" id="{AEBD046F-B293-406B-A441-4C95E694D63D}"/>
              </a:ext>
            </a:extLst>
          </p:cNvPr>
          <p:cNvGrpSpPr/>
          <p:nvPr/>
        </p:nvGrpSpPr>
        <p:grpSpPr>
          <a:xfrm>
            <a:off x="4906747" y="3522032"/>
            <a:ext cx="2059426" cy="1602986"/>
            <a:chOff x="6524627" y="3545182"/>
            <a:chExt cx="2059426" cy="1602986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xmlns="" id="{6EDD9E2D-42DA-4A45-B959-8A5583E13816}"/>
                </a:ext>
              </a:extLst>
            </p:cNvPr>
            <p:cNvGrpSpPr/>
            <p:nvPr/>
          </p:nvGrpSpPr>
          <p:grpSpPr>
            <a:xfrm>
              <a:off x="6524627" y="3793622"/>
              <a:ext cx="2059426" cy="1354546"/>
              <a:chOff x="6692011" y="3304184"/>
              <a:chExt cx="2059426" cy="1354546"/>
            </a:xfrm>
          </p:grpSpPr>
          <p:sp>
            <p:nvSpPr>
              <p:cNvPr id="33" name="di">
                <a:extLst>
                  <a:ext uri="{FF2B5EF4-FFF2-40B4-BE49-F238E27FC236}">
                    <a16:creationId xmlns:a16="http://schemas.microsoft.com/office/drawing/2014/main" xmlns="" id="{332A013C-8365-4F43-9B76-9E96B0512100}"/>
                  </a:ext>
                </a:extLst>
              </p:cNvPr>
              <p:cNvSpPr/>
              <p:nvPr/>
            </p:nvSpPr>
            <p:spPr>
              <a:xfrm>
                <a:off x="6692011" y="3304184"/>
                <a:ext cx="2054057" cy="135454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4C691937-A082-4AA5-ACF0-177AF4CFB6E5}"/>
                  </a:ext>
                </a:extLst>
              </p:cNvPr>
              <p:cNvSpPr/>
              <p:nvPr/>
            </p:nvSpPr>
            <p:spPr>
              <a:xfrm>
                <a:off x="6697380" y="3304184"/>
                <a:ext cx="2054057" cy="1354546"/>
              </a:xfrm>
              <a:prstGeom prst="rect">
                <a:avLst/>
              </a:prstGeom>
              <a:blipFill dpi="0"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7000" r="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xmlns="" id="{EA61743C-4012-40A5-8C88-8FA9FE428442}"/>
                </a:ext>
              </a:extLst>
            </p:cNvPr>
            <p:cNvSpPr/>
            <p:nvPr/>
          </p:nvSpPr>
          <p:spPr>
            <a:xfrm>
              <a:off x="6528111" y="3545182"/>
              <a:ext cx="2048686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Aug 2020</a:t>
              </a:r>
              <a:endParaRPr lang="zh-CN" altLang="en-US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xmlns="" id="{8F05B73C-20EE-4B2D-9F1F-18BA94635CD4}"/>
                </a:ext>
              </a:extLst>
            </p:cNvPr>
            <p:cNvSpPr/>
            <p:nvPr/>
          </p:nvSpPr>
          <p:spPr>
            <a:xfrm>
              <a:off x="6552640" y="3601041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xmlns="" id="{C8704406-F177-41FC-B6CE-3DCC4BB2A759}"/>
              </a:ext>
            </a:extLst>
          </p:cNvPr>
          <p:cNvGrpSpPr/>
          <p:nvPr/>
        </p:nvGrpSpPr>
        <p:grpSpPr>
          <a:xfrm>
            <a:off x="2276578" y="3522032"/>
            <a:ext cx="2059426" cy="1602986"/>
            <a:chOff x="3894458" y="3545182"/>
            <a:chExt cx="2059426" cy="1602986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xmlns="" id="{C5644A37-E7E7-4CC9-9448-2080DCF1A978}"/>
                </a:ext>
              </a:extLst>
            </p:cNvPr>
            <p:cNvGrpSpPr/>
            <p:nvPr/>
          </p:nvGrpSpPr>
          <p:grpSpPr>
            <a:xfrm>
              <a:off x="3894458" y="3793622"/>
              <a:ext cx="2059426" cy="1354546"/>
              <a:chOff x="4015145" y="3312599"/>
              <a:chExt cx="2059426" cy="1354546"/>
            </a:xfrm>
          </p:grpSpPr>
          <p:sp>
            <p:nvSpPr>
              <p:cNvPr id="29" name="di">
                <a:extLst>
                  <a:ext uri="{FF2B5EF4-FFF2-40B4-BE49-F238E27FC236}">
                    <a16:creationId xmlns:a16="http://schemas.microsoft.com/office/drawing/2014/main" xmlns="" id="{F700F8CE-C425-484C-B097-3835A390E3B3}"/>
                  </a:ext>
                </a:extLst>
              </p:cNvPr>
              <p:cNvSpPr/>
              <p:nvPr/>
            </p:nvSpPr>
            <p:spPr>
              <a:xfrm>
                <a:off x="4015145" y="3312599"/>
                <a:ext cx="2054057" cy="1354546"/>
              </a:xfrm>
              <a:prstGeom prst="rect">
                <a:avLst/>
              </a:prstGeom>
              <a:solidFill>
                <a:srgbClr val="278A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B3883B1E-8363-4D5B-A5B0-49DFEA2931AB}"/>
                  </a:ext>
                </a:extLst>
              </p:cNvPr>
              <p:cNvSpPr/>
              <p:nvPr/>
            </p:nvSpPr>
            <p:spPr>
              <a:xfrm>
                <a:off x="4020514" y="3312599"/>
                <a:ext cx="2054057" cy="1354546"/>
              </a:xfrm>
              <a:prstGeom prst="rect">
                <a:avLst/>
              </a:prstGeom>
              <a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xmlns="" id="{1C3A9E11-97C9-4842-A392-FCFA2E0AFC39}"/>
                </a:ext>
              </a:extLst>
            </p:cNvPr>
            <p:cNvSpPr/>
            <p:nvPr/>
          </p:nvSpPr>
          <p:spPr>
            <a:xfrm>
              <a:off x="3894458" y="3545182"/>
              <a:ext cx="2055658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Jul 2020</a:t>
              </a:r>
              <a:endParaRPr lang="zh-CN" altLang="en-US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xmlns="" id="{6AF19CDF-2F99-4F92-849E-7910DB94DC8C}"/>
                </a:ext>
              </a:extLst>
            </p:cNvPr>
            <p:cNvSpPr/>
            <p:nvPr/>
          </p:nvSpPr>
          <p:spPr>
            <a:xfrm>
              <a:off x="3916670" y="3608554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xmlns="" id="{EA5D7A2A-2651-4114-85BE-BB07CAE88557}"/>
              </a:ext>
            </a:extLst>
          </p:cNvPr>
          <p:cNvGrpSpPr/>
          <p:nvPr/>
        </p:nvGrpSpPr>
        <p:grpSpPr>
          <a:xfrm>
            <a:off x="7536915" y="3514658"/>
            <a:ext cx="2059426" cy="1610360"/>
            <a:chOff x="9154795" y="3537808"/>
            <a:chExt cx="2059426" cy="1610360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xmlns="" id="{C684BA8E-7BF4-4A46-B9FC-923A3501257A}"/>
                </a:ext>
              </a:extLst>
            </p:cNvPr>
            <p:cNvGrpSpPr/>
            <p:nvPr/>
          </p:nvGrpSpPr>
          <p:grpSpPr>
            <a:xfrm>
              <a:off x="9154795" y="3793622"/>
              <a:ext cx="2059426" cy="1354546"/>
              <a:chOff x="9271346" y="3304184"/>
              <a:chExt cx="2059426" cy="1354546"/>
            </a:xfrm>
          </p:grpSpPr>
          <p:sp>
            <p:nvSpPr>
              <p:cNvPr id="37" name="di">
                <a:extLst>
                  <a:ext uri="{FF2B5EF4-FFF2-40B4-BE49-F238E27FC236}">
                    <a16:creationId xmlns:a16="http://schemas.microsoft.com/office/drawing/2014/main" xmlns="" id="{70490848-59D0-4586-8CBE-A80B0B0F407A}"/>
                  </a:ext>
                </a:extLst>
              </p:cNvPr>
              <p:cNvSpPr/>
              <p:nvPr/>
            </p:nvSpPr>
            <p:spPr>
              <a:xfrm>
                <a:off x="9271346" y="3304184"/>
                <a:ext cx="2054057" cy="1354546"/>
              </a:xfrm>
              <a:prstGeom prst="rect">
                <a:avLst/>
              </a:prstGeom>
              <a:solidFill>
                <a:srgbClr val="4A4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DAA89336-4788-452E-93D2-4E69C2843068}"/>
                  </a:ext>
                </a:extLst>
              </p:cNvPr>
              <p:cNvSpPr/>
              <p:nvPr/>
            </p:nvSpPr>
            <p:spPr>
              <a:xfrm>
                <a:off x="9276715" y="3304184"/>
                <a:ext cx="2054057" cy="1354546"/>
              </a:xfrm>
              <a:prstGeom prst="rect">
                <a:avLst/>
              </a:prstGeom>
              <a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xmlns="" id="{CC3482EF-4003-4C60-9F92-4AE292584355}"/>
                </a:ext>
              </a:extLst>
            </p:cNvPr>
            <p:cNvSpPr/>
            <p:nvPr/>
          </p:nvSpPr>
          <p:spPr>
            <a:xfrm>
              <a:off x="9156679" y="3537808"/>
              <a:ext cx="2052173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Sep 2020</a:t>
              </a:r>
              <a:endParaRPr lang="zh-CN" altLang="en-US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xmlns="" id="{385FC6E1-8CB8-4CB4-B83B-9B5EA0C67561}"/>
                </a:ext>
              </a:extLst>
            </p:cNvPr>
            <p:cNvSpPr/>
            <p:nvPr/>
          </p:nvSpPr>
          <p:spPr>
            <a:xfrm>
              <a:off x="9176710" y="3608554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xmlns="" id="{4B7A47DC-45B7-4B0A-9A17-635DDDD4AE88}"/>
              </a:ext>
            </a:extLst>
          </p:cNvPr>
          <p:cNvGrpSpPr/>
          <p:nvPr/>
        </p:nvGrpSpPr>
        <p:grpSpPr>
          <a:xfrm>
            <a:off x="4906747" y="5221288"/>
            <a:ext cx="2059426" cy="1605542"/>
            <a:chOff x="6524627" y="5244438"/>
            <a:chExt cx="2059426" cy="1605542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xmlns="" id="{072930D6-7C53-429D-97BE-C3060CEA6D3B}"/>
                </a:ext>
              </a:extLst>
            </p:cNvPr>
            <p:cNvGrpSpPr/>
            <p:nvPr/>
          </p:nvGrpSpPr>
          <p:grpSpPr>
            <a:xfrm>
              <a:off x="6524627" y="5495434"/>
              <a:ext cx="2059426" cy="1354546"/>
              <a:chOff x="6375019" y="4930430"/>
              <a:chExt cx="2059426" cy="1354546"/>
            </a:xfrm>
          </p:grpSpPr>
          <p:sp>
            <p:nvSpPr>
              <p:cNvPr id="45" name="di">
                <a:extLst>
                  <a:ext uri="{FF2B5EF4-FFF2-40B4-BE49-F238E27FC236}">
                    <a16:creationId xmlns:a16="http://schemas.microsoft.com/office/drawing/2014/main" xmlns="" id="{B19E2002-F11F-4B7B-A1CC-FB528F92AA81}"/>
                  </a:ext>
                </a:extLst>
              </p:cNvPr>
              <p:cNvSpPr/>
              <p:nvPr/>
            </p:nvSpPr>
            <p:spPr>
              <a:xfrm>
                <a:off x="6375019" y="4930430"/>
                <a:ext cx="2054057" cy="1354546"/>
              </a:xfrm>
              <a:prstGeom prst="rect">
                <a:avLst/>
              </a:prstGeom>
              <a:solidFill>
                <a:srgbClr val="A2C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91F6FB16-7654-4493-8BD7-4EA7B435E7C1}"/>
                  </a:ext>
                </a:extLst>
              </p:cNvPr>
              <p:cNvSpPr/>
              <p:nvPr/>
            </p:nvSpPr>
            <p:spPr>
              <a:xfrm>
                <a:off x="6380388" y="4930430"/>
                <a:ext cx="2054057" cy="1354546"/>
              </a:xfrm>
              <a:prstGeom prst="rect">
                <a:avLst/>
              </a:prstGeom>
              <a:blipFill dpi="0"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5000" r="6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xmlns="" id="{F07FC45F-C3A0-4D1E-8DA3-6E15B04856B9}"/>
                </a:ext>
              </a:extLst>
            </p:cNvPr>
            <p:cNvSpPr/>
            <p:nvPr/>
          </p:nvSpPr>
          <p:spPr>
            <a:xfrm>
              <a:off x="6526100" y="5244438"/>
              <a:ext cx="2048688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Nov 2020</a:t>
              </a:r>
              <a:endParaRPr lang="zh-CN" altLang="en-US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xmlns="" id="{F38354A3-F11F-4A08-BEC8-C75E3A1C5121}"/>
                </a:ext>
              </a:extLst>
            </p:cNvPr>
            <p:cNvSpPr/>
            <p:nvPr/>
          </p:nvSpPr>
          <p:spPr>
            <a:xfrm>
              <a:off x="6553404" y="5302215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xmlns="" id="{D1ABC963-F23A-4C0F-93F4-BBA3EB9E3C25}"/>
              </a:ext>
            </a:extLst>
          </p:cNvPr>
          <p:cNvGrpSpPr/>
          <p:nvPr/>
        </p:nvGrpSpPr>
        <p:grpSpPr>
          <a:xfrm>
            <a:off x="2276578" y="5221288"/>
            <a:ext cx="2059426" cy="1605542"/>
            <a:chOff x="3894458" y="5244438"/>
            <a:chExt cx="2059426" cy="1605542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xmlns="" id="{DC1D9523-7EF4-41D0-8B5E-4919A280DFBF}"/>
                </a:ext>
              </a:extLst>
            </p:cNvPr>
            <p:cNvGrpSpPr/>
            <p:nvPr/>
          </p:nvGrpSpPr>
          <p:grpSpPr>
            <a:xfrm>
              <a:off x="3894458" y="5495434"/>
              <a:ext cx="2059426" cy="1354546"/>
              <a:chOff x="3894458" y="4938845"/>
              <a:chExt cx="2059426" cy="1354546"/>
            </a:xfrm>
          </p:grpSpPr>
          <p:sp>
            <p:nvSpPr>
              <p:cNvPr id="41" name="di">
                <a:extLst>
                  <a:ext uri="{FF2B5EF4-FFF2-40B4-BE49-F238E27FC236}">
                    <a16:creationId xmlns:a16="http://schemas.microsoft.com/office/drawing/2014/main" xmlns="" id="{DA146BB6-509E-4080-8B29-4E41A725BA19}"/>
                  </a:ext>
                </a:extLst>
              </p:cNvPr>
              <p:cNvSpPr/>
              <p:nvPr/>
            </p:nvSpPr>
            <p:spPr>
              <a:xfrm>
                <a:off x="3894458" y="4938845"/>
                <a:ext cx="2054057" cy="135454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873B47A7-2517-45D0-8770-9B699D9B335B}"/>
                  </a:ext>
                </a:extLst>
              </p:cNvPr>
              <p:cNvSpPr/>
              <p:nvPr/>
            </p:nvSpPr>
            <p:spPr>
              <a:xfrm>
                <a:off x="3899827" y="4938845"/>
                <a:ext cx="2054057" cy="1354546"/>
              </a:xfrm>
              <a:prstGeom prst="rect">
                <a:avLst/>
              </a:prstGeom>
              <a:blipFill dpi="0"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xmlns="" id="{A14A7537-4B4C-426C-AFBA-98D35B3FEC36}"/>
                </a:ext>
              </a:extLst>
            </p:cNvPr>
            <p:cNvSpPr/>
            <p:nvPr/>
          </p:nvSpPr>
          <p:spPr>
            <a:xfrm>
              <a:off x="3899271" y="5244438"/>
              <a:ext cx="2048688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Oct 2020</a:t>
              </a:r>
              <a:endParaRPr lang="zh-CN" altLang="en-US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xmlns="" id="{20C4009E-BED1-46A1-859C-E4EBD12A3313}"/>
                </a:ext>
              </a:extLst>
            </p:cNvPr>
            <p:cNvSpPr/>
            <p:nvPr/>
          </p:nvSpPr>
          <p:spPr>
            <a:xfrm>
              <a:off x="3917434" y="5309728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xmlns="" id="{8CB71DAA-E957-4622-BB95-857BC227F54A}"/>
              </a:ext>
            </a:extLst>
          </p:cNvPr>
          <p:cNvGrpSpPr/>
          <p:nvPr/>
        </p:nvGrpSpPr>
        <p:grpSpPr>
          <a:xfrm>
            <a:off x="7534149" y="5221288"/>
            <a:ext cx="2062192" cy="1605542"/>
            <a:chOff x="9152029" y="5244438"/>
            <a:chExt cx="2062192" cy="1605542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xmlns="" id="{074D80AB-0E9B-4813-9596-0EA4DAF5C1EF}"/>
                </a:ext>
              </a:extLst>
            </p:cNvPr>
            <p:cNvGrpSpPr/>
            <p:nvPr/>
          </p:nvGrpSpPr>
          <p:grpSpPr>
            <a:xfrm>
              <a:off x="9154795" y="5495434"/>
              <a:ext cx="2059426" cy="1354546"/>
              <a:chOff x="9276715" y="4930430"/>
              <a:chExt cx="2059426" cy="1354546"/>
            </a:xfrm>
          </p:grpSpPr>
          <p:sp>
            <p:nvSpPr>
              <p:cNvPr id="49" name="di">
                <a:extLst>
                  <a:ext uri="{FF2B5EF4-FFF2-40B4-BE49-F238E27FC236}">
                    <a16:creationId xmlns:a16="http://schemas.microsoft.com/office/drawing/2014/main" xmlns="" id="{CE631CD7-9110-4CC3-B2ED-0EA4EECE0995}"/>
                  </a:ext>
                </a:extLst>
              </p:cNvPr>
              <p:cNvSpPr/>
              <p:nvPr/>
            </p:nvSpPr>
            <p:spPr>
              <a:xfrm>
                <a:off x="9276715" y="4930430"/>
                <a:ext cx="2054057" cy="1354546"/>
              </a:xfrm>
              <a:prstGeom prst="rect">
                <a:avLst/>
              </a:prstGeom>
              <a:solidFill>
                <a:srgbClr val="F05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xmlns="" id="{1626F250-5042-4307-9ED4-4D79249A087A}"/>
                  </a:ext>
                </a:extLst>
              </p:cNvPr>
              <p:cNvSpPr/>
              <p:nvPr/>
            </p:nvSpPr>
            <p:spPr>
              <a:xfrm>
                <a:off x="9282084" y="4930430"/>
                <a:ext cx="2054057" cy="1354546"/>
              </a:xfrm>
              <a:prstGeom prst="rect">
                <a:avLst/>
              </a:prstGeom>
              <a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xmlns="" id="{C74DA4C9-0624-40FB-8414-FB8C17A87513}"/>
                </a:ext>
              </a:extLst>
            </p:cNvPr>
            <p:cNvSpPr/>
            <p:nvPr/>
          </p:nvSpPr>
          <p:spPr>
            <a:xfrm>
              <a:off x="9152029" y="5244438"/>
              <a:ext cx="2054955" cy="2509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Dec 2020</a:t>
              </a:r>
              <a:endParaRPr lang="zh-CN" altLang="en-US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xmlns="" id="{43DB19EC-45F7-4712-BFBF-61BEB55BA770}"/>
                </a:ext>
              </a:extLst>
            </p:cNvPr>
            <p:cNvSpPr/>
            <p:nvPr/>
          </p:nvSpPr>
          <p:spPr>
            <a:xfrm>
              <a:off x="9177474" y="5309728"/>
              <a:ext cx="122362" cy="122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9" name="矩形 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A062E963-99E6-41D7-8F36-A5D26C3A34B6}"/>
              </a:ext>
            </a:extLst>
          </p:cNvPr>
          <p:cNvSpPr/>
          <p:nvPr/>
        </p:nvSpPr>
        <p:spPr>
          <a:xfrm>
            <a:off x="2263471" y="105417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0" name="矩形 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9B30584A-DCCB-484D-A74E-FE598A127CFC}"/>
              </a:ext>
            </a:extLst>
          </p:cNvPr>
          <p:cNvSpPr/>
          <p:nvPr/>
        </p:nvSpPr>
        <p:spPr>
          <a:xfrm>
            <a:off x="4920841" y="136514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1" name="矩形 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44BC719-3B61-4870-9422-03495D3CB75D}"/>
              </a:ext>
            </a:extLst>
          </p:cNvPr>
          <p:cNvSpPr/>
          <p:nvPr/>
        </p:nvSpPr>
        <p:spPr>
          <a:xfrm>
            <a:off x="7531130" y="95892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2" name="矩形 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886BB56-C507-4F64-AB54-835ABC85778C}"/>
              </a:ext>
            </a:extLst>
          </p:cNvPr>
          <p:cNvSpPr/>
          <p:nvPr/>
        </p:nvSpPr>
        <p:spPr>
          <a:xfrm>
            <a:off x="2275112" y="1832806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3" name="矩形 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62091264-5581-4485-8275-4CB94AE63EF4}"/>
              </a:ext>
            </a:extLst>
          </p:cNvPr>
          <p:cNvSpPr/>
          <p:nvPr/>
        </p:nvSpPr>
        <p:spPr>
          <a:xfrm>
            <a:off x="4919865" y="1853468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8" name="矩形 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A17330C8-8D03-4974-886B-78A60C8AF33F}"/>
              </a:ext>
            </a:extLst>
          </p:cNvPr>
          <p:cNvSpPr/>
          <p:nvPr/>
        </p:nvSpPr>
        <p:spPr>
          <a:xfrm>
            <a:off x="7530154" y="1812846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9" name="矩形 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E9F272A0-AE90-42F4-B6BB-DB8D2866526C}"/>
              </a:ext>
            </a:extLst>
          </p:cNvPr>
          <p:cNvSpPr/>
          <p:nvPr/>
        </p:nvSpPr>
        <p:spPr>
          <a:xfrm>
            <a:off x="2283361" y="3553974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0" name="矩形 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25166AAE-0698-4C68-86FB-C87656896C3D}"/>
              </a:ext>
            </a:extLst>
          </p:cNvPr>
          <p:cNvSpPr/>
          <p:nvPr/>
        </p:nvSpPr>
        <p:spPr>
          <a:xfrm>
            <a:off x="4928114" y="3574636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1" name="矩形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36E118FF-919B-4F4B-8D4D-3AE2DB17BE5F}"/>
              </a:ext>
            </a:extLst>
          </p:cNvPr>
          <p:cNvSpPr/>
          <p:nvPr/>
        </p:nvSpPr>
        <p:spPr>
          <a:xfrm>
            <a:off x="7538403" y="3534014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2" name="矩形10">
            <a:hlinkClick r:id="rId23" action="ppaction://hlinksldjump"/>
            <a:extLst>
              <a:ext uri="{FF2B5EF4-FFF2-40B4-BE49-F238E27FC236}">
                <a16:creationId xmlns:a16="http://schemas.microsoft.com/office/drawing/2014/main" xmlns="" id="{B1008A97-166B-4945-B527-0EA79FAAAAD1}"/>
              </a:ext>
            </a:extLst>
          </p:cNvPr>
          <p:cNvSpPr/>
          <p:nvPr/>
        </p:nvSpPr>
        <p:spPr>
          <a:xfrm>
            <a:off x="2283361" y="5240784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3" name="矩形 1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202A2D6F-7AB2-423D-8E9E-C93BD015DE68}"/>
              </a:ext>
            </a:extLst>
          </p:cNvPr>
          <p:cNvSpPr/>
          <p:nvPr/>
        </p:nvSpPr>
        <p:spPr>
          <a:xfrm>
            <a:off x="4928114" y="5261446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4" name="矩形 12">
            <a:hlinkClick r:id="rId25" action="ppaction://hlinksldjump"/>
            <a:extLst>
              <a:ext uri="{FF2B5EF4-FFF2-40B4-BE49-F238E27FC236}">
                <a16:creationId xmlns:a16="http://schemas.microsoft.com/office/drawing/2014/main" xmlns="" id="{C1BC6FA7-BF35-478C-BDCE-B80A2749FFD0}"/>
              </a:ext>
            </a:extLst>
          </p:cNvPr>
          <p:cNvSpPr/>
          <p:nvPr/>
        </p:nvSpPr>
        <p:spPr>
          <a:xfrm>
            <a:off x="7538403" y="5220824"/>
            <a:ext cx="2050698" cy="160554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xmlns="" id="{1E6BBE4D-96DB-466D-9FA6-ED753495F315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248" y="1237768"/>
            <a:ext cx="730169" cy="730169"/>
          </a:xfrm>
          <a:prstGeom prst="rect">
            <a:avLst/>
          </a:prstGeom>
        </p:spPr>
      </p:pic>
      <p:sp>
        <p:nvSpPr>
          <p:cNvPr id="101" name="KAIGUAN">
            <a:hlinkClick r:id="rId27" action="ppaction://hlinksldjump"/>
            <a:extLst>
              <a:ext uri="{FF2B5EF4-FFF2-40B4-BE49-F238E27FC236}">
                <a16:creationId xmlns:a16="http://schemas.microsoft.com/office/drawing/2014/main" xmlns="" id="{082B666B-8B3B-4823-B639-42BA33C545F2}"/>
              </a:ext>
            </a:extLst>
          </p:cNvPr>
          <p:cNvSpPr/>
          <p:nvPr/>
        </p:nvSpPr>
        <p:spPr>
          <a:xfrm>
            <a:off x="10311125" y="6046745"/>
            <a:ext cx="1231085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NEXT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7D975C9-6179-49A2-A861-56AF15236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46" y="0"/>
            <a:ext cx="5088682" cy="68580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F4DBE504-9E95-45CD-92FC-986630B7C1E4}"/>
              </a:ext>
            </a:extLst>
          </p:cNvPr>
          <p:cNvGrpSpPr/>
          <p:nvPr/>
        </p:nvGrpSpPr>
        <p:grpSpPr>
          <a:xfrm>
            <a:off x="8407021" y="937388"/>
            <a:ext cx="3390870" cy="2491612"/>
            <a:chOff x="8407021" y="937388"/>
            <a:chExt cx="3390870" cy="2491612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089AABFC-6D04-48B3-A392-56D0B8DD9DCA}"/>
                </a:ext>
              </a:extLst>
            </p:cNvPr>
            <p:cNvSpPr/>
            <p:nvPr/>
          </p:nvSpPr>
          <p:spPr>
            <a:xfrm>
              <a:off x="8407021" y="937388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今天几月几号？</a:t>
              </a: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xmlns="" id="{08139A28-2FDD-4920-91BC-E00A46E55927}"/>
                </a:ext>
              </a:extLst>
            </p:cNvPr>
            <p:cNvSpPr/>
            <p:nvPr/>
          </p:nvSpPr>
          <p:spPr>
            <a:xfrm>
              <a:off x="8407021" y="2551997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今天星期几？</a:t>
              </a:r>
            </a:p>
          </p:txBody>
        </p:sp>
      </p:grpSp>
      <p:sp>
        <p:nvSpPr>
          <p:cNvPr id="33" name="KAIGUAN">
            <a:extLst>
              <a:ext uri="{FF2B5EF4-FFF2-40B4-BE49-F238E27FC236}">
                <a16:creationId xmlns:a16="http://schemas.microsoft.com/office/drawing/2014/main" xmlns="" id="{8DC1BFE1-26B6-4AF4-8E80-5091DE74D40A}"/>
              </a:ext>
            </a:extLst>
          </p:cNvPr>
          <p:cNvSpPr/>
          <p:nvPr/>
        </p:nvSpPr>
        <p:spPr>
          <a:xfrm>
            <a:off x="7770401" y="6012163"/>
            <a:ext cx="936012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ask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C9DA302E-503A-4D24-B648-A655C1327B50}"/>
              </a:ext>
            </a:extLst>
          </p:cNvPr>
          <p:cNvGrpSpPr/>
          <p:nvPr/>
        </p:nvGrpSpPr>
        <p:grpSpPr>
          <a:xfrm>
            <a:off x="215265" y="520852"/>
            <a:ext cx="2719204" cy="1517752"/>
            <a:chOff x="630722" y="4122578"/>
            <a:chExt cx="2719204" cy="1517752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A7943BAD-29A3-43F5-8BC8-F023061E61E3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FD9AC47A-B774-498E-9EAE-1A12D048371F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一月</a:t>
              </a:r>
            </a:p>
          </p:txBody>
        </p:sp>
      </p:grpSp>
      <p:pic>
        <p:nvPicPr>
          <p:cNvPr id="5" name="图形 4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25AF1E39-D318-41D4-9A23-08AF658EC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  <p:sp>
        <p:nvSpPr>
          <p:cNvPr id="18" name="任意多边形: 形状 1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86A8F37-ACCE-4351-8DF7-B7FA414978A7}"/>
              </a:ext>
            </a:extLst>
          </p:cNvPr>
          <p:cNvSpPr/>
          <p:nvPr/>
        </p:nvSpPr>
        <p:spPr>
          <a:xfrm>
            <a:off x="10861880" y="5809501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B0DDCB2-53DA-4433-9E53-B0E968257C5B}"/>
              </a:ext>
            </a:extLst>
          </p:cNvPr>
          <p:cNvSpPr/>
          <p:nvPr/>
        </p:nvSpPr>
        <p:spPr>
          <a:xfrm>
            <a:off x="2609219" y="372547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FC49BDF4-9810-4F2F-B3BE-A9F8EF64E17A}"/>
              </a:ext>
            </a:extLst>
          </p:cNvPr>
          <p:cNvSpPr/>
          <p:nvPr/>
        </p:nvSpPr>
        <p:spPr>
          <a:xfrm>
            <a:off x="2570683" y="3692325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A2621C6-A8A4-450B-B955-EAA7DBD197F3}"/>
              </a:ext>
            </a:extLst>
          </p:cNvPr>
          <p:cNvSpPr/>
          <p:nvPr/>
        </p:nvSpPr>
        <p:spPr>
          <a:xfrm>
            <a:off x="3333412" y="373862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9220CB4C-6916-48CF-AC2D-481D444D71EF}"/>
              </a:ext>
            </a:extLst>
          </p:cNvPr>
          <p:cNvSpPr/>
          <p:nvPr/>
        </p:nvSpPr>
        <p:spPr>
          <a:xfrm>
            <a:off x="3294876" y="3705480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D66EB0E2-78E0-49AB-8402-B47A193329FD}"/>
              </a:ext>
            </a:extLst>
          </p:cNvPr>
          <p:cNvSpPr/>
          <p:nvPr/>
        </p:nvSpPr>
        <p:spPr>
          <a:xfrm>
            <a:off x="4041396" y="372897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ACE375F-0F1C-4EC7-BF7F-5356E8AFC3E1}"/>
              </a:ext>
            </a:extLst>
          </p:cNvPr>
          <p:cNvSpPr/>
          <p:nvPr/>
        </p:nvSpPr>
        <p:spPr>
          <a:xfrm>
            <a:off x="4002860" y="3695833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60A98D1D-8955-4C4E-BAFC-E91F5E1C3425}"/>
              </a:ext>
            </a:extLst>
          </p:cNvPr>
          <p:cNvSpPr/>
          <p:nvPr/>
        </p:nvSpPr>
        <p:spPr>
          <a:xfrm>
            <a:off x="4772531" y="3730907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8B42A9D-9A5F-4662-8496-059998EAB5D4}"/>
              </a:ext>
            </a:extLst>
          </p:cNvPr>
          <p:cNvSpPr/>
          <p:nvPr/>
        </p:nvSpPr>
        <p:spPr>
          <a:xfrm>
            <a:off x="4733995" y="3697761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38079911-A257-439C-A5E4-CCBC13D5265D}"/>
              </a:ext>
            </a:extLst>
          </p:cNvPr>
          <p:cNvSpPr/>
          <p:nvPr/>
        </p:nvSpPr>
        <p:spPr>
          <a:xfrm>
            <a:off x="5490162" y="373090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0447745E-3EF8-4BBF-A6F8-C1782EFC3458}"/>
              </a:ext>
            </a:extLst>
          </p:cNvPr>
          <p:cNvSpPr/>
          <p:nvPr/>
        </p:nvSpPr>
        <p:spPr>
          <a:xfrm>
            <a:off x="5451626" y="3697763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8C96AAF1-0105-4D74-87C0-D2EF5422A96A}"/>
              </a:ext>
            </a:extLst>
          </p:cNvPr>
          <p:cNvSpPr/>
          <p:nvPr/>
        </p:nvSpPr>
        <p:spPr>
          <a:xfrm>
            <a:off x="6219365" y="373090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47DA3069-103A-4EB5-BC5E-DDCDA5FDA07D}"/>
              </a:ext>
            </a:extLst>
          </p:cNvPr>
          <p:cNvSpPr/>
          <p:nvPr/>
        </p:nvSpPr>
        <p:spPr>
          <a:xfrm>
            <a:off x="6180829" y="3697762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5C047EF2-C77A-4428-9A10-ED1CAADB1EFB}"/>
              </a:ext>
            </a:extLst>
          </p:cNvPr>
          <p:cNvSpPr/>
          <p:nvPr/>
        </p:nvSpPr>
        <p:spPr>
          <a:xfrm>
            <a:off x="6936993" y="373091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C93226D8-C677-4551-BCF2-B048FDBA5C00}"/>
              </a:ext>
            </a:extLst>
          </p:cNvPr>
          <p:cNvSpPr/>
          <p:nvPr/>
        </p:nvSpPr>
        <p:spPr>
          <a:xfrm>
            <a:off x="6898457" y="3697764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EEB8CA8C-C59F-4F90-9D60-486BD5B1DCA9}"/>
              </a:ext>
            </a:extLst>
          </p:cNvPr>
          <p:cNvSpPr/>
          <p:nvPr/>
        </p:nvSpPr>
        <p:spPr>
          <a:xfrm>
            <a:off x="4779096" y="418548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2D422F02-B863-4A1E-80CA-3D2332C8A70C}"/>
              </a:ext>
            </a:extLst>
          </p:cNvPr>
          <p:cNvSpPr/>
          <p:nvPr/>
        </p:nvSpPr>
        <p:spPr>
          <a:xfrm>
            <a:off x="4740560" y="4152336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6582EBA2-E4BB-49E7-B6BB-4EB521C9BA2E}"/>
              </a:ext>
            </a:extLst>
          </p:cNvPr>
          <p:cNvSpPr/>
          <p:nvPr/>
        </p:nvSpPr>
        <p:spPr>
          <a:xfrm>
            <a:off x="5496727" y="418548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F13F49F-209A-4E57-A21A-132FFA3C3902}"/>
              </a:ext>
            </a:extLst>
          </p:cNvPr>
          <p:cNvSpPr/>
          <p:nvPr/>
        </p:nvSpPr>
        <p:spPr>
          <a:xfrm>
            <a:off x="5458191" y="4152338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3D7241C7-B292-4B9F-9CB7-6DA906E240D5}"/>
              </a:ext>
            </a:extLst>
          </p:cNvPr>
          <p:cNvSpPr/>
          <p:nvPr/>
        </p:nvSpPr>
        <p:spPr>
          <a:xfrm>
            <a:off x="6225930" y="418548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71FA42B9-439F-4402-89C6-EFDBE5987BD0}"/>
              </a:ext>
            </a:extLst>
          </p:cNvPr>
          <p:cNvSpPr/>
          <p:nvPr/>
        </p:nvSpPr>
        <p:spPr>
          <a:xfrm>
            <a:off x="6187394" y="4152337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E22AB8B3-93D0-44FB-9E29-6F0974CC665F}"/>
              </a:ext>
            </a:extLst>
          </p:cNvPr>
          <p:cNvSpPr/>
          <p:nvPr/>
        </p:nvSpPr>
        <p:spPr>
          <a:xfrm>
            <a:off x="6943558" y="4185485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9633ADF4-1573-47C7-BD58-73C7F595BE70}"/>
              </a:ext>
            </a:extLst>
          </p:cNvPr>
          <p:cNvSpPr/>
          <p:nvPr/>
        </p:nvSpPr>
        <p:spPr>
          <a:xfrm>
            <a:off x="6905022" y="4152339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EE22230C-7780-4262-8884-B3AFBEC10EBF}"/>
              </a:ext>
            </a:extLst>
          </p:cNvPr>
          <p:cNvSpPr/>
          <p:nvPr/>
        </p:nvSpPr>
        <p:spPr>
          <a:xfrm>
            <a:off x="2622719" y="463022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22BF9494-546A-4025-ACED-EF8EF7555BF5}"/>
              </a:ext>
            </a:extLst>
          </p:cNvPr>
          <p:cNvSpPr/>
          <p:nvPr/>
        </p:nvSpPr>
        <p:spPr>
          <a:xfrm>
            <a:off x="2584183" y="4597077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F480C6E8-E7E8-4081-82F5-A168374D5A2C}"/>
              </a:ext>
            </a:extLst>
          </p:cNvPr>
          <p:cNvSpPr/>
          <p:nvPr/>
        </p:nvSpPr>
        <p:spPr>
          <a:xfrm>
            <a:off x="3346912" y="464337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8B2CDC90-46EA-426C-91D2-10CD81F4AB4B}"/>
              </a:ext>
            </a:extLst>
          </p:cNvPr>
          <p:cNvSpPr/>
          <p:nvPr/>
        </p:nvSpPr>
        <p:spPr>
          <a:xfrm>
            <a:off x="3308376" y="4610232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453EE123-D93B-4D2B-B07E-10CC1239AB52}"/>
              </a:ext>
            </a:extLst>
          </p:cNvPr>
          <p:cNvSpPr/>
          <p:nvPr/>
        </p:nvSpPr>
        <p:spPr>
          <a:xfrm>
            <a:off x="4054896" y="463373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6B3F9274-779F-43EE-A6A3-F3A5EA944160}"/>
              </a:ext>
            </a:extLst>
          </p:cNvPr>
          <p:cNvSpPr/>
          <p:nvPr/>
        </p:nvSpPr>
        <p:spPr>
          <a:xfrm>
            <a:off x="4016360" y="4600585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64226337-49BB-42EE-8ACA-D2EF19094F50}"/>
              </a:ext>
            </a:extLst>
          </p:cNvPr>
          <p:cNvSpPr/>
          <p:nvPr/>
        </p:nvSpPr>
        <p:spPr>
          <a:xfrm>
            <a:off x="4786031" y="463565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0019514F-01EC-4D9F-8070-86B24E21E827}"/>
              </a:ext>
            </a:extLst>
          </p:cNvPr>
          <p:cNvSpPr/>
          <p:nvPr/>
        </p:nvSpPr>
        <p:spPr>
          <a:xfrm>
            <a:off x="4747495" y="4602513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4B132A1E-3EC9-4DBF-845A-0F9A58A4DADA}"/>
              </a:ext>
            </a:extLst>
          </p:cNvPr>
          <p:cNvSpPr/>
          <p:nvPr/>
        </p:nvSpPr>
        <p:spPr>
          <a:xfrm>
            <a:off x="5503662" y="463566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5B6B6FF6-2270-47CB-AFE1-FB919C49C41F}"/>
              </a:ext>
            </a:extLst>
          </p:cNvPr>
          <p:cNvSpPr/>
          <p:nvPr/>
        </p:nvSpPr>
        <p:spPr>
          <a:xfrm>
            <a:off x="5465126" y="4602515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62FDC370-A6EF-463C-9C77-1382EE3A63CB}"/>
              </a:ext>
            </a:extLst>
          </p:cNvPr>
          <p:cNvSpPr/>
          <p:nvPr/>
        </p:nvSpPr>
        <p:spPr>
          <a:xfrm>
            <a:off x="6232865" y="463566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26106D34-2414-4DFE-9190-71B0064A40AC}"/>
              </a:ext>
            </a:extLst>
          </p:cNvPr>
          <p:cNvSpPr/>
          <p:nvPr/>
        </p:nvSpPr>
        <p:spPr>
          <a:xfrm>
            <a:off x="6194329" y="4602514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4151BC29-17B5-45EC-B3FC-6935C6F6C41F}"/>
              </a:ext>
            </a:extLst>
          </p:cNvPr>
          <p:cNvSpPr/>
          <p:nvPr/>
        </p:nvSpPr>
        <p:spPr>
          <a:xfrm>
            <a:off x="6950493" y="463566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4A54AE18-A61F-4ABC-B0E2-7C2260BB359F}"/>
              </a:ext>
            </a:extLst>
          </p:cNvPr>
          <p:cNvSpPr/>
          <p:nvPr/>
        </p:nvSpPr>
        <p:spPr>
          <a:xfrm>
            <a:off x="6911957" y="4602516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7573E162-D03F-4916-841A-112427426019}"/>
              </a:ext>
            </a:extLst>
          </p:cNvPr>
          <p:cNvSpPr/>
          <p:nvPr/>
        </p:nvSpPr>
        <p:spPr>
          <a:xfrm>
            <a:off x="2622720" y="509320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85E6DE19-172F-4E66-A5D5-2C44BEBD01E9}"/>
              </a:ext>
            </a:extLst>
          </p:cNvPr>
          <p:cNvSpPr/>
          <p:nvPr/>
        </p:nvSpPr>
        <p:spPr>
          <a:xfrm>
            <a:off x="2584184" y="5060063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9202E6F4-6DC0-4414-B150-E7336CB9ADE2}"/>
              </a:ext>
            </a:extLst>
          </p:cNvPr>
          <p:cNvSpPr/>
          <p:nvPr/>
        </p:nvSpPr>
        <p:spPr>
          <a:xfrm>
            <a:off x="3346913" y="510636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FB4D59ED-59B3-4F91-BE02-3347E4C863F3}"/>
              </a:ext>
            </a:extLst>
          </p:cNvPr>
          <p:cNvSpPr/>
          <p:nvPr/>
        </p:nvSpPr>
        <p:spPr>
          <a:xfrm>
            <a:off x="3308377" y="5073218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48CC1942-1C27-4198-9094-F2B7FF720FCD}"/>
              </a:ext>
            </a:extLst>
          </p:cNvPr>
          <p:cNvSpPr/>
          <p:nvPr/>
        </p:nvSpPr>
        <p:spPr>
          <a:xfrm>
            <a:off x="4054897" y="5096717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0731A40B-9D99-413F-9348-AEF6C9AC93FD}"/>
              </a:ext>
            </a:extLst>
          </p:cNvPr>
          <p:cNvSpPr/>
          <p:nvPr/>
        </p:nvSpPr>
        <p:spPr>
          <a:xfrm>
            <a:off x="4016361" y="5063571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6043B78C-BD6B-4969-BF1E-79B7464B3A9F}"/>
              </a:ext>
            </a:extLst>
          </p:cNvPr>
          <p:cNvSpPr/>
          <p:nvPr/>
        </p:nvSpPr>
        <p:spPr>
          <a:xfrm>
            <a:off x="4786032" y="5098645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A97A70C4-D2A6-4C0C-BDCC-8A1E4C37611F}"/>
              </a:ext>
            </a:extLst>
          </p:cNvPr>
          <p:cNvSpPr/>
          <p:nvPr/>
        </p:nvSpPr>
        <p:spPr>
          <a:xfrm>
            <a:off x="4747496" y="5065499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CF5B341E-1FCD-4C9C-B419-6D5D5F9AEDEF}"/>
              </a:ext>
            </a:extLst>
          </p:cNvPr>
          <p:cNvSpPr/>
          <p:nvPr/>
        </p:nvSpPr>
        <p:spPr>
          <a:xfrm>
            <a:off x="5503663" y="5098647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43162B50-3DF2-4497-83F6-6B5AB5C0B41C}"/>
              </a:ext>
            </a:extLst>
          </p:cNvPr>
          <p:cNvSpPr/>
          <p:nvPr/>
        </p:nvSpPr>
        <p:spPr>
          <a:xfrm>
            <a:off x="5465127" y="5065501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BF999B05-4BF3-4B60-BB04-5A1C3E6C0011}"/>
              </a:ext>
            </a:extLst>
          </p:cNvPr>
          <p:cNvSpPr/>
          <p:nvPr/>
        </p:nvSpPr>
        <p:spPr>
          <a:xfrm>
            <a:off x="6232866" y="509864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9F4AA404-95DE-4319-94DC-7942226148C8}"/>
              </a:ext>
            </a:extLst>
          </p:cNvPr>
          <p:cNvSpPr/>
          <p:nvPr/>
        </p:nvSpPr>
        <p:spPr>
          <a:xfrm>
            <a:off x="6194330" y="5065500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02988494-26AB-496A-84CF-34746B544C42}"/>
              </a:ext>
            </a:extLst>
          </p:cNvPr>
          <p:cNvSpPr/>
          <p:nvPr/>
        </p:nvSpPr>
        <p:spPr>
          <a:xfrm>
            <a:off x="6950494" y="509864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C8A04C5E-14EB-44A2-954A-4C2A75C35087}"/>
              </a:ext>
            </a:extLst>
          </p:cNvPr>
          <p:cNvSpPr/>
          <p:nvPr/>
        </p:nvSpPr>
        <p:spPr>
          <a:xfrm>
            <a:off x="6911958" y="5065502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4FD9F6BE-CEB6-4FE5-97C1-BDACB0FB18B8}"/>
              </a:ext>
            </a:extLst>
          </p:cNvPr>
          <p:cNvSpPr/>
          <p:nvPr/>
        </p:nvSpPr>
        <p:spPr>
          <a:xfrm>
            <a:off x="2599569" y="554462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A1599438-90FE-4243-95EA-C441F431E627}"/>
              </a:ext>
            </a:extLst>
          </p:cNvPr>
          <p:cNvSpPr/>
          <p:nvPr/>
        </p:nvSpPr>
        <p:spPr>
          <a:xfrm>
            <a:off x="2561033" y="5511480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3C50E595-A9C6-4419-A036-7881F134238A}"/>
              </a:ext>
            </a:extLst>
          </p:cNvPr>
          <p:cNvSpPr/>
          <p:nvPr/>
        </p:nvSpPr>
        <p:spPr>
          <a:xfrm>
            <a:off x="3323762" y="555778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FE7D8F21-0DA6-4E03-909A-0E9EE983DB5C}"/>
              </a:ext>
            </a:extLst>
          </p:cNvPr>
          <p:cNvSpPr/>
          <p:nvPr/>
        </p:nvSpPr>
        <p:spPr>
          <a:xfrm>
            <a:off x="3285226" y="5524635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F55887BF-7896-41D3-AAB4-81B5B71CBF14}"/>
              </a:ext>
            </a:extLst>
          </p:cNvPr>
          <p:cNvSpPr/>
          <p:nvPr/>
        </p:nvSpPr>
        <p:spPr>
          <a:xfrm>
            <a:off x="4031746" y="554813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2B3CB4F0-4597-4809-9160-C254B58571B7}"/>
              </a:ext>
            </a:extLst>
          </p:cNvPr>
          <p:cNvSpPr/>
          <p:nvPr/>
        </p:nvSpPr>
        <p:spPr>
          <a:xfrm>
            <a:off x="3993210" y="5514988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01A9B384-D214-4349-96FA-D2A220E31257}"/>
              </a:ext>
            </a:extLst>
          </p:cNvPr>
          <p:cNvSpPr/>
          <p:nvPr/>
        </p:nvSpPr>
        <p:spPr>
          <a:xfrm>
            <a:off x="4762881" y="555006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C7D38625-810C-4D39-875D-210505459D01}"/>
              </a:ext>
            </a:extLst>
          </p:cNvPr>
          <p:cNvSpPr/>
          <p:nvPr/>
        </p:nvSpPr>
        <p:spPr>
          <a:xfrm>
            <a:off x="4724345" y="5516916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AC3CE43D-F980-41AB-B971-62C4EF52870B}"/>
              </a:ext>
            </a:extLst>
          </p:cNvPr>
          <p:cNvSpPr/>
          <p:nvPr/>
        </p:nvSpPr>
        <p:spPr>
          <a:xfrm>
            <a:off x="5480512" y="555006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85788588-9CD9-4775-97DC-E214ECA44E43}"/>
              </a:ext>
            </a:extLst>
          </p:cNvPr>
          <p:cNvSpPr/>
          <p:nvPr/>
        </p:nvSpPr>
        <p:spPr>
          <a:xfrm>
            <a:off x="5441976" y="5516918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77413CEF-DDC8-439A-92A3-69BECC1DBB12}"/>
              </a:ext>
            </a:extLst>
          </p:cNvPr>
          <p:cNvSpPr/>
          <p:nvPr/>
        </p:nvSpPr>
        <p:spPr>
          <a:xfrm>
            <a:off x="6209715" y="555006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641CAF7A-2CEE-49BC-9957-B9D9D2E1265B}"/>
              </a:ext>
            </a:extLst>
          </p:cNvPr>
          <p:cNvSpPr/>
          <p:nvPr/>
        </p:nvSpPr>
        <p:spPr>
          <a:xfrm>
            <a:off x="6171179" y="5516917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FD18181E-2A0E-4FDD-B941-E4BB80AB811A}"/>
              </a:ext>
            </a:extLst>
          </p:cNvPr>
          <p:cNvSpPr/>
          <p:nvPr/>
        </p:nvSpPr>
        <p:spPr>
          <a:xfrm>
            <a:off x="6927343" y="5550065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D16262B6-3165-47E8-9D4D-05164A8CE602}"/>
              </a:ext>
            </a:extLst>
          </p:cNvPr>
          <p:cNvSpPr/>
          <p:nvPr/>
        </p:nvSpPr>
        <p:spPr>
          <a:xfrm>
            <a:off x="6888807" y="5516919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FF5A40BB-2615-4149-A2B2-F6AEC633E49B}"/>
              </a:ext>
            </a:extLst>
          </p:cNvPr>
          <p:cNvSpPr/>
          <p:nvPr/>
        </p:nvSpPr>
        <p:spPr>
          <a:xfrm>
            <a:off x="2599569" y="6007615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9D8632D1-BCDC-4527-B553-BF3CDAF82FC1}"/>
              </a:ext>
            </a:extLst>
          </p:cNvPr>
          <p:cNvSpPr/>
          <p:nvPr/>
        </p:nvSpPr>
        <p:spPr>
          <a:xfrm>
            <a:off x="2561033" y="5974469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C161E8E1-F651-4F9A-B544-3347A1BDB5EF}"/>
              </a:ext>
            </a:extLst>
          </p:cNvPr>
          <p:cNvSpPr/>
          <p:nvPr/>
        </p:nvSpPr>
        <p:spPr>
          <a:xfrm>
            <a:off x="3323762" y="602077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82617BBF-029C-49E8-A0BE-61781BFBD0F9}"/>
              </a:ext>
            </a:extLst>
          </p:cNvPr>
          <p:cNvSpPr/>
          <p:nvPr/>
        </p:nvSpPr>
        <p:spPr>
          <a:xfrm>
            <a:off x="3285226" y="5987624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xmlns="" id="{6D028510-924E-4230-9342-318AD3CA7196}"/>
              </a:ext>
            </a:extLst>
          </p:cNvPr>
          <p:cNvSpPr/>
          <p:nvPr/>
        </p:nvSpPr>
        <p:spPr>
          <a:xfrm>
            <a:off x="4031746" y="601112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xmlns="" id="{638E9EA6-ADE8-4021-B102-F2758B40BEEA}"/>
              </a:ext>
            </a:extLst>
          </p:cNvPr>
          <p:cNvSpPr/>
          <p:nvPr/>
        </p:nvSpPr>
        <p:spPr>
          <a:xfrm>
            <a:off x="3993210" y="5977977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xmlns="" id="{4727A47D-FF27-42D4-B443-769D73671D32}"/>
              </a:ext>
            </a:extLst>
          </p:cNvPr>
          <p:cNvSpPr/>
          <p:nvPr/>
        </p:nvSpPr>
        <p:spPr>
          <a:xfrm>
            <a:off x="4762881" y="601305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xmlns="" id="{6801935E-AB33-4215-8989-EFF65D9C3053}"/>
              </a:ext>
            </a:extLst>
          </p:cNvPr>
          <p:cNvSpPr/>
          <p:nvPr/>
        </p:nvSpPr>
        <p:spPr>
          <a:xfrm>
            <a:off x="4724345" y="5979905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xmlns="" id="{1633C48E-9546-4556-8FC8-D665EDB0ADD9}"/>
              </a:ext>
            </a:extLst>
          </p:cNvPr>
          <p:cNvSpPr/>
          <p:nvPr/>
        </p:nvSpPr>
        <p:spPr>
          <a:xfrm>
            <a:off x="5480512" y="601305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xmlns="" id="{55F6498E-BBD4-41C9-AB37-0F8157CCCD91}"/>
              </a:ext>
            </a:extLst>
          </p:cNvPr>
          <p:cNvSpPr/>
          <p:nvPr/>
        </p:nvSpPr>
        <p:spPr>
          <a:xfrm>
            <a:off x="5441976" y="5979907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xmlns="" id="{724B8D7C-4AC2-43EA-8E53-5F97F1DCA34E}"/>
              </a:ext>
            </a:extLst>
          </p:cNvPr>
          <p:cNvSpPr/>
          <p:nvPr/>
        </p:nvSpPr>
        <p:spPr>
          <a:xfrm>
            <a:off x="6209715" y="601305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xmlns="" id="{3E28D226-46A9-4DE2-8724-911FC8DEC13C}"/>
              </a:ext>
            </a:extLst>
          </p:cNvPr>
          <p:cNvSpPr/>
          <p:nvPr/>
        </p:nvSpPr>
        <p:spPr>
          <a:xfrm>
            <a:off x="6171179" y="5979906"/>
            <a:ext cx="593118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04169A55-11A0-4FBF-B2A5-61E28CE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78" y="4278"/>
            <a:ext cx="5545448" cy="687635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69B228A4-8682-4EAC-B83F-E41369A518F0}"/>
              </a:ext>
            </a:extLst>
          </p:cNvPr>
          <p:cNvGrpSpPr/>
          <p:nvPr/>
        </p:nvGrpSpPr>
        <p:grpSpPr>
          <a:xfrm>
            <a:off x="215265" y="520852"/>
            <a:ext cx="2719204" cy="1517752"/>
            <a:chOff x="630722" y="4122578"/>
            <a:chExt cx="2719204" cy="1517752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267D115F-E159-4B6F-95BD-A25E0697C6C3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4E88A2B1-EB9E-401F-9A1C-F0B596ADB3F3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二月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66401D7B-FFBF-410F-A0B6-87A35129FDE1}"/>
              </a:ext>
            </a:extLst>
          </p:cNvPr>
          <p:cNvGrpSpPr/>
          <p:nvPr/>
        </p:nvGrpSpPr>
        <p:grpSpPr>
          <a:xfrm>
            <a:off x="8407021" y="937388"/>
            <a:ext cx="3390870" cy="2491612"/>
            <a:chOff x="8407021" y="937388"/>
            <a:chExt cx="3390870" cy="2491612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18D5A4E7-F615-4BE8-9601-769F762F6A7B}"/>
                </a:ext>
              </a:extLst>
            </p:cNvPr>
            <p:cNvSpPr/>
            <p:nvPr/>
          </p:nvSpPr>
          <p:spPr>
            <a:xfrm>
              <a:off x="8407021" y="937388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今天几月几号？</a:t>
              </a: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xmlns="" id="{B850B648-02DE-4F58-8F88-B49EF6040B10}"/>
                </a:ext>
              </a:extLst>
            </p:cNvPr>
            <p:cNvSpPr/>
            <p:nvPr/>
          </p:nvSpPr>
          <p:spPr>
            <a:xfrm>
              <a:off x="8407021" y="2551997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今天星期几？</a:t>
              </a:r>
            </a:p>
          </p:txBody>
        </p:sp>
      </p:grpSp>
      <p:sp>
        <p:nvSpPr>
          <p:cNvPr id="27" name="KAIGUAN">
            <a:extLst>
              <a:ext uri="{FF2B5EF4-FFF2-40B4-BE49-F238E27FC236}">
                <a16:creationId xmlns:a16="http://schemas.microsoft.com/office/drawing/2014/main" xmlns="" id="{DB8B8EB3-02E1-4A91-851C-D181B9ED7758}"/>
              </a:ext>
            </a:extLst>
          </p:cNvPr>
          <p:cNvSpPr/>
          <p:nvPr/>
        </p:nvSpPr>
        <p:spPr>
          <a:xfrm>
            <a:off x="7770401" y="6012163"/>
            <a:ext cx="936012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ask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9524868-789D-4283-9654-E8A9EC4151DF}"/>
              </a:ext>
            </a:extLst>
          </p:cNvPr>
          <p:cNvSpPr/>
          <p:nvPr/>
        </p:nvSpPr>
        <p:spPr>
          <a:xfrm>
            <a:off x="10861880" y="5809501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图形 12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089C8BD1-9D81-4EAF-B331-7224AE3D0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8BDB11C-E58B-4609-99E2-1D6C2E72E10B}"/>
              </a:ext>
            </a:extLst>
          </p:cNvPr>
          <p:cNvSpPr/>
          <p:nvPr/>
        </p:nvSpPr>
        <p:spPr>
          <a:xfrm>
            <a:off x="2547534" y="3737046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74BC62C2-7968-4779-BED2-6B0828911E8D}"/>
              </a:ext>
            </a:extLst>
          </p:cNvPr>
          <p:cNvSpPr/>
          <p:nvPr/>
        </p:nvSpPr>
        <p:spPr>
          <a:xfrm>
            <a:off x="2505145" y="3703900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5E9FE753-F2A6-47EA-9803-BDA78784FB9D}"/>
              </a:ext>
            </a:extLst>
          </p:cNvPr>
          <p:cNvSpPr/>
          <p:nvPr/>
        </p:nvSpPr>
        <p:spPr>
          <a:xfrm>
            <a:off x="3294877" y="3750201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79E4891-7A50-450A-BEA8-9EE7B5D7A0E8}"/>
              </a:ext>
            </a:extLst>
          </p:cNvPr>
          <p:cNvSpPr/>
          <p:nvPr/>
        </p:nvSpPr>
        <p:spPr>
          <a:xfrm>
            <a:off x="3252488" y="3717055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23ABFDBF-DECD-4CA7-9BD6-E54B056BA028}"/>
              </a:ext>
            </a:extLst>
          </p:cNvPr>
          <p:cNvSpPr/>
          <p:nvPr/>
        </p:nvSpPr>
        <p:spPr>
          <a:xfrm>
            <a:off x="4014436" y="3740554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73121C14-4C47-4951-82AB-DDDCD66EBDB1}"/>
              </a:ext>
            </a:extLst>
          </p:cNvPr>
          <p:cNvSpPr/>
          <p:nvPr/>
        </p:nvSpPr>
        <p:spPr>
          <a:xfrm>
            <a:off x="3972047" y="3707408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B4D1C90-D53D-40D9-BE80-0F5B2EC4AE39}"/>
              </a:ext>
            </a:extLst>
          </p:cNvPr>
          <p:cNvSpPr/>
          <p:nvPr/>
        </p:nvSpPr>
        <p:spPr>
          <a:xfrm>
            <a:off x="4710846" y="3742482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A0C1E55F-0001-4545-9378-2E97D46A662A}"/>
              </a:ext>
            </a:extLst>
          </p:cNvPr>
          <p:cNvSpPr/>
          <p:nvPr/>
        </p:nvSpPr>
        <p:spPr>
          <a:xfrm>
            <a:off x="4668457" y="3709336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AB598065-D8CB-4C3E-8BDF-8D9F8DE57E78}"/>
              </a:ext>
            </a:extLst>
          </p:cNvPr>
          <p:cNvSpPr/>
          <p:nvPr/>
        </p:nvSpPr>
        <p:spPr>
          <a:xfrm>
            <a:off x="5428477" y="3742484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9FA7AC2A-5233-4435-B2B6-5F14B4DD9F6F}"/>
              </a:ext>
            </a:extLst>
          </p:cNvPr>
          <p:cNvSpPr/>
          <p:nvPr/>
        </p:nvSpPr>
        <p:spPr>
          <a:xfrm>
            <a:off x="5386088" y="3709338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9D0B651A-1CF3-44B6-B967-1D0EA5ADC350}"/>
              </a:ext>
            </a:extLst>
          </p:cNvPr>
          <p:cNvSpPr/>
          <p:nvPr/>
        </p:nvSpPr>
        <p:spPr>
          <a:xfrm>
            <a:off x="6157680" y="3742483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364CFD9F-EB90-4FF3-8440-7371CF490879}"/>
              </a:ext>
            </a:extLst>
          </p:cNvPr>
          <p:cNvSpPr/>
          <p:nvPr/>
        </p:nvSpPr>
        <p:spPr>
          <a:xfrm>
            <a:off x="6115291" y="3709337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A8A469C1-C114-4C2A-865D-5BEC50D03A69}"/>
              </a:ext>
            </a:extLst>
          </p:cNvPr>
          <p:cNvSpPr/>
          <p:nvPr/>
        </p:nvSpPr>
        <p:spPr>
          <a:xfrm>
            <a:off x="6875308" y="3742485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8229CD7A-40FF-4D6D-8F4C-E1B23F5BA772}"/>
              </a:ext>
            </a:extLst>
          </p:cNvPr>
          <p:cNvSpPr/>
          <p:nvPr/>
        </p:nvSpPr>
        <p:spPr>
          <a:xfrm>
            <a:off x="6832919" y="3709339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8C98A94E-7787-4768-9D67-41AB6FC02694}"/>
              </a:ext>
            </a:extLst>
          </p:cNvPr>
          <p:cNvSpPr/>
          <p:nvPr/>
        </p:nvSpPr>
        <p:spPr>
          <a:xfrm>
            <a:off x="6893448" y="4197060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2A581AC8-97B0-4EC7-8155-A5B1356436B0}"/>
              </a:ext>
            </a:extLst>
          </p:cNvPr>
          <p:cNvSpPr/>
          <p:nvPr/>
        </p:nvSpPr>
        <p:spPr>
          <a:xfrm>
            <a:off x="6851059" y="4163914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AADF617F-5D84-405E-A19D-10E68AC04198}"/>
              </a:ext>
            </a:extLst>
          </p:cNvPr>
          <p:cNvSpPr/>
          <p:nvPr/>
        </p:nvSpPr>
        <p:spPr>
          <a:xfrm>
            <a:off x="2572609" y="4641798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CD971888-3651-4872-992F-65017FA8D4B2}"/>
              </a:ext>
            </a:extLst>
          </p:cNvPr>
          <p:cNvSpPr/>
          <p:nvPr/>
        </p:nvSpPr>
        <p:spPr>
          <a:xfrm>
            <a:off x="2530220" y="4608652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F4D9E254-C77F-42B5-BFD8-1E69D61F6F2E}"/>
              </a:ext>
            </a:extLst>
          </p:cNvPr>
          <p:cNvSpPr/>
          <p:nvPr/>
        </p:nvSpPr>
        <p:spPr>
          <a:xfrm>
            <a:off x="3296802" y="4654953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6853DDAE-8319-4A5A-859F-043E29BECA0E}"/>
              </a:ext>
            </a:extLst>
          </p:cNvPr>
          <p:cNvSpPr/>
          <p:nvPr/>
        </p:nvSpPr>
        <p:spPr>
          <a:xfrm>
            <a:off x="3254413" y="4621807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460F89F0-1D41-46DA-8F6B-B704C01DDCD0}"/>
              </a:ext>
            </a:extLst>
          </p:cNvPr>
          <p:cNvSpPr/>
          <p:nvPr/>
        </p:nvSpPr>
        <p:spPr>
          <a:xfrm>
            <a:off x="4004786" y="4645306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67B62448-686F-4B72-8C56-7962F27EC190}"/>
              </a:ext>
            </a:extLst>
          </p:cNvPr>
          <p:cNvSpPr/>
          <p:nvPr/>
        </p:nvSpPr>
        <p:spPr>
          <a:xfrm>
            <a:off x="3962397" y="4612160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3B242B9A-4410-4E67-953D-AC1BAF136238}"/>
              </a:ext>
            </a:extLst>
          </p:cNvPr>
          <p:cNvSpPr/>
          <p:nvPr/>
        </p:nvSpPr>
        <p:spPr>
          <a:xfrm>
            <a:off x="4735921" y="4647234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A1823C6B-8A40-403B-817A-8B0EC9AAAF8F}"/>
              </a:ext>
            </a:extLst>
          </p:cNvPr>
          <p:cNvSpPr/>
          <p:nvPr/>
        </p:nvSpPr>
        <p:spPr>
          <a:xfrm>
            <a:off x="4693532" y="4614088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4EF2DB33-F206-4AA4-B25B-1BAF338DAF70}"/>
              </a:ext>
            </a:extLst>
          </p:cNvPr>
          <p:cNvSpPr/>
          <p:nvPr/>
        </p:nvSpPr>
        <p:spPr>
          <a:xfrm>
            <a:off x="5453552" y="4647236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640B1D97-E8B8-4572-B2F5-ED63930FAB86}"/>
              </a:ext>
            </a:extLst>
          </p:cNvPr>
          <p:cNvSpPr/>
          <p:nvPr/>
        </p:nvSpPr>
        <p:spPr>
          <a:xfrm>
            <a:off x="5411163" y="4614090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F6F7CF6C-BAB7-4467-9211-7146A8F8340E}"/>
              </a:ext>
            </a:extLst>
          </p:cNvPr>
          <p:cNvSpPr/>
          <p:nvPr/>
        </p:nvSpPr>
        <p:spPr>
          <a:xfrm>
            <a:off x="6182755" y="4647235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A47C1B8B-4FFA-4FDE-B012-70EDE7278FFC}"/>
              </a:ext>
            </a:extLst>
          </p:cNvPr>
          <p:cNvSpPr/>
          <p:nvPr/>
        </p:nvSpPr>
        <p:spPr>
          <a:xfrm>
            <a:off x="6140366" y="4614089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1176293F-E7AA-4F53-BBA7-128124D3D26A}"/>
              </a:ext>
            </a:extLst>
          </p:cNvPr>
          <p:cNvSpPr/>
          <p:nvPr/>
        </p:nvSpPr>
        <p:spPr>
          <a:xfrm>
            <a:off x="6900383" y="4647237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A35B1B7E-2F9B-41D5-BAC7-535D5553B328}"/>
              </a:ext>
            </a:extLst>
          </p:cNvPr>
          <p:cNvSpPr/>
          <p:nvPr/>
        </p:nvSpPr>
        <p:spPr>
          <a:xfrm>
            <a:off x="6857994" y="4614091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8033B851-B68C-48CB-8DBE-15A8B9691EB4}"/>
              </a:ext>
            </a:extLst>
          </p:cNvPr>
          <p:cNvSpPr/>
          <p:nvPr/>
        </p:nvSpPr>
        <p:spPr>
          <a:xfrm>
            <a:off x="2572610" y="5104784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6B639BA6-1B93-4C81-A3BF-5B810EE489AF}"/>
              </a:ext>
            </a:extLst>
          </p:cNvPr>
          <p:cNvSpPr/>
          <p:nvPr/>
        </p:nvSpPr>
        <p:spPr>
          <a:xfrm>
            <a:off x="2530221" y="5071638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E9E6B537-13D0-458C-A93D-499F308FD519}"/>
              </a:ext>
            </a:extLst>
          </p:cNvPr>
          <p:cNvSpPr/>
          <p:nvPr/>
        </p:nvSpPr>
        <p:spPr>
          <a:xfrm>
            <a:off x="3296803" y="5117939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E289D16D-F082-4C3B-A448-09C43CF49313}"/>
              </a:ext>
            </a:extLst>
          </p:cNvPr>
          <p:cNvSpPr/>
          <p:nvPr/>
        </p:nvSpPr>
        <p:spPr>
          <a:xfrm>
            <a:off x="3254414" y="5084793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D807612E-1171-4466-B99F-61F115354F92}"/>
              </a:ext>
            </a:extLst>
          </p:cNvPr>
          <p:cNvSpPr/>
          <p:nvPr/>
        </p:nvSpPr>
        <p:spPr>
          <a:xfrm>
            <a:off x="4004787" y="5108292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5B0B3E1B-8CA6-4D57-AE63-9D87410D6958}"/>
              </a:ext>
            </a:extLst>
          </p:cNvPr>
          <p:cNvSpPr/>
          <p:nvPr/>
        </p:nvSpPr>
        <p:spPr>
          <a:xfrm>
            <a:off x="3962398" y="5075146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AC2C2BEC-339C-4128-809B-7AE237C0F4B9}"/>
              </a:ext>
            </a:extLst>
          </p:cNvPr>
          <p:cNvSpPr/>
          <p:nvPr/>
        </p:nvSpPr>
        <p:spPr>
          <a:xfrm>
            <a:off x="4735922" y="5110220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5A45B5A6-00B1-436D-8500-891BD49B73B6}"/>
              </a:ext>
            </a:extLst>
          </p:cNvPr>
          <p:cNvSpPr/>
          <p:nvPr/>
        </p:nvSpPr>
        <p:spPr>
          <a:xfrm>
            <a:off x="4693533" y="5077074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B514FB88-28E1-4C29-89A6-FB7498ED861F}"/>
              </a:ext>
            </a:extLst>
          </p:cNvPr>
          <p:cNvSpPr/>
          <p:nvPr/>
        </p:nvSpPr>
        <p:spPr>
          <a:xfrm>
            <a:off x="5453553" y="5110222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131438F6-DBB0-4204-9232-E189F6F0903A}"/>
              </a:ext>
            </a:extLst>
          </p:cNvPr>
          <p:cNvSpPr/>
          <p:nvPr/>
        </p:nvSpPr>
        <p:spPr>
          <a:xfrm>
            <a:off x="5411164" y="5077076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4671AEC0-315B-49AB-95D9-34CADF99B3DD}"/>
              </a:ext>
            </a:extLst>
          </p:cNvPr>
          <p:cNvSpPr/>
          <p:nvPr/>
        </p:nvSpPr>
        <p:spPr>
          <a:xfrm>
            <a:off x="6182756" y="5110221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71B32FBA-B843-43D7-8CD9-7E4B12FCA61E}"/>
              </a:ext>
            </a:extLst>
          </p:cNvPr>
          <p:cNvSpPr/>
          <p:nvPr/>
        </p:nvSpPr>
        <p:spPr>
          <a:xfrm>
            <a:off x="6140367" y="5077075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26BE75A8-6FD4-418C-8504-4D31D8A93241}"/>
              </a:ext>
            </a:extLst>
          </p:cNvPr>
          <p:cNvSpPr/>
          <p:nvPr/>
        </p:nvSpPr>
        <p:spPr>
          <a:xfrm>
            <a:off x="6900384" y="5110223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F8FAA8F5-522E-4DA0-8676-EB81A5D0815B}"/>
              </a:ext>
            </a:extLst>
          </p:cNvPr>
          <p:cNvSpPr/>
          <p:nvPr/>
        </p:nvSpPr>
        <p:spPr>
          <a:xfrm>
            <a:off x="6857995" y="5077077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DA0861C8-135A-4C1D-A019-70E40E55ED5D}"/>
              </a:ext>
            </a:extLst>
          </p:cNvPr>
          <p:cNvSpPr/>
          <p:nvPr/>
        </p:nvSpPr>
        <p:spPr>
          <a:xfrm>
            <a:off x="2549459" y="5556201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D59BB8F7-86B5-472C-92F1-030499A24538}"/>
              </a:ext>
            </a:extLst>
          </p:cNvPr>
          <p:cNvSpPr/>
          <p:nvPr/>
        </p:nvSpPr>
        <p:spPr>
          <a:xfrm>
            <a:off x="2507070" y="5523055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FA4DA47C-1F15-471B-95D4-46D8C6DF2E0A}"/>
              </a:ext>
            </a:extLst>
          </p:cNvPr>
          <p:cNvSpPr/>
          <p:nvPr/>
        </p:nvSpPr>
        <p:spPr>
          <a:xfrm>
            <a:off x="3273652" y="5569356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4FAAEE13-75D1-4A9C-96C7-4068727E64F8}"/>
              </a:ext>
            </a:extLst>
          </p:cNvPr>
          <p:cNvSpPr/>
          <p:nvPr/>
        </p:nvSpPr>
        <p:spPr>
          <a:xfrm>
            <a:off x="3231263" y="5536210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DEAB60BE-3A2A-41F0-87D4-06DCB7EC6803}"/>
              </a:ext>
            </a:extLst>
          </p:cNvPr>
          <p:cNvSpPr/>
          <p:nvPr/>
        </p:nvSpPr>
        <p:spPr>
          <a:xfrm>
            <a:off x="3981636" y="5559709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9BDA0043-555C-421E-A15A-AD06E9C8CC3C}"/>
              </a:ext>
            </a:extLst>
          </p:cNvPr>
          <p:cNvSpPr/>
          <p:nvPr/>
        </p:nvSpPr>
        <p:spPr>
          <a:xfrm>
            <a:off x="3939247" y="5526563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BFD823BA-8DD6-4B2C-833E-E045F5C0A927}"/>
              </a:ext>
            </a:extLst>
          </p:cNvPr>
          <p:cNvSpPr/>
          <p:nvPr/>
        </p:nvSpPr>
        <p:spPr>
          <a:xfrm>
            <a:off x="4712771" y="5561637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47FAC022-DDCD-4296-894E-30F2DCACE8FE}"/>
              </a:ext>
            </a:extLst>
          </p:cNvPr>
          <p:cNvSpPr/>
          <p:nvPr/>
        </p:nvSpPr>
        <p:spPr>
          <a:xfrm>
            <a:off x="4670382" y="5528491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56014D37-3508-45DD-9645-EFED68E6A092}"/>
              </a:ext>
            </a:extLst>
          </p:cNvPr>
          <p:cNvSpPr/>
          <p:nvPr/>
        </p:nvSpPr>
        <p:spPr>
          <a:xfrm>
            <a:off x="5430402" y="5561639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72C9F2B0-37C1-48E4-8798-FC623CDE456E}"/>
              </a:ext>
            </a:extLst>
          </p:cNvPr>
          <p:cNvSpPr/>
          <p:nvPr/>
        </p:nvSpPr>
        <p:spPr>
          <a:xfrm>
            <a:off x="5388013" y="5528493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E87C8FC3-2A90-4580-A162-5E4A82826D1D}"/>
              </a:ext>
            </a:extLst>
          </p:cNvPr>
          <p:cNvSpPr/>
          <p:nvPr/>
        </p:nvSpPr>
        <p:spPr>
          <a:xfrm>
            <a:off x="6159605" y="5561638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9FBC5672-8544-4770-A9BA-C67AF4C44787}"/>
              </a:ext>
            </a:extLst>
          </p:cNvPr>
          <p:cNvSpPr/>
          <p:nvPr/>
        </p:nvSpPr>
        <p:spPr>
          <a:xfrm>
            <a:off x="6117216" y="5528492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75A37A8E-20B5-487E-A21B-3C490218A06A}"/>
              </a:ext>
            </a:extLst>
          </p:cNvPr>
          <p:cNvSpPr/>
          <p:nvPr/>
        </p:nvSpPr>
        <p:spPr>
          <a:xfrm>
            <a:off x="6877233" y="5561640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18E700D1-3ECC-4C8E-BA3E-CAEA50A54B01}"/>
              </a:ext>
            </a:extLst>
          </p:cNvPr>
          <p:cNvSpPr/>
          <p:nvPr/>
        </p:nvSpPr>
        <p:spPr>
          <a:xfrm>
            <a:off x="6834844" y="5528494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596C1CB5-95EC-4D5D-9D18-6E39F75BDA64}"/>
              </a:ext>
            </a:extLst>
          </p:cNvPr>
          <p:cNvSpPr/>
          <p:nvPr/>
        </p:nvSpPr>
        <p:spPr>
          <a:xfrm>
            <a:off x="2549459" y="6019190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611C90C4-0D23-44A7-86EE-CCDF5DBFF9DF}"/>
              </a:ext>
            </a:extLst>
          </p:cNvPr>
          <p:cNvSpPr/>
          <p:nvPr/>
        </p:nvSpPr>
        <p:spPr>
          <a:xfrm>
            <a:off x="2507070" y="5986044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DA0BF868-3EB9-4217-A46F-2E8D54B5C2DA}"/>
              </a:ext>
            </a:extLst>
          </p:cNvPr>
          <p:cNvSpPr/>
          <p:nvPr/>
        </p:nvSpPr>
        <p:spPr>
          <a:xfrm>
            <a:off x="3273652" y="6032345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76FADF75-8239-4442-AD01-11FF860FF4EB}"/>
              </a:ext>
            </a:extLst>
          </p:cNvPr>
          <p:cNvSpPr/>
          <p:nvPr/>
        </p:nvSpPr>
        <p:spPr>
          <a:xfrm>
            <a:off x="3231263" y="5999199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DDA0C6F7-51C1-43E3-AAF7-1A9BD9944E66}"/>
              </a:ext>
            </a:extLst>
          </p:cNvPr>
          <p:cNvSpPr/>
          <p:nvPr/>
        </p:nvSpPr>
        <p:spPr>
          <a:xfrm>
            <a:off x="4016361" y="6022698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B81DB290-50DA-40B7-842C-56F428B994E0}"/>
              </a:ext>
            </a:extLst>
          </p:cNvPr>
          <p:cNvSpPr/>
          <p:nvPr/>
        </p:nvSpPr>
        <p:spPr>
          <a:xfrm>
            <a:off x="3973972" y="5989552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80603D29-88AA-4CF0-B407-88E81E80B85A}"/>
              </a:ext>
            </a:extLst>
          </p:cNvPr>
          <p:cNvSpPr/>
          <p:nvPr/>
        </p:nvSpPr>
        <p:spPr>
          <a:xfrm>
            <a:off x="4712771" y="6024626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BEC8C9F1-DA7B-4516-9C07-32E3AD191A21}"/>
              </a:ext>
            </a:extLst>
          </p:cNvPr>
          <p:cNvSpPr/>
          <p:nvPr/>
        </p:nvSpPr>
        <p:spPr>
          <a:xfrm>
            <a:off x="4670382" y="5991480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3E82F970-3D92-4F15-A506-B289E230DF3F}"/>
              </a:ext>
            </a:extLst>
          </p:cNvPr>
          <p:cNvSpPr/>
          <p:nvPr/>
        </p:nvSpPr>
        <p:spPr>
          <a:xfrm>
            <a:off x="5430402" y="6024628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xmlns="" id="{D06E1A40-0D1F-4493-8B11-EB6ACD466D1F}"/>
              </a:ext>
            </a:extLst>
          </p:cNvPr>
          <p:cNvSpPr/>
          <p:nvPr/>
        </p:nvSpPr>
        <p:spPr>
          <a:xfrm>
            <a:off x="5388013" y="5991482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xmlns="" id="{40F9D464-82E9-4CE5-BD2A-63738518805F}"/>
              </a:ext>
            </a:extLst>
          </p:cNvPr>
          <p:cNvSpPr/>
          <p:nvPr/>
        </p:nvSpPr>
        <p:spPr>
          <a:xfrm>
            <a:off x="6159605" y="6024627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xmlns="" id="{6D17DC2D-827E-4743-81E1-DB64CCAAE417}"/>
              </a:ext>
            </a:extLst>
          </p:cNvPr>
          <p:cNvSpPr/>
          <p:nvPr/>
        </p:nvSpPr>
        <p:spPr>
          <a:xfrm>
            <a:off x="6117216" y="5991481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xmlns="" id="{573F6E7A-231D-4AAA-9AEC-BA272943EE99}"/>
              </a:ext>
            </a:extLst>
          </p:cNvPr>
          <p:cNvSpPr/>
          <p:nvPr/>
        </p:nvSpPr>
        <p:spPr>
          <a:xfrm>
            <a:off x="6877233" y="6024629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xmlns="" id="{55831C36-D880-4DFD-B2C2-EFE9D414D44A}"/>
              </a:ext>
            </a:extLst>
          </p:cNvPr>
          <p:cNvSpPr/>
          <p:nvPr/>
        </p:nvSpPr>
        <p:spPr>
          <a:xfrm>
            <a:off x="6834844" y="5991483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31F54DCF-418C-43D1-B64B-3AD6C98ED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77" y="-1"/>
            <a:ext cx="5530646" cy="685800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26152DE6-0995-4A9E-A339-A9D0CB5DAA3A}"/>
              </a:ext>
            </a:extLst>
          </p:cNvPr>
          <p:cNvGrpSpPr/>
          <p:nvPr/>
        </p:nvGrpSpPr>
        <p:grpSpPr>
          <a:xfrm>
            <a:off x="215268" y="520852"/>
            <a:ext cx="2719204" cy="1517752"/>
            <a:chOff x="630722" y="4122578"/>
            <a:chExt cx="2719204" cy="151775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88598423-AD06-42DC-866B-302B66AC789A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811FF9DC-3198-4780-B994-D95EAA4F97CA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三月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864FE990-CD04-4627-8AB3-6439794DD9C7}"/>
              </a:ext>
            </a:extLst>
          </p:cNvPr>
          <p:cNvGrpSpPr/>
          <p:nvPr/>
        </p:nvGrpSpPr>
        <p:grpSpPr>
          <a:xfrm>
            <a:off x="8407021" y="937388"/>
            <a:ext cx="3390870" cy="2491612"/>
            <a:chOff x="8407021" y="937388"/>
            <a:chExt cx="3390870" cy="249161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BB8AAA64-1294-455B-A58D-A00BD3DF27E7}"/>
                </a:ext>
              </a:extLst>
            </p:cNvPr>
            <p:cNvSpPr/>
            <p:nvPr/>
          </p:nvSpPr>
          <p:spPr>
            <a:xfrm>
              <a:off x="8407021" y="937388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今天几月几号？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03875E69-CD87-4B3A-9B43-27E41798F835}"/>
                </a:ext>
              </a:extLst>
            </p:cNvPr>
            <p:cNvSpPr/>
            <p:nvPr/>
          </p:nvSpPr>
          <p:spPr>
            <a:xfrm>
              <a:off x="8407021" y="2551997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今天星期几？</a:t>
              </a:r>
            </a:p>
          </p:txBody>
        </p:sp>
      </p:grpSp>
      <p:sp>
        <p:nvSpPr>
          <p:cNvPr id="21" name="KAIGUAN">
            <a:extLst>
              <a:ext uri="{FF2B5EF4-FFF2-40B4-BE49-F238E27FC236}">
                <a16:creationId xmlns:a16="http://schemas.microsoft.com/office/drawing/2014/main" xmlns="" id="{E7D7BC65-E7FD-4136-A02B-43B74ED6A693}"/>
              </a:ext>
            </a:extLst>
          </p:cNvPr>
          <p:cNvSpPr/>
          <p:nvPr/>
        </p:nvSpPr>
        <p:spPr>
          <a:xfrm>
            <a:off x="7770401" y="6012163"/>
            <a:ext cx="936012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ask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75BEAA3-2441-41E6-8067-EC1A018D6494}"/>
              </a:ext>
            </a:extLst>
          </p:cNvPr>
          <p:cNvSpPr/>
          <p:nvPr/>
        </p:nvSpPr>
        <p:spPr>
          <a:xfrm>
            <a:off x="10861880" y="5809501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图形 12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A234C7-030E-4E9E-A736-73EDEB3C0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1145341-CB6E-4941-9F2D-617B2368FF43}"/>
              </a:ext>
            </a:extLst>
          </p:cNvPr>
          <p:cNvSpPr/>
          <p:nvPr/>
        </p:nvSpPr>
        <p:spPr>
          <a:xfrm>
            <a:off x="2570684" y="3725471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638BB2B4-6142-445D-945D-6FD31D2F6774}"/>
              </a:ext>
            </a:extLst>
          </p:cNvPr>
          <p:cNvSpPr/>
          <p:nvPr/>
        </p:nvSpPr>
        <p:spPr>
          <a:xfrm>
            <a:off x="2528295" y="3692325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F108327-D445-4F0D-A1C7-438A40216254}"/>
              </a:ext>
            </a:extLst>
          </p:cNvPr>
          <p:cNvSpPr/>
          <p:nvPr/>
        </p:nvSpPr>
        <p:spPr>
          <a:xfrm>
            <a:off x="3294877" y="3738626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B1004FAE-13DD-4904-9EFE-DB497F08B70D}"/>
              </a:ext>
            </a:extLst>
          </p:cNvPr>
          <p:cNvSpPr/>
          <p:nvPr/>
        </p:nvSpPr>
        <p:spPr>
          <a:xfrm>
            <a:off x="3252488" y="3705480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4B7F888-6702-4320-88EC-7D5CB9E6DCB1}"/>
              </a:ext>
            </a:extLst>
          </p:cNvPr>
          <p:cNvSpPr/>
          <p:nvPr/>
        </p:nvSpPr>
        <p:spPr>
          <a:xfrm>
            <a:off x="4002861" y="3728979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51860B3D-ED71-4EB8-B9A9-FD48188D2FF3}"/>
              </a:ext>
            </a:extLst>
          </p:cNvPr>
          <p:cNvSpPr/>
          <p:nvPr/>
        </p:nvSpPr>
        <p:spPr>
          <a:xfrm>
            <a:off x="3960472" y="3695833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53D0308A-7A21-4CBC-9ED3-89630493EB4B}"/>
              </a:ext>
            </a:extLst>
          </p:cNvPr>
          <p:cNvSpPr/>
          <p:nvPr/>
        </p:nvSpPr>
        <p:spPr>
          <a:xfrm>
            <a:off x="4733996" y="3730907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B3FDA11F-AE09-40AC-A6E5-7187BC05354B}"/>
              </a:ext>
            </a:extLst>
          </p:cNvPr>
          <p:cNvSpPr/>
          <p:nvPr/>
        </p:nvSpPr>
        <p:spPr>
          <a:xfrm>
            <a:off x="4691607" y="3697761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31F81553-AF03-4534-909E-A4CCBCFE092F}"/>
              </a:ext>
            </a:extLst>
          </p:cNvPr>
          <p:cNvSpPr/>
          <p:nvPr/>
        </p:nvSpPr>
        <p:spPr>
          <a:xfrm>
            <a:off x="5451627" y="3730909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809C59F1-F6AF-4804-ADA1-D45B82C23171}"/>
              </a:ext>
            </a:extLst>
          </p:cNvPr>
          <p:cNvSpPr/>
          <p:nvPr/>
        </p:nvSpPr>
        <p:spPr>
          <a:xfrm>
            <a:off x="5409238" y="3697763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19AD90BD-6D22-49F8-A431-524672CE912D}"/>
              </a:ext>
            </a:extLst>
          </p:cNvPr>
          <p:cNvSpPr/>
          <p:nvPr/>
        </p:nvSpPr>
        <p:spPr>
          <a:xfrm>
            <a:off x="6157680" y="3730908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944F71C4-C4AA-41C1-9017-A2143971CC4F}"/>
              </a:ext>
            </a:extLst>
          </p:cNvPr>
          <p:cNvSpPr/>
          <p:nvPr/>
        </p:nvSpPr>
        <p:spPr>
          <a:xfrm>
            <a:off x="6115291" y="3697762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6783A123-6787-48ED-A378-84B1D82E3268}"/>
              </a:ext>
            </a:extLst>
          </p:cNvPr>
          <p:cNvSpPr/>
          <p:nvPr/>
        </p:nvSpPr>
        <p:spPr>
          <a:xfrm>
            <a:off x="6875308" y="3730910"/>
            <a:ext cx="61626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5813CC02-50CA-4A9F-84FD-31EF163E8352}"/>
              </a:ext>
            </a:extLst>
          </p:cNvPr>
          <p:cNvSpPr/>
          <p:nvPr/>
        </p:nvSpPr>
        <p:spPr>
          <a:xfrm>
            <a:off x="6832919" y="3697764"/>
            <a:ext cx="677893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A5120953-7A39-481C-B3F0-87C2284D244A}"/>
              </a:ext>
            </a:extLst>
          </p:cNvPr>
          <p:cNvSpPr/>
          <p:nvPr/>
        </p:nvSpPr>
        <p:spPr>
          <a:xfrm>
            <a:off x="2613078" y="4180046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A714EFAA-0FD5-405A-BC74-8AD99E792FB6}"/>
              </a:ext>
            </a:extLst>
          </p:cNvPr>
          <p:cNvSpPr/>
          <p:nvPr/>
        </p:nvSpPr>
        <p:spPr>
          <a:xfrm>
            <a:off x="2574272" y="4146900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28926B02-8B77-4282-B1F6-58D53F93376F}"/>
              </a:ext>
            </a:extLst>
          </p:cNvPr>
          <p:cNvSpPr/>
          <p:nvPr/>
        </p:nvSpPr>
        <p:spPr>
          <a:xfrm>
            <a:off x="3337271" y="4193201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70A0F4A1-4B24-4292-986D-5F0E0BD7E5D0}"/>
              </a:ext>
            </a:extLst>
          </p:cNvPr>
          <p:cNvSpPr/>
          <p:nvPr/>
        </p:nvSpPr>
        <p:spPr>
          <a:xfrm>
            <a:off x="3298465" y="4160055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288D1D9-0F05-4629-BA6A-ECADED86707D}"/>
              </a:ext>
            </a:extLst>
          </p:cNvPr>
          <p:cNvSpPr/>
          <p:nvPr/>
        </p:nvSpPr>
        <p:spPr>
          <a:xfrm>
            <a:off x="4045255" y="4183554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5B84576F-3154-4C2F-8630-9C3A6F2137BD}"/>
              </a:ext>
            </a:extLst>
          </p:cNvPr>
          <p:cNvSpPr/>
          <p:nvPr/>
        </p:nvSpPr>
        <p:spPr>
          <a:xfrm>
            <a:off x="4006449" y="4150408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436DC7E9-2972-43BD-A90A-89451971CB19}"/>
              </a:ext>
            </a:extLst>
          </p:cNvPr>
          <p:cNvSpPr/>
          <p:nvPr/>
        </p:nvSpPr>
        <p:spPr>
          <a:xfrm>
            <a:off x="4776390" y="4185482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A9D3C3DB-DAF1-4298-B343-061BC41593E4}"/>
              </a:ext>
            </a:extLst>
          </p:cNvPr>
          <p:cNvSpPr/>
          <p:nvPr/>
        </p:nvSpPr>
        <p:spPr>
          <a:xfrm>
            <a:off x="4737584" y="4152336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6CE173D6-7449-48EB-89C6-0B8657CD60FF}"/>
              </a:ext>
            </a:extLst>
          </p:cNvPr>
          <p:cNvSpPr/>
          <p:nvPr/>
        </p:nvSpPr>
        <p:spPr>
          <a:xfrm>
            <a:off x="5494021" y="4185484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5F3C4254-B1A6-49AF-950E-22AF9D22D3B8}"/>
              </a:ext>
            </a:extLst>
          </p:cNvPr>
          <p:cNvSpPr/>
          <p:nvPr/>
        </p:nvSpPr>
        <p:spPr>
          <a:xfrm>
            <a:off x="5455215" y="4152338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F1274A1A-7889-402E-9572-C2375E5F6D8E}"/>
              </a:ext>
            </a:extLst>
          </p:cNvPr>
          <p:cNvSpPr/>
          <p:nvPr/>
        </p:nvSpPr>
        <p:spPr>
          <a:xfrm>
            <a:off x="6223224" y="4185483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AA4FE7F8-61D8-48C5-BA8E-AB1D607C62B6}"/>
              </a:ext>
            </a:extLst>
          </p:cNvPr>
          <p:cNvSpPr/>
          <p:nvPr/>
        </p:nvSpPr>
        <p:spPr>
          <a:xfrm>
            <a:off x="6184418" y="4152337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0D620A1E-38CF-4958-813C-0E85CA20FFC7}"/>
              </a:ext>
            </a:extLst>
          </p:cNvPr>
          <p:cNvSpPr/>
          <p:nvPr/>
        </p:nvSpPr>
        <p:spPr>
          <a:xfrm>
            <a:off x="6940852" y="4162335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71572B66-269F-4261-8973-6E2D07FFC782}"/>
              </a:ext>
            </a:extLst>
          </p:cNvPr>
          <p:cNvSpPr/>
          <p:nvPr/>
        </p:nvSpPr>
        <p:spPr>
          <a:xfrm>
            <a:off x="6902046" y="4129189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409A53F2-D75E-4166-BC88-918597CE4D85}"/>
              </a:ext>
            </a:extLst>
          </p:cNvPr>
          <p:cNvSpPr/>
          <p:nvPr/>
        </p:nvSpPr>
        <p:spPr>
          <a:xfrm>
            <a:off x="2620013" y="4630223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8B2BA8A0-9272-4342-8FA0-7FBFD850D816}"/>
              </a:ext>
            </a:extLst>
          </p:cNvPr>
          <p:cNvSpPr/>
          <p:nvPr/>
        </p:nvSpPr>
        <p:spPr>
          <a:xfrm>
            <a:off x="2581207" y="4597077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5A49D63A-746D-4B16-A20A-76D0BF800609}"/>
              </a:ext>
            </a:extLst>
          </p:cNvPr>
          <p:cNvSpPr/>
          <p:nvPr/>
        </p:nvSpPr>
        <p:spPr>
          <a:xfrm>
            <a:off x="3344206" y="4643378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6CF18891-3BD1-4415-A044-EA0037DBFF30}"/>
              </a:ext>
            </a:extLst>
          </p:cNvPr>
          <p:cNvSpPr/>
          <p:nvPr/>
        </p:nvSpPr>
        <p:spPr>
          <a:xfrm>
            <a:off x="3305400" y="4610232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9B55875F-A4D5-4F78-992A-5D64298E511D}"/>
              </a:ext>
            </a:extLst>
          </p:cNvPr>
          <p:cNvSpPr/>
          <p:nvPr/>
        </p:nvSpPr>
        <p:spPr>
          <a:xfrm>
            <a:off x="4052190" y="4633731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C5A74D87-1518-4794-B1AC-3F28ABEAB0BC}"/>
              </a:ext>
            </a:extLst>
          </p:cNvPr>
          <p:cNvSpPr/>
          <p:nvPr/>
        </p:nvSpPr>
        <p:spPr>
          <a:xfrm>
            <a:off x="4013384" y="4600585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CE0F85E5-E9B3-4479-B3A9-10EA087A8D72}"/>
              </a:ext>
            </a:extLst>
          </p:cNvPr>
          <p:cNvSpPr/>
          <p:nvPr/>
        </p:nvSpPr>
        <p:spPr>
          <a:xfrm>
            <a:off x="4783325" y="4635659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91A36D96-65BE-486B-9361-184F40969D47}"/>
              </a:ext>
            </a:extLst>
          </p:cNvPr>
          <p:cNvSpPr/>
          <p:nvPr/>
        </p:nvSpPr>
        <p:spPr>
          <a:xfrm>
            <a:off x="4744519" y="4602513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92D612D9-7690-4143-9589-2E532DEEEC09}"/>
              </a:ext>
            </a:extLst>
          </p:cNvPr>
          <p:cNvSpPr/>
          <p:nvPr/>
        </p:nvSpPr>
        <p:spPr>
          <a:xfrm>
            <a:off x="5500956" y="4635661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E82632D5-1E9C-458E-883E-B656DFDDBC65}"/>
              </a:ext>
            </a:extLst>
          </p:cNvPr>
          <p:cNvSpPr/>
          <p:nvPr/>
        </p:nvSpPr>
        <p:spPr>
          <a:xfrm>
            <a:off x="5462150" y="4602515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D8A4A940-D273-49A7-AAC9-36F28BB1628A}"/>
              </a:ext>
            </a:extLst>
          </p:cNvPr>
          <p:cNvSpPr/>
          <p:nvPr/>
        </p:nvSpPr>
        <p:spPr>
          <a:xfrm>
            <a:off x="6230159" y="4635660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91A614AF-6963-494F-99E6-07B38CC2AE20}"/>
              </a:ext>
            </a:extLst>
          </p:cNvPr>
          <p:cNvSpPr/>
          <p:nvPr/>
        </p:nvSpPr>
        <p:spPr>
          <a:xfrm>
            <a:off x="6191353" y="4602514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B13A2B68-FA97-4ADA-9D5D-228902838BEB}"/>
              </a:ext>
            </a:extLst>
          </p:cNvPr>
          <p:cNvSpPr/>
          <p:nvPr/>
        </p:nvSpPr>
        <p:spPr>
          <a:xfrm>
            <a:off x="6947787" y="4635662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2CD88A25-91FC-4CD7-A2CF-7917E1A8B01A}"/>
              </a:ext>
            </a:extLst>
          </p:cNvPr>
          <p:cNvSpPr/>
          <p:nvPr/>
        </p:nvSpPr>
        <p:spPr>
          <a:xfrm>
            <a:off x="6908981" y="4602516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06A1F2BD-D6AC-468F-B807-2E0105DD7913}"/>
              </a:ext>
            </a:extLst>
          </p:cNvPr>
          <p:cNvSpPr/>
          <p:nvPr/>
        </p:nvSpPr>
        <p:spPr>
          <a:xfrm>
            <a:off x="2620014" y="5093209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910AB3C8-6D4F-4BB9-9A18-232260A35DEE}"/>
              </a:ext>
            </a:extLst>
          </p:cNvPr>
          <p:cNvSpPr/>
          <p:nvPr/>
        </p:nvSpPr>
        <p:spPr>
          <a:xfrm>
            <a:off x="2581208" y="5060063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153A326D-6FC4-4944-8C1C-B488CDF76294}"/>
              </a:ext>
            </a:extLst>
          </p:cNvPr>
          <p:cNvSpPr/>
          <p:nvPr/>
        </p:nvSpPr>
        <p:spPr>
          <a:xfrm>
            <a:off x="3344207" y="5106364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58BAE241-437A-4938-B25B-0B92ECD6929B}"/>
              </a:ext>
            </a:extLst>
          </p:cNvPr>
          <p:cNvSpPr/>
          <p:nvPr/>
        </p:nvSpPr>
        <p:spPr>
          <a:xfrm>
            <a:off x="3305401" y="5073218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55AA2781-157D-433E-B4E1-EEE80F39B797}"/>
              </a:ext>
            </a:extLst>
          </p:cNvPr>
          <p:cNvSpPr/>
          <p:nvPr/>
        </p:nvSpPr>
        <p:spPr>
          <a:xfrm>
            <a:off x="4052191" y="5096717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DFC94700-0271-426E-88A6-8369112DF2D1}"/>
              </a:ext>
            </a:extLst>
          </p:cNvPr>
          <p:cNvSpPr/>
          <p:nvPr/>
        </p:nvSpPr>
        <p:spPr>
          <a:xfrm>
            <a:off x="4013385" y="5063571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643B1A34-D660-481E-BF3B-925AED6C1AA9}"/>
              </a:ext>
            </a:extLst>
          </p:cNvPr>
          <p:cNvSpPr/>
          <p:nvPr/>
        </p:nvSpPr>
        <p:spPr>
          <a:xfrm>
            <a:off x="4783326" y="5098645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74F3A78D-5C9A-48A1-9540-75CBC89F0328}"/>
              </a:ext>
            </a:extLst>
          </p:cNvPr>
          <p:cNvSpPr/>
          <p:nvPr/>
        </p:nvSpPr>
        <p:spPr>
          <a:xfrm>
            <a:off x="4744520" y="5065499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1F3C7728-BDEB-4617-8970-EE3CA890CC39}"/>
              </a:ext>
            </a:extLst>
          </p:cNvPr>
          <p:cNvSpPr/>
          <p:nvPr/>
        </p:nvSpPr>
        <p:spPr>
          <a:xfrm>
            <a:off x="5500957" y="5098647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25AFE87B-6ECB-49FB-85AB-5235B9F7B2F0}"/>
              </a:ext>
            </a:extLst>
          </p:cNvPr>
          <p:cNvSpPr/>
          <p:nvPr/>
        </p:nvSpPr>
        <p:spPr>
          <a:xfrm>
            <a:off x="5462151" y="5065501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5199C9D8-3EB2-47FC-B6FA-3DF1723A488E}"/>
              </a:ext>
            </a:extLst>
          </p:cNvPr>
          <p:cNvSpPr/>
          <p:nvPr/>
        </p:nvSpPr>
        <p:spPr>
          <a:xfrm>
            <a:off x="6230160" y="5098646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9E628EF3-1364-40C3-B831-AE3880189146}"/>
              </a:ext>
            </a:extLst>
          </p:cNvPr>
          <p:cNvSpPr/>
          <p:nvPr/>
        </p:nvSpPr>
        <p:spPr>
          <a:xfrm>
            <a:off x="6191354" y="5065500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B58BE475-E19B-49F4-8139-074D3AA71EAC}"/>
              </a:ext>
            </a:extLst>
          </p:cNvPr>
          <p:cNvSpPr/>
          <p:nvPr/>
        </p:nvSpPr>
        <p:spPr>
          <a:xfrm>
            <a:off x="6947788" y="5098648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03619663-9239-4B3F-8CB9-B1E9CA63C539}"/>
              </a:ext>
            </a:extLst>
          </p:cNvPr>
          <p:cNvSpPr/>
          <p:nvPr/>
        </p:nvSpPr>
        <p:spPr>
          <a:xfrm>
            <a:off x="6908982" y="5065502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15037F18-ED84-4861-A45F-DA892A6EE22B}"/>
              </a:ext>
            </a:extLst>
          </p:cNvPr>
          <p:cNvSpPr/>
          <p:nvPr/>
        </p:nvSpPr>
        <p:spPr>
          <a:xfrm>
            <a:off x="2596863" y="5544626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A268E6FC-2808-4CF0-94F1-38A560C1861A}"/>
              </a:ext>
            </a:extLst>
          </p:cNvPr>
          <p:cNvSpPr/>
          <p:nvPr/>
        </p:nvSpPr>
        <p:spPr>
          <a:xfrm>
            <a:off x="2558057" y="5511480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E5E2D14B-D207-4CCF-B952-51DAF31CD5F0}"/>
              </a:ext>
            </a:extLst>
          </p:cNvPr>
          <p:cNvSpPr/>
          <p:nvPr/>
        </p:nvSpPr>
        <p:spPr>
          <a:xfrm>
            <a:off x="3321056" y="5557781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A6D88057-FE87-4D8E-93DF-00DB05B86623}"/>
              </a:ext>
            </a:extLst>
          </p:cNvPr>
          <p:cNvSpPr/>
          <p:nvPr/>
        </p:nvSpPr>
        <p:spPr>
          <a:xfrm>
            <a:off x="3282250" y="5524635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AD47F90C-A08E-4C06-AFBD-C30753F73744}"/>
              </a:ext>
            </a:extLst>
          </p:cNvPr>
          <p:cNvSpPr/>
          <p:nvPr/>
        </p:nvSpPr>
        <p:spPr>
          <a:xfrm>
            <a:off x="4029040" y="5548134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8B99E87F-0FEF-4B97-9340-C556DE32940A}"/>
              </a:ext>
            </a:extLst>
          </p:cNvPr>
          <p:cNvSpPr/>
          <p:nvPr/>
        </p:nvSpPr>
        <p:spPr>
          <a:xfrm>
            <a:off x="3990234" y="5514988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5A107A9A-8AED-4B59-8902-4A7C1030BB7E}"/>
              </a:ext>
            </a:extLst>
          </p:cNvPr>
          <p:cNvSpPr/>
          <p:nvPr/>
        </p:nvSpPr>
        <p:spPr>
          <a:xfrm>
            <a:off x="4760175" y="5550062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6F328E08-9FA5-4A3D-8109-29192C55CC12}"/>
              </a:ext>
            </a:extLst>
          </p:cNvPr>
          <p:cNvSpPr/>
          <p:nvPr/>
        </p:nvSpPr>
        <p:spPr>
          <a:xfrm>
            <a:off x="4721369" y="5516916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4034346D-CE46-41B9-9175-B92CEC57BF95}"/>
              </a:ext>
            </a:extLst>
          </p:cNvPr>
          <p:cNvSpPr/>
          <p:nvPr/>
        </p:nvSpPr>
        <p:spPr>
          <a:xfrm>
            <a:off x="5477806" y="5550064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576CDCFB-C293-4D9A-A416-AAAAFED1255B}"/>
              </a:ext>
            </a:extLst>
          </p:cNvPr>
          <p:cNvSpPr/>
          <p:nvPr/>
        </p:nvSpPr>
        <p:spPr>
          <a:xfrm>
            <a:off x="5439000" y="5516918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01A1F2AD-CC1C-44AF-899B-A3DCA54625DE}"/>
              </a:ext>
            </a:extLst>
          </p:cNvPr>
          <p:cNvSpPr/>
          <p:nvPr/>
        </p:nvSpPr>
        <p:spPr>
          <a:xfrm>
            <a:off x="6207009" y="5550063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DA12D723-C2A7-4E9B-96CC-B5B535FB9A86}"/>
              </a:ext>
            </a:extLst>
          </p:cNvPr>
          <p:cNvSpPr/>
          <p:nvPr/>
        </p:nvSpPr>
        <p:spPr>
          <a:xfrm>
            <a:off x="6168203" y="5516917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CDEC08F2-2BC6-4BE6-BDC0-4969C8449F05}"/>
              </a:ext>
            </a:extLst>
          </p:cNvPr>
          <p:cNvSpPr/>
          <p:nvPr/>
        </p:nvSpPr>
        <p:spPr>
          <a:xfrm>
            <a:off x="6924637" y="5550065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DAA399EA-2122-4256-BF78-89599AF628C4}"/>
              </a:ext>
            </a:extLst>
          </p:cNvPr>
          <p:cNvSpPr/>
          <p:nvPr/>
        </p:nvSpPr>
        <p:spPr>
          <a:xfrm>
            <a:off x="6885831" y="5516919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740A93B9-46A3-4CC9-9A1D-03FAA3B6AAFD}"/>
              </a:ext>
            </a:extLst>
          </p:cNvPr>
          <p:cNvSpPr/>
          <p:nvPr/>
        </p:nvSpPr>
        <p:spPr>
          <a:xfrm>
            <a:off x="2608438" y="5996040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50C2606A-ABD8-4833-8568-7A0AB44C398D}"/>
              </a:ext>
            </a:extLst>
          </p:cNvPr>
          <p:cNvSpPr/>
          <p:nvPr/>
        </p:nvSpPr>
        <p:spPr>
          <a:xfrm>
            <a:off x="2569632" y="5962894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29C06680-02E9-4F6B-9FC4-F57FBA031751}"/>
              </a:ext>
            </a:extLst>
          </p:cNvPr>
          <p:cNvSpPr/>
          <p:nvPr/>
        </p:nvSpPr>
        <p:spPr>
          <a:xfrm>
            <a:off x="3332631" y="6009195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3A1ADC21-6874-4010-BCD0-60AB3D720B32}"/>
              </a:ext>
            </a:extLst>
          </p:cNvPr>
          <p:cNvSpPr/>
          <p:nvPr/>
        </p:nvSpPr>
        <p:spPr>
          <a:xfrm>
            <a:off x="3293825" y="5976049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EFDFF371-8897-48B2-95EC-72309E1E8471}"/>
              </a:ext>
            </a:extLst>
          </p:cNvPr>
          <p:cNvSpPr/>
          <p:nvPr/>
        </p:nvSpPr>
        <p:spPr>
          <a:xfrm>
            <a:off x="4040615" y="5999548"/>
            <a:ext cx="51484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6CB5589B-A865-4BBA-A69C-F53A065FFC36}"/>
              </a:ext>
            </a:extLst>
          </p:cNvPr>
          <p:cNvSpPr/>
          <p:nvPr/>
        </p:nvSpPr>
        <p:spPr>
          <a:xfrm>
            <a:off x="4001809" y="5966402"/>
            <a:ext cx="566332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1E154494-EC56-4D6F-96DC-371F8A94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77" y="9053"/>
            <a:ext cx="5523344" cy="6848947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73C9774-B3BB-49A3-BEE0-1D34505F90A6}"/>
              </a:ext>
            </a:extLst>
          </p:cNvPr>
          <p:cNvGrpSpPr/>
          <p:nvPr/>
        </p:nvGrpSpPr>
        <p:grpSpPr>
          <a:xfrm>
            <a:off x="215268" y="520852"/>
            <a:ext cx="2719204" cy="1517752"/>
            <a:chOff x="630722" y="4122578"/>
            <a:chExt cx="2719204" cy="151775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18B048CF-7E23-457F-A150-D5F6BC2A7B39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A68DDE88-1282-48BA-B613-5309EFEB63AE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四月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DA436770-4410-42B6-9702-A24D12DBD903}"/>
              </a:ext>
            </a:extLst>
          </p:cNvPr>
          <p:cNvGrpSpPr/>
          <p:nvPr/>
        </p:nvGrpSpPr>
        <p:grpSpPr>
          <a:xfrm>
            <a:off x="8407021" y="937388"/>
            <a:ext cx="3390870" cy="2491612"/>
            <a:chOff x="8407021" y="937388"/>
            <a:chExt cx="3390870" cy="249161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CBBB873F-EBB2-4FF5-A7E2-856E543A0BFB}"/>
                </a:ext>
              </a:extLst>
            </p:cNvPr>
            <p:cNvSpPr/>
            <p:nvPr/>
          </p:nvSpPr>
          <p:spPr>
            <a:xfrm>
              <a:off x="8407021" y="937388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今天几月几号？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F18B4465-429F-4FB3-BFC2-4A5E90EB0B75}"/>
                </a:ext>
              </a:extLst>
            </p:cNvPr>
            <p:cNvSpPr/>
            <p:nvPr/>
          </p:nvSpPr>
          <p:spPr>
            <a:xfrm>
              <a:off x="8407021" y="2551997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今天星期几？</a:t>
              </a:r>
            </a:p>
          </p:txBody>
        </p:sp>
      </p:grpSp>
      <p:sp>
        <p:nvSpPr>
          <p:cNvPr id="21" name="KAIGUAN">
            <a:extLst>
              <a:ext uri="{FF2B5EF4-FFF2-40B4-BE49-F238E27FC236}">
                <a16:creationId xmlns:a16="http://schemas.microsoft.com/office/drawing/2014/main" xmlns="" id="{0CF23335-92F6-400C-B0B4-286BEE196B0A}"/>
              </a:ext>
            </a:extLst>
          </p:cNvPr>
          <p:cNvSpPr/>
          <p:nvPr/>
        </p:nvSpPr>
        <p:spPr>
          <a:xfrm>
            <a:off x="7770401" y="6012163"/>
            <a:ext cx="936012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ask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4F50965-D38A-49A3-ACB2-D8F7B1230470}"/>
              </a:ext>
            </a:extLst>
          </p:cNvPr>
          <p:cNvSpPr/>
          <p:nvPr/>
        </p:nvSpPr>
        <p:spPr>
          <a:xfrm>
            <a:off x="10861880" y="5809501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图形 12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1807735B-A4B1-45D5-A81F-F601BA182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4E45C1D7-4F74-495D-A6A8-15893B544034}"/>
              </a:ext>
            </a:extLst>
          </p:cNvPr>
          <p:cNvSpPr/>
          <p:nvPr/>
        </p:nvSpPr>
        <p:spPr>
          <a:xfrm>
            <a:off x="2597644" y="371389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E84AA356-EF22-4D3F-A730-FD8713E7D581}"/>
              </a:ext>
            </a:extLst>
          </p:cNvPr>
          <p:cNvSpPr/>
          <p:nvPr/>
        </p:nvSpPr>
        <p:spPr>
          <a:xfrm>
            <a:off x="2559109" y="3680750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04A30FBA-EC49-48D0-A2BF-D86589E3BE10}"/>
              </a:ext>
            </a:extLst>
          </p:cNvPr>
          <p:cNvSpPr/>
          <p:nvPr/>
        </p:nvSpPr>
        <p:spPr>
          <a:xfrm>
            <a:off x="3321837" y="372705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B4D85EF9-6D1B-4154-BEF5-923921726F56}"/>
              </a:ext>
            </a:extLst>
          </p:cNvPr>
          <p:cNvSpPr/>
          <p:nvPr/>
        </p:nvSpPr>
        <p:spPr>
          <a:xfrm>
            <a:off x="3283302" y="3693905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2C5785D-5ACC-453C-BF61-E241F9377941}"/>
              </a:ext>
            </a:extLst>
          </p:cNvPr>
          <p:cNvSpPr/>
          <p:nvPr/>
        </p:nvSpPr>
        <p:spPr>
          <a:xfrm>
            <a:off x="4029821" y="371740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028E413-BEA0-4487-8467-BFF87EE94F80}"/>
              </a:ext>
            </a:extLst>
          </p:cNvPr>
          <p:cNvSpPr/>
          <p:nvPr/>
        </p:nvSpPr>
        <p:spPr>
          <a:xfrm>
            <a:off x="3991286" y="3684258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4C72BDF9-FAE7-46E8-89F9-BD1914B4218E}"/>
              </a:ext>
            </a:extLst>
          </p:cNvPr>
          <p:cNvSpPr/>
          <p:nvPr/>
        </p:nvSpPr>
        <p:spPr>
          <a:xfrm>
            <a:off x="4760956" y="371933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54DD1ABC-6BC2-40DD-B095-5A2F53A313F5}"/>
              </a:ext>
            </a:extLst>
          </p:cNvPr>
          <p:cNvSpPr/>
          <p:nvPr/>
        </p:nvSpPr>
        <p:spPr>
          <a:xfrm>
            <a:off x="4722421" y="3686186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22197CF6-D4FA-4F90-9EF3-3129CE72AA38}"/>
              </a:ext>
            </a:extLst>
          </p:cNvPr>
          <p:cNvSpPr/>
          <p:nvPr/>
        </p:nvSpPr>
        <p:spPr>
          <a:xfrm>
            <a:off x="5478587" y="371933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5ACD55A6-E050-49D6-935A-CA1A83618231}"/>
              </a:ext>
            </a:extLst>
          </p:cNvPr>
          <p:cNvSpPr/>
          <p:nvPr/>
        </p:nvSpPr>
        <p:spPr>
          <a:xfrm>
            <a:off x="5440052" y="3686188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77ABBD6F-4CC5-430C-BD89-7057E3B4EFEE}"/>
              </a:ext>
            </a:extLst>
          </p:cNvPr>
          <p:cNvSpPr/>
          <p:nvPr/>
        </p:nvSpPr>
        <p:spPr>
          <a:xfrm>
            <a:off x="6207790" y="371933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90F2CDB-FC9A-461F-A1BD-C6E956965AC7}"/>
              </a:ext>
            </a:extLst>
          </p:cNvPr>
          <p:cNvSpPr/>
          <p:nvPr/>
        </p:nvSpPr>
        <p:spPr>
          <a:xfrm>
            <a:off x="6169255" y="3686187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D13C3C6E-88AC-49B5-B8CE-93E36D0F8352}"/>
              </a:ext>
            </a:extLst>
          </p:cNvPr>
          <p:cNvSpPr/>
          <p:nvPr/>
        </p:nvSpPr>
        <p:spPr>
          <a:xfrm>
            <a:off x="6902268" y="373091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25C86732-5510-4C6C-817B-FFB0289F4E4B}"/>
              </a:ext>
            </a:extLst>
          </p:cNvPr>
          <p:cNvSpPr/>
          <p:nvPr/>
        </p:nvSpPr>
        <p:spPr>
          <a:xfrm>
            <a:off x="6863733" y="3709339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9C9A0BE9-2814-4CBC-836E-AF1C770889A4}"/>
              </a:ext>
            </a:extLst>
          </p:cNvPr>
          <p:cNvSpPr/>
          <p:nvPr/>
        </p:nvSpPr>
        <p:spPr>
          <a:xfrm>
            <a:off x="4767521" y="4173907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249AD721-31E0-450F-A2D9-2CB47CF7A797}"/>
              </a:ext>
            </a:extLst>
          </p:cNvPr>
          <p:cNvSpPr/>
          <p:nvPr/>
        </p:nvSpPr>
        <p:spPr>
          <a:xfrm>
            <a:off x="4728986" y="4140761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ADBFEE72-B655-41CA-B98E-23F3E4F0D628}"/>
              </a:ext>
            </a:extLst>
          </p:cNvPr>
          <p:cNvSpPr/>
          <p:nvPr/>
        </p:nvSpPr>
        <p:spPr>
          <a:xfrm>
            <a:off x="5485152" y="417390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66F048E1-5D1C-4CB3-AF94-673F68E640DE}"/>
              </a:ext>
            </a:extLst>
          </p:cNvPr>
          <p:cNvSpPr/>
          <p:nvPr/>
        </p:nvSpPr>
        <p:spPr>
          <a:xfrm>
            <a:off x="5446617" y="4140763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C7B5AC27-4A7A-4F72-96E7-6ADEDFB94A59}"/>
              </a:ext>
            </a:extLst>
          </p:cNvPr>
          <p:cNvSpPr/>
          <p:nvPr/>
        </p:nvSpPr>
        <p:spPr>
          <a:xfrm>
            <a:off x="6214355" y="417390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A1CCCB7A-E13A-479C-B5A0-39C9054BFF0F}"/>
              </a:ext>
            </a:extLst>
          </p:cNvPr>
          <p:cNvSpPr/>
          <p:nvPr/>
        </p:nvSpPr>
        <p:spPr>
          <a:xfrm>
            <a:off x="6175820" y="4140762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489BBB50-0C31-49CF-9600-745D69D47121}"/>
              </a:ext>
            </a:extLst>
          </p:cNvPr>
          <p:cNvSpPr/>
          <p:nvPr/>
        </p:nvSpPr>
        <p:spPr>
          <a:xfrm>
            <a:off x="6931983" y="417391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D16718B4-8F7D-48CA-B618-C7F523CF49ED}"/>
              </a:ext>
            </a:extLst>
          </p:cNvPr>
          <p:cNvSpPr/>
          <p:nvPr/>
        </p:nvSpPr>
        <p:spPr>
          <a:xfrm>
            <a:off x="6893448" y="4140764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3F16498D-9237-4436-AC58-11DCA8CC44D6}"/>
              </a:ext>
            </a:extLst>
          </p:cNvPr>
          <p:cNvSpPr/>
          <p:nvPr/>
        </p:nvSpPr>
        <p:spPr>
          <a:xfrm>
            <a:off x="2611144" y="461864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0129DD07-80F7-4513-8EEF-4674DD3FB338}"/>
              </a:ext>
            </a:extLst>
          </p:cNvPr>
          <p:cNvSpPr/>
          <p:nvPr/>
        </p:nvSpPr>
        <p:spPr>
          <a:xfrm>
            <a:off x="2572609" y="4585502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CCA33FA8-DFA7-420E-A999-C570CC0CF649}"/>
              </a:ext>
            </a:extLst>
          </p:cNvPr>
          <p:cNvSpPr/>
          <p:nvPr/>
        </p:nvSpPr>
        <p:spPr>
          <a:xfrm>
            <a:off x="3335337" y="463180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06612913-7165-410A-BA79-F864D4C7241E}"/>
              </a:ext>
            </a:extLst>
          </p:cNvPr>
          <p:cNvSpPr/>
          <p:nvPr/>
        </p:nvSpPr>
        <p:spPr>
          <a:xfrm>
            <a:off x="3296802" y="4598657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D95074F7-A1CD-4713-976F-974C8E31BFEA}"/>
              </a:ext>
            </a:extLst>
          </p:cNvPr>
          <p:cNvSpPr/>
          <p:nvPr/>
        </p:nvSpPr>
        <p:spPr>
          <a:xfrm>
            <a:off x="4043321" y="462215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EFCC05CD-ACEF-4D03-997E-4B34CF91409E}"/>
              </a:ext>
            </a:extLst>
          </p:cNvPr>
          <p:cNvSpPr/>
          <p:nvPr/>
        </p:nvSpPr>
        <p:spPr>
          <a:xfrm>
            <a:off x="4004786" y="4589010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5CD47F0E-13E5-442E-8449-EA40EF7A3381}"/>
              </a:ext>
            </a:extLst>
          </p:cNvPr>
          <p:cNvSpPr/>
          <p:nvPr/>
        </p:nvSpPr>
        <p:spPr>
          <a:xfrm>
            <a:off x="4774456" y="462408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8FC1C8C0-8A02-453E-886D-6308A7DD65BC}"/>
              </a:ext>
            </a:extLst>
          </p:cNvPr>
          <p:cNvSpPr/>
          <p:nvPr/>
        </p:nvSpPr>
        <p:spPr>
          <a:xfrm>
            <a:off x="4735921" y="4590938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23DB1769-4EAB-4FBB-AE29-7233B1DF1298}"/>
              </a:ext>
            </a:extLst>
          </p:cNvPr>
          <p:cNvSpPr/>
          <p:nvPr/>
        </p:nvSpPr>
        <p:spPr>
          <a:xfrm>
            <a:off x="5492087" y="462408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305800CA-87C0-4413-A594-ADD718036FF3}"/>
              </a:ext>
            </a:extLst>
          </p:cNvPr>
          <p:cNvSpPr/>
          <p:nvPr/>
        </p:nvSpPr>
        <p:spPr>
          <a:xfrm>
            <a:off x="5453552" y="4590940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3B88B392-7890-4303-AEF5-B0ED23C6E0B5}"/>
              </a:ext>
            </a:extLst>
          </p:cNvPr>
          <p:cNvSpPr/>
          <p:nvPr/>
        </p:nvSpPr>
        <p:spPr>
          <a:xfrm>
            <a:off x="6221290" y="4624085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A441C716-8438-4639-AA40-6FBF8F18F20C}"/>
              </a:ext>
            </a:extLst>
          </p:cNvPr>
          <p:cNvSpPr/>
          <p:nvPr/>
        </p:nvSpPr>
        <p:spPr>
          <a:xfrm>
            <a:off x="6182755" y="4590939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CD8B7364-BBD6-4F12-ABBE-B31B3C9635BB}"/>
              </a:ext>
            </a:extLst>
          </p:cNvPr>
          <p:cNvSpPr/>
          <p:nvPr/>
        </p:nvSpPr>
        <p:spPr>
          <a:xfrm>
            <a:off x="6938918" y="4624087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0D7B38A5-8D87-4F6E-83E0-4B8E5247015D}"/>
              </a:ext>
            </a:extLst>
          </p:cNvPr>
          <p:cNvSpPr/>
          <p:nvPr/>
        </p:nvSpPr>
        <p:spPr>
          <a:xfrm>
            <a:off x="6900383" y="4590941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491F8645-60F3-4A6A-95D0-B31E6B8DA621}"/>
              </a:ext>
            </a:extLst>
          </p:cNvPr>
          <p:cNvSpPr/>
          <p:nvPr/>
        </p:nvSpPr>
        <p:spPr>
          <a:xfrm>
            <a:off x="2611145" y="5081634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97C7F765-85A0-4858-BF8C-F69BAE89E636}"/>
              </a:ext>
            </a:extLst>
          </p:cNvPr>
          <p:cNvSpPr/>
          <p:nvPr/>
        </p:nvSpPr>
        <p:spPr>
          <a:xfrm>
            <a:off x="2572610" y="5048488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9EA19041-702A-45C9-8ED0-6B54A44C9BD7}"/>
              </a:ext>
            </a:extLst>
          </p:cNvPr>
          <p:cNvSpPr/>
          <p:nvPr/>
        </p:nvSpPr>
        <p:spPr>
          <a:xfrm>
            <a:off x="3335338" y="509478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D149C264-8A27-42BB-81C1-B807EC1CA261}"/>
              </a:ext>
            </a:extLst>
          </p:cNvPr>
          <p:cNvSpPr/>
          <p:nvPr/>
        </p:nvSpPr>
        <p:spPr>
          <a:xfrm>
            <a:off x="3296803" y="5061643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AC80CA58-6C93-4251-8736-61087E2D48B9}"/>
              </a:ext>
            </a:extLst>
          </p:cNvPr>
          <p:cNvSpPr/>
          <p:nvPr/>
        </p:nvSpPr>
        <p:spPr>
          <a:xfrm>
            <a:off x="4043322" y="508514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C66590F4-C0D8-470B-90FB-08B2CABAE69B}"/>
              </a:ext>
            </a:extLst>
          </p:cNvPr>
          <p:cNvSpPr/>
          <p:nvPr/>
        </p:nvSpPr>
        <p:spPr>
          <a:xfrm>
            <a:off x="4004787" y="5051996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CC84199D-5886-42B4-9444-DCFCDAE73473}"/>
              </a:ext>
            </a:extLst>
          </p:cNvPr>
          <p:cNvSpPr/>
          <p:nvPr/>
        </p:nvSpPr>
        <p:spPr>
          <a:xfrm>
            <a:off x="4774457" y="508707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58DF8230-7DFE-42ED-BACB-506ED120A599}"/>
              </a:ext>
            </a:extLst>
          </p:cNvPr>
          <p:cNvSpPr/>
          <p:nvPr/>
        </p:nvSpPr>
        <p:spPr>
          <a:xfrm>
            <a:off x="4735922" y="5053924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C6DCEAB1-65F1-40CB-982A-50FF7AC1725C}"/>
              </a:ext>
            </a:extLst>
          </p:cNvPr>
          <p:cNvSpPr/>
          <p:nvPr/>
        </p:nvSpPr>
        <p:spPr>
          <a:xfrm>
            <a:off x="5492088" y="5087072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7109CA9D-F913-4076-80F6-45F399E4103B}"/>
              </a:ext>
            </a:extLst>
          </p:cNvPr>
          <p:cNvSpPr/>
          <p:nvPr/>
        </p:nvSpPr>
        <p:spPr>
          <a:xfrm>
            <a:off x="5453553" y="5053926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BE38AE19-B972-449A-B5D3-E875115302D6}"/>
              </a:ext>
            </a:extLst>
          </p:cNvPr>
          <p:cNvSpPr/>
          <p:nvPr/>
        </p:nvSpPr>
        <p:spPr>
          <a:xfrm>
            <a:off x="6221291" y="508707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499EF217-5F33-4E72-A7B5-EC95D3A676A9}"/>
              </a:ext>
            </a:extLst>
          </p:cNvPr>
          <p:cNvSpPr/>
          <p:nvPr/>
        </p:nvSpPr>
        <p:spPr>
          <a:xfrm>
            <a:off x="6182756" y="5053925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95539BF0-DBAF-48AF-8554-9BE9BF8445B4}"/>
              </a:ext>
            </a:extLst>
          </p:cNvPr>
          <p:cNvSpPr/>
          <p:nvPr/>
        </p:nvSpPr>
        <p:spPr>
          <a:xfrm>
            <a:off x="6938919" y="5087073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DFBDB972-0F78-4656-9F82-6BCC3C8055B0}"/>
              </a:ext>
            </a:extLst>
          </p:cNvPr>
          <p:cNvSpPr/>
          <p:nvPr/>
        </p:nvSpPr>
        <p:spPr>
          <a:xfrm>
            <a:off x="6900384" y="5053927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1AB305D5-952A-4F89-A99C-30551C6B9B25}"/>
              </a:ext>
            </a:extLst>
          </p:cNvPr>
          <p:cNvSpPr/>
          <p:nvPr/>
        </p:nvSpPr>
        <p:spPr>
          <a:xfrm>
            <a:off x="2587994" y="5533051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25D95389-3A61-4089-866C-AB057F631CE9}"/>
              </a:ext>
            </a:extLst>
          </p:cNvPr>
          <p:cNvSpPr/>
          <p:nvPr/>
        </p:nvSpPr>
        <p:spPr>
          <a:xfrm>
            <a:off x="2549459" y="5499905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A70F4C15-6DFA-462D-92F1-CFCF522877B1}"/>
              </a:ext>
            </a:extLst>
          </p:cNvPr>
          <p:cNvSpPr/>
          <p:nvPr/>
        </p:nvSpPr>
        <p:spPr>
          <a:xfrm>
            <a:off x="3312187" y="554620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1C31E4B3-82C1-4C93-8D05-8A05EB32F193}"/>
              </a:ext>
            </a:extLst>
          </p:cNvPr>
          <p:cNvSpPr/>
          <p:nvPr/>
        </p:nvSpPr>
        <p:spPr>
          <a:xfrm>
            <a:off x="3273652" y="5513060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045A3B49-6947-49FA-82FD-DA5BE4693F1E}"/>
              </a:ext>
            </a:extLst>
          </p:cNvPr>
          <p:cNvSpPr/>
          <p:nvPr/>
        </p:nvSpPr>
        <p:spPr>
          <a:xfrm>
            <a:off x="4020171" y="553655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9EC663AB-E645-4BD7-B561-0393BEEED58C}"/>
              </a:ext>
            </a:extLst>
          </p:cNvPr>
          <p:cNvSpPr/>
          <p:nvPr/>
        </p:nvSpPr>
        <p:spPr>
          <a:xfrm>
            <a:off x="3981636" y="5503413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F96724B5-92C4-4154-8BD0-4190240811D1}"/>
              </a:ext>
            </a:extLst>
          </p:cNvPr>
          <p:cNvSpPr/>
          <p:nvPr/>
        </p:nvSpPr>
        <p:spPr>
          <a:xfrm>
            <a:off x="4751306" y="5538487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E1ADD844-1BB2-4C4F-AF43-6E151572A232}"/>
              </a:ext>
            </a:extLst>
          </p:cNvPr>
          <p:cNvSpPr/>
          <p:nvPr/>
        </p:nvSpPr>
        <p:spPr>
          <a:xfrm>
            <a:off x="4712771" y="5505341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80773942-711D-42BC-A97A-F7BEB376CBDE}"/>
              </a:ext>
            </a:extLst>
          </p:cNvPr>
          <p:cNvSpPr/>
          <p:nvPr/>
        </p:nvSpPr>
        <p:spPr>
          <a:xfrm>
            <a:off x="5468937" y="5538489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C736C6D5-BA0A-4511-868A-8794E87EE6E4}"/>
              </a:ext>
            </a:extLst>
          </p:cNvPr>
          <p:cNvSpPr/>
          <p:nvPr/>
        </p:nvSpPr>
        <p:spPr>
          <a:xfrm>
            <a:off x="5430402" y="5505343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C65A3EEF-E494-4B80-BCEC-95BA1AEF6423}"/>
              </a:ext>
            </a:extLst>
          </p:cNvPr>
          <p:cNvSpPr/>
          <p:nvPr/>
        </p:nvSpPr>
        <p:spPr>
          <a:xfrm>
            <a:off x="6198140" y="553848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2F23F8ED-6604-42C6-8CC7-128940A66D72}"/>
              </a:ext>
            </a:extLst>
          </p:cNvPr>
          <p:cNvSpPr/>
          <p:nvPr/>
        </p:nvSpPr>
        <p:spPr>
          <a:xfrm>
            <a:off x="6159605" y="5505342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BCFF7FEA-54D5-4AEA-BD5B-78C325F93F6C}"/>
              </a:ext>
            </a:extLst>
          </p:cNvPr>
          <p:cNvSpPr/>
          <p:nvPr/>
        </p:nvSpPr>
        <p:spPr>
          <a:xfrm>
            <a:off x="6915768" y="553849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08D9D4F9-8480-4AB0-94F9-BEBAF1B28EC4}"/>
              </a:ext>
            </a:extLst>
          </p:cNvPr>
          <p:cNvSpPr/>
          <p:nvPr/>
        </p:nvSpPr>
        <p:spPr>
          <a:xfrm>
            <a:off x="6877233" y="5505344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B9AB0184-7D27-47FE-A75E-492D96BCD0AC}"/>
              </a:ext>
            </a:extLst>
          </p:cNvPr>
          <p:cNvSpPr/>
          <p:nvPr/>
        </p:nvSpPr>
        <p:spPr>
          <a:xfrm>
            <a:off x="2587994" y="5996040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B885D8C7-FCAF-452D-A4CD-32DD5E099D76}"/>
              </a:ext>
            </a:extLst>
          </p:cNvPr>
          <p:cNvSpPr/>
          <p:nvPr/>
        </p:nvSpPr>
        <p:spPr>
          <a:xfrm>
            <a:off x="2549459" y="5962894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52D9C216-F0B2-49AB-A27E-2B2647F5BB2F}"/>
              </a:ext>
            </a:extLst>
          </p:cNvPr>
          <p:cNvSpPr/>
          <p:nvPr/>
        </p:nvSpPr>
        <p:spPr>
          <a:xfrm>
            <a:off x="3312187" y="6009195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148FFD9B-C699-4B71-A18C-53A0E02AC7ED}"/>
              </a:ext>
            </a:extLst>
          </p:cNvPr>
          <p:cNvSpPr/>
          <p:nvPr/>
        </p:nvSpPr>
        <p:spPr>
          <a:xfrm>
            <a:off x="3273652" y="5976049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43F376D8-13FD-454A-9E12-28E630B0DE8B}"/>
              </a:ext>
            </a:extLst>
          </p:cNvPr>
          <p:cNvSpPr/>
          <p:nvPr/>
        </p:nvSpPr>
        <p:spPr>
          <a:xfrm>
            <a:off x="4020171" y="599954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243801B0-FC04-4945-B8F0-C1BAECAFC27C}"/>
              </a:ext>
            </a:extLst>
          </p:cNvPr>
          <p:cNvSpPr/>
          <p:nvPr/>
        </p:nvSpPr>
        <p:spPr>
          <a:xfrm>
            <a:off x="3981636" y="5966402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28B9A23D-AD47-4E24-9BDC-56AACC53684C}"/>
              </a:ext>
            </a:extLst>
          </p:cNvPr>
          <p:cNvSpPr/>
          <p:nvPr/>
        </p:nvSpPr>
        <p:spPr>
          <a:xfrm>
            <a:off x="4751306" y="6001476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6978C229-6B3D-40FF-AB46-54609D125641}"/>
              </a:ext>
            </a:extLst>
          </p:cNvPr>
          <p:cNvSpPr/>
          <p:nvPr/>
        </p:nvSpPr>
        <p:spPr>
          <a:xfrm>
            <a:off x="4712771" y="5968330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172155E3-E96A-4FD4-BA54-1ECEEEECBC42}"/>
              </a:ext>
            </a:extLst>
          </p:cNvPr>
          <p:cNvSpPr/>
          <p:nvPr/>
        </p:nvSpPr>
        <p:spPr>
          <a:xfrm>
            <a:off x="5468937" y="6001478"/>
            <a:ext cx="539196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xmlns="" id="{16C65233-15EF-41AC-B95D-C98EFE6CB52A}"/>
              </a:ext>
            </a:extLst>
          </p:cNvPr>
          <p:cNvSpPr/>
          <p:nvPr/>
        </p:nvSpPr>
        <p:spPr>
          <a:xfrm>
            <a:off x="5430402" y="5968332"/>
            <a:ext cx="59311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xmlns="" id="{28605606-2AF8-4958-B5BD-54F27D04D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429" y="4279"/>
            <a:ext cx="5535920" cy="692162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93ED9D6-AC6B-40F6-BA0E-67852C1EFBA1}"/>
              </a:ext>
            </a:extLst>
          </p:cNvPr>
          <p:cNvGrpSpPr/>
          <p:nvPr/>
        </p:nvGrpSpPr>
        <p:grpSpPr>
          <a:xfrm>
            <a:off x="215268" y="520852"/>
            <a:ext cx="2719204" cy="1517752"/>
            <a:chOff x="630722" y="4122578"/>
            <a:chExt cx="2719204" cy="1517752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F32E04F2-E5AB-4024-8449-564FDBE1248A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77DE6F22-2867-464A-93A4-C56DB36E814B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五月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3126BAA4-0D35-44A2-AC88-67A6A99B4747}"/>
              </a:ext>
            </a:extLst>
          </p:cNvPr>
          <p:cNvGrpSpPr/>
          <p:nvPr/>
        </p:nvGrpSpPr>
        <p:grpSpPr>
          <a:xfrm>
            <a:off x="8407021" y="937388"/>
            <a:ext cx="3390870" cy="2491612"/>
            <a:chOff x="8407021" y="937388"/>
            <a:chExt cx="3390870" cy="2491612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AC2C67D2-AA8F-4C03-9146-73062469C5FA}"/>
                </a:ext>
              </a:extLst>
            </p:cNvPr>
            <p:cNvSpPr/>
            <p:nvPr/>
          </p:nvSpPr>
          <p:spPr>
            <a:xfrm>
              <a:off x="8407021" y="937388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今天几月几号？</a:t>
              </a: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xmlns="" id="{6DC73C4D-F735-4218-852E-9BCAF6A59EF1}"/>
                </a:ext>
              </a:extLst>
            </p:cNvPr>
            <p:cNvSpPr/>
            <p:nvPr/>
          </p:nvSpPr>
          <p:spPr>
            <a:xfrm>
              <a:off x="8407021" y="2551997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今天星期几？</a:t>
              </a:r>
            </a:p>
          </p:txBody>
        </p:sp>
      </p:grpSp>
      <p:sp>
        <p:nvSpPr>
          <p:cNvPr id="22" name="KAIGUAN">
            <a:extLst>
              <a:ext uri="{FF2B5EF4-FFF2-40B4-BE49-F238E27FC236}">
                <a16:creationId xmlns:a16="http://schemas.microsoft.com/office/drawing/2014/main" xmlns="" id="{58D958A7-FF89-41EC-8E32-2DE960335A0F}"/>
              </a:ext>
            </a:extLst>
          </p:cNvPr>
          <p:cNvSpPr/>
          <p:nvPr/>
        </p:nvSpPr>
        <p:spPr>
          <a:xfrm>
            <a:off x="7770401" y="6012163"/>
            <a:ext cx="936012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ask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2918423-EFF8-4B75-A0BC-117F6B59432A}"/>
              </a:ext>
            </a:extLst>
          </p:cNvPr>
          <p:cNvSpPr/>
          <p:nvPr/>
        </p:nvSpPr>
        <p:spPr>
          <a:xfrm>
            <a:off x="10861880" y="5809501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图形 12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BE33B2FB-0378-4E10-943C-AC2021A44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DF5714A-8C1D-430F-9F20-AE9E9C0224EF}"/>
              </a:ext>
            </a:extLst>
          </p:cNvPr>
          <p:cNvSpPr/>
          <p:nvPr/>
        </p:nvSpPr>
        <p:spPr>
          <a:xfrm>
            <a:off x="256397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EA5CCBF7-D993-4555-A3E6-B1B25FC42E6A}"/>
              </a:ext>
            </a:extLst>
          </p:cNvPr>
          <p:cNvSpPr/>
          <p:nvPr/>
        </p:nvSpPr>
        <p:spPr>
          <a:xfrm>
            <a:off x="252438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FB4FF18-E593-49FB-AEEA-4650A2E15B7C}"/>
              </a:ext>
            </a:extLst>
          </p:cNvPr>
          <p:cNvSpPr/>
          <p:nvPr/>
        </p:nvSpPr>
        <p:spPr>
          <a:xfrm>
            <a:off x="328816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FAE0B9E8-9598-46E9-BE36-CA077F1949DD}"/>
              </a:ext>
            </a:extLst>
          </p:cNvPr>
          <p:cNvSpPr/>
          <p:nvPr/>
        </p:nvSpPr>
        <p:spPr>
          <a:xfrm>
            <a:off x="324857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417B951-C89F-4783-9BD6-A8119DB07138}"/>
              </a:ext>
            </a:extLst>
          </p:cNvPr>
          <p:cNvSpPr/>
          <p:nvPr/>
        </p:nvSpPr>
        <p:spPr>
          <a:xfrm>
            <a:off x="399614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8B849DCB-D337-47E8-8CE5-98215F380117}"/>
              </a:ext>
            </a:extLst>
          </p:cNvPr>
          <p:cNvSpPr/>
          <p:nvPr/>
        </p:nvSpPr>
        <p:spPr>
          <a:xfrm>
            <a:off x="395656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CCDAC712-6283-4A1A-9FA7-07254F180F31}"/>
              </a:ext>
            </a:extLst>
          </p:cNvPr>
          <p:cNvSpPr/>
          <p:nvPr/>
        </p:nvSpPr>
        <p:spPr>
          <a:xfrm>
            <a:off x="472728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EA430BE-21D4-461B-82FD-9AEFE7570A45}"/>
              </a:ext>
            </a:extLst>
          </p:cNvPr>
          <p:cNvSpPr/>
          <p:nvPr/>
        </p:nvSpPr>
        <p:spPr>
          <a:xfrm>
            <a:off x="468769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6194B5A2-126C-47C5-A38B-239C7809F338}"/>
              </a:ext>
            </a:extLst>
          </p:cNvPr>
          <p:cNvSpPr/>
          <p:nvPr/>
        </p:nvSpPr>
        <p:spPr>
          <a:xfrm>
            <a:off x="544491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BB597012-89D7-442A-8354-5ABA15F49D0C}"/>
              </a:ext>
            </a:extLst>
          </p:cNvPr>
          <p:cNvSpPr/>
          <p:nvPr/>
        </p:nvSpPr>
        <p:spPr>
          <a:xfrm>
            <a:off x="540532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D7BAA88A-563E-45D3-A186-F25C9E409A6C}"/>
              </a:ext>
            </a:extLst>
          </p:cNvPr>
          <p:cNvSpPr/>
          <p:nvPr/>
        </p:nvSpPr>
        <p:spPr>
          <a:xfrm>
            <a:off x="617411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D5089D0E-9C70-4DB9-8185-408919186671}"/>
              </a:ext>
            </a:extLst>
          </p:cNvPr>
          <p:cNvSpPr/>
          <p:nvPr/>
        </p:nvSpPr>
        <p:spPr>
          <a:xfrm>
            <a:off x="613452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0CC9CE9B-CC7A-47C7-B920-456210F8E6F4}"/>
              </a:ext>
            </a:extLst>
          </p:cNvPr>
          <p:cNvSpPr/>
          <p:nvPr/>
        </p:nvSpPr>
        <p:spPr>
          <a:xfrm>
            <a:off x="689174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34F3F0E3-4A99-4318-B033-D5E1F3EE2638}"/>
              </a:ext>
            </a:extLst>
          </p:cNvPr>
          <p:cNvSpPr/>
          <p:nvPr/>
        </p:nvSpPr>
        <p:spPr>
          <a:xfrm>
            <a:off x="685215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0AE5911E-F196-4D76-BF15-DA8A71B546CE}"/>
              </a:ext>
            </a:extLst>
          </p:cNvPr>
          <p:cNvSpPr/>
          <p:nvPr/>
        </p:nvSpPr>
        <p:spPr>
          <a:xfrm>
            <a:off x="6180682" y="4185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96B5D44A-3E53-43FC-93CA-14E254E79CDE}"/>
              </a:ext>
            </a:extLst>
          </p:cNvPr>
          <p:cNvSpPr/>
          <p:nvPr/>
        </p:nvSpPr>
        <p:spPr>
          <a:xfrm>
            <a:off x="6141094" y="4152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DD88E3F6-0935-407E-AC58-C011B9C31B19}"/>
              </a:ext>
            </a:extLst>
          </p:cNvPr>
          <p:cNvSpPr/>
          <p:nvPr/>
        </p:nvSpPr>
        <p:spPr>
          <a:xfrm>
            <a:off x="689831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04E7F6C1-92EF-4271-B13B-2FD3B32A18A7}"/>
              </a:ext>
            </a:extLst>
          </p:cNvPr>
          <p:cNvSpPr/>
          <p:nvPr/>
        </p:nvSpPr>
        <p:spPr>
          <a:xfrm>
            <a:off x="685872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B2E40F80-D48E-48AF-979B-17B4BAF193FD}"/>
              </a:ext>
            </a:extLst>
          </p:cNvPr>
          <p:cNvSpPr/>
          <p:nvPr/>
        </p:nvSpPr>
        <p:spPr>
          <a:xfrm>
            <a:off x="257747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A67513CF-15F9-40AB-8D21-CC899F811361}"/>
              </a:ext>
            </a:extLst>
          </p:cNvPr>
          <p:cNvSpPr/>
          <p:nvPr/>
        </p:nvSpPr>
        <p:spPr>
          <a:xfrm>
            <a:off x="253788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E0CE700C-E2DE-425D-97D1-3D8F97B6BCB8}"/>
              </a:ext>
            </a:extLst>
          </p:cNvPr>
          <p:cNvSpPr/>
          <p:nvPr/>
        </p:nvSpPr>
        <p:spPr>
          <a:xfrm>
            <a:off x="330166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7E18BFC6-53EC-4B9B-A4F0-FFA64520DB3E}"/>
              </a:ext>
            </a:extLst>
          </p:cNvPr>
          <p:cNvSpPr/>
          <p:nvPr/>
        </p:nvSpPr>
        <p:spPr>
          <a:xfrm>
            <a:off x="326207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5310DA92-EAB0-40AF-97D1-2DA5162ACECC}"/>
              </a:ext>
            </a:extLst>
          </p:cNvPr>
          <p:cNvSpPr/>
          <p:nvPr/>
        </p:nvSpPr>
        <p:spPr>
          <a:xfrm>
            <a:off x="400964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56DAE6C3-32DA-4C62-813F-E4EED321A7D7}"/>
              </a:ext>
            </a:extLst>
          </p:cNvPr>
          <p:cNvSpPr/>
          <p:nvPr/>
        </p:nvSpPr>
        <p:spPr>
          <a:xfrm>
            <a:off x="397006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F925E200-9C3C-4251-845A-A26041B1AB69}"/>
              </a:ext>
            </a:extLst>
          </p:cNvPr>
          <p:cNvSpPr/>
          <p:nvPr/>
        </p:nvSpPr>
        <p:spPr>
          <a:xfrm>
            <a:off x="474078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64995DC5-1B83-460B-BF82-7A7277884D6E}"/>
              </a:ext>
            </a:extLst>
          </p:cNvPr>
          <p:cNvSpPr/>
          <p:nvPr/>
        </p:nvSpPr>
        <p:spPr>
          <a:xfrm>
            <a:off x="470119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6D3EC4DA-6951-4D80-985B-3B61F3EA95C3}"/>
              </a:ext>
            </a:extLst>
          </p:cNvPr>
          <p:cNvSpPr/>
          <p:nvPr/>
        </p:nvSpPr>
        <p:spPr>
          <a:xfrm>
            <a:off x="545841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F9747852-63BE-4A0C-9F48-E3EC553CE917}"/>
              </a:ext>
            </a:extLst>
          </p:cNvPr>
          <p:cNvSpPr/>
          <p:nvPr/>
        </p:nvSpPr>
        <p:spPr>
          <a:xfrm>
            <a:off x="541882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376A8C6B-1317-44EA-AC57-30348B8302B3}"/>
              </a:ext>
            </a:extLst>
          </p:cNvPr>
          <p:cNvSpPr/>
          <p:nvPr/>
        </p:nvSpPr>
        <p:spPr>
          <a:xfrm>
            <a:off x="618761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0D806B9D-C7FC-40A5-995A-5AD97969CE56}"/>
              </a:ext>
            </a:extLst>
          </p:cNvPr>
          <p:cNvSpPr/>
          <p:nvPr/>
        </p:nvSpPr>
        <p:spPr>
          <a:xfrm>
            <a:off x="614802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EE6CECB4-8E89-4DE9-974D-B696A10BC756}"/>
              </a:ext>
            </a:extLst>
          </p:cNvPr>
          <p:cNvSpPr/>
          <p:nvPr/>
        </p:nvSpPr>
        <p:spPr>
          <a:xfrm>
            <a:off x="690524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C03D41AF-8FB9-4C39-8909-8CC7A6E94701}"/>
              </a:ext>
            </a:extLst>
          </p:cNvPr>
          <p:cNvSpPr/>
          <p:nvPr/>
        </p:nvSpPr>
        <p:spPr>
          <a:xfrm>
            <a:off x="686565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7086DDCA-66F8-4E99-990B-F5E9C2404BB0}"/>
              </a:ext>
            </a:extLst>
          </p:cNvPr>
          <p:cNvSpPr/>
          <p:nvPr/>
        </p:nvSpPr>
        <p:spPr>
          <a:xfrm>
            <a:off x="257747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E66D7684-8767-416E-B921-B04C750F7685}"/>
              </a:ext>
            </a:extLst>
          </p:cNvPr>
          <p:cNvSpPr/>
          <p:nvPr/>
        </p:nvSpPr>
        <p:spPr>
          <a:xfrm>
            <a:off x="253788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2B1D04D0-F810-49DB-8327-ACAA4D707F49}"/>
              </a:ext>
            </a:extLst>
          </p:cNvPr>
          <p:cNvSpPr/>
          <p:nvPr/>
        </p:nvSpPr>
        <p:spPr>
          <a:xfrm>
            <a:off x="330166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EED34E57-F733-4C16-9E2A-8B2DA22CC61C}"/>
              </a:ext>
            </a:extLst>
          </p:cNvPr>
          <p:cNvSpPr/>
          <p:nvPr/>
        </p:nvSpPr>
        <p:spPr>
          <a:xfrm>
            <a:off x="326207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7CCB6354-DEF2-412E-816C-471E103F67C0}"/>
              </a:ext>
            </a:extLst>
          </p:cNvPr>
          <p:cNvSpPr/>
          <p:nvPr/>
        </p:nvSpPr>
        <p:spPr>
          <a:xfrm>
            <a:off x="400964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5466FE41-5D95-45D2-919B-1663D173EE32}"/>
              </a:ext>
            </a:extLst>
          </p:cNvPr>
          <p:cNvSpPr/>
          <p:nvPr/>
        </p:nvSpPr>
        <p:spPr>
          <a:xfrm>
            <a:off x="397006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A335D185-ADF9-49BF-8697-CE1035349C4A}"/>
              </a:ext>
            </a:extLst>
          </p:cNvPr>
          <p:cNvSpPr/>
          <p:nvPr/>
        </p:nvSpPr>
        <p:spPr>
          <a:xfrm>
            <a:off x="474078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EBE2CBCD-B403-4D58-8F78-C631A53917BA}"/>
              </a:ext>
            </a:extLst>
          </p:cNvPr>
          <p:cNvSpPr/>
          <p:nvPr/>
        </p:nvSpPr>
        <p:spPr>
          <a:xfrm>
            <a:off x="470119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C4470A88-C291-447B-9C39-650A22D7DDE9}"/>
              </a:ext>
            </a:extLst>
          </p:cNvPr>
          <p:cNvSpPr/>
          <p:nvPr/>
        </p:nvSpPr>
        <p:spPr>
          <a:xfrm>
            <a:off x="545841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F08BCDA5-592D-4670-A1B7-913E416C153D}"/>
              </a:ext>
            </a:extLst>
          </p:cNvPr>
          <p:cNvSpPr/>
          <p:nvPr/>
        </p:nvSpPr>
        <p:spPr>
          <a:xfrm>
            <a:off x="541882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6C483A4E-AE64-4E71-B55C-412F0B7A0679}"/>
              </a:ext>
            </a:extLst>
          </p:cNvPr>
          <p:cNvSpPr/>
          <p:nvPr/>
        </p:nvSpPr>
        <p:spPr>
          <a:xfrm>
            <a:off x="618761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4E26BCDB-C7F5-4A78-BFA3-789E6155ACEC}"/>
              </a:ext>
            </a:extLst>
          </p:cNvPr>
          <p:cNvSpPr/>
          <p:nvPr/>
        </p:nvSpPr>
        <p:spPr>
          <a:xfrm>
            <a:off x="614803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B7CC177A-D971-4A21-B61A-4661AA01B3D5}"/>
              </a:ext>
            </a:extLst>
          </p:cNvPr>
          <p:cNvSpPr/>
          <p:nvPr/>
        </p:nvSpPr>
        <p:spPr>
          <a:xfrm>
            <a:off x="690524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7693D249-C15E-4F87-AA93-E05BA4CE36E3}"/>
              </a:ext>
            </a:extLst>
          </p:cNvPr>
          <p:cNvSpPr/>
          <p:nvPr/>
        </p:nvSpPr>
        <p:spPr>
          <a:xfrm>
            <a:off x="686565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1F85A200-39F5-4657-8A3F-ECFC4258853D}"/>
              </a:ext>
            </a:extLst>
          </p:cNvPr>
          <p:cNvSpPr/>
          <p:nvPr/>
        </p:nvSpPr>
        <p:spPr>
          <a:xfrm>
            <a:off x="255432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2B2CE119-7312-42A4-9649-B4B3485FD48A}"/>
              </a:ext>
            </a:extLst>
          </p:cNvPr>
          <p:cNvSpPr/>
          <p:nvPr/>
        </p:nvSpPr>
        <p:spPr>
          <a:xfrm>
            <a:off x="251473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8EC7B6C3-1BD1-4848-8668-5DC386DAB3C4}"/>
              </a:ext>
            </a:extLst>
          </p:cNvPr>
          <p:cNvSpPr/>
          <p:nvPr/>
        </p:nvSpPr>
        <p:spPr>
          <a:xfrm>
            <a:off x="327851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33F71C94-E367-4746-A431-63C0FC9447F3}"/>
              </a:ext>
            </a:extLst>
          </p:cNvPr>
          <p:cNvSpPr/>
          <p:nvPr/>
        </p:nvSpPr>
        <p:spPr>
          <a:xfrm>
            <a:off x="323892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6B2B1743-3A9C-487C-9900-28FF2AD9E95A}"/>
              </a:ext>
            </a:extLst>
          </p:cNvPr>
          <p:cNvSpPr/>
          <p:nvPr/>
        </p:nvSpPr>
        <p:spPr>
          <a:xfrm>
            <a:off x="398649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C02C6876-07F0-4281-A42D-D4C65E926F91}"/>
              </a:ext>
            </a:extLst>
          </p:cNvPr>
          <p:cNvSpPr/>
          <p:nvPr/>
        </p:nvSpPr>
        <p:spPr>
          <a:xfrm>
            <a:off x="394691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33F5DF7F-A6F1-44AB-8250-BBA850F5465E}"/>
              </a:ext>
            </a:extLst>
          </p:cNvPr>
          <p:cNvSpPr/>
          <p:nvPr/>
        </p:nvSpPr>
        <p:spPr>
          <a:xfrm>
            <a:off x="471763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D954CFB0-51A3-4770-85F6-9E1FD36E9F89}"/>
              </a:ext>
            </a:extLst>
          </p:cNvPr>
          <p:cNvSpPr/>
          <p:nvPr/>
        </p:nvSpPr>
        <p:spPr>
          <a:xfrm>
            <a:off x="467804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8902C3C4-9F9F-4AD1-9D39-209476180243}"/>
              </a:ext>
            </a:extLst>
          </p:cNvPr>
          <p:cNvSpPr/>
          <p:nvPr/>
        </p:nvSpPr>
        <p:spPr>
          <a:xfrm>
            <a:off x="543526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AF5BD829-C91C-4D10-B4C5-9DD86B23DD3D}"/>
              </a:ext>
            </a:extLst>
          </p:cNvPr>
          <p:cNvSpPr/>
          <p:nvPr/>
        </p:nvSpPr>
        <p:spPr>
          <a:xfrm>
            <a:off x="539567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171E9D49-138F-4A13-93FB-6467BAE29D78}"/>
              </a:ext>
            </a:extLst>
          </p:cNvPr>
          <p:cNvSpPr/>
          <p:nvPr/>
        </p:nvSpPr>
        <p:spPr>
          <a:xfrm>
            <a:off x="616446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78F87A00-F3F4-422B-92AB-40FAB5C7717A}"/>
              </a:ext>
            </a:extLst>
          </p:cNvPr>
          <p:cNvSpPr/>
          <p:nvPr/>
        </p:nvSpPr>
        <p:spPr>
          <a:xfrm>
            <a:off x="612487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52C88333-51E1-414C-B005-963058CF00F2}"/>
              </a:ext>
            </a:extLst>
          </p:cNvPr>
          <p:cNvSpPr/>
          <p:nvPr/>
        </p:nvSpPr>
        <p:spPr>
          <a:xfrm>
            <a:off x="688209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2E3270D7-6055-41C9-90B2-8375E871D5E6}"/>
              </a:ext>
            </a:extLst>
          </p:cNvPr>
          <p:cNvSpPr/>
          <p:nvPr/>
        </p:nvSpPr>
        <p:spPr>
          <a:xfrm>
            <a:off x="684250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33E879C1-B2D2-460B-83BA-011D6B01C0AA}"/>
              </a:ext>
            </a:extLst>
          </p:cNvPr>
          <p:cNvSpPr/>
          <p:nvPr/>
        </p:nvSpPr>
        <p:spPr>
          <a:xfrm>
            <a:off x="255432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F75EC2FF-24AB-422C-B021-40C1C4B42D5F}"/>
              </a:ext>
            </a:extLst>
          </p:cNvPr>
          <p:cNvSpPr/>
          <p:nvPr/>
        </p:nvSpPr>
        <p:spPr>
          <a:xfrm>
            <a:off x="251473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08648EA2-5DFB-4DA5-9DB1-83EC2BED9E3A}"/>
              </a:ext>
            </a:extLst>
          </p:cNvPr>
          <p:cNvSpPr/>
          <p:nvPr/>
        </p:nvSpPr>
        <p:spPr>
          <a:xfrm>
            <a:off x="327851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4A5045A7-E080-4ACA-9402-493D31BAAAF9}"/>
              </a:ext>
            </a:extLst>
          </p:cNvPr>
          <p:cNvSpPr/>
          <p:nvPr/>
        </p:nvSpPr>
        <p:spPr>
          <a:xfrm>
            <a:off x="323892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FBD7442D-EE6E-427B-A1D1-C43EB00D9047}"/>
              </a:ext>
            </a:extLst>
          </p:cNvPr>
          <p:cNvSpPr/>
          <p:nvPr/>
        </p:nvSpPr>
        <p:spPr>
          <a:xfrm>
            <a:off x="3986498" y="60111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E0DC94D6-1C7E-4FED-B66B-B175D8F48C09}"/>
              </a:ext>
            </a:extLst>
          </p:cNvPr>
          <p:cNvSpPr/>
          <p:nvPr/>
        </p:nvSpPr>
        <p:spPr>
          <a:xfrm>
            <a:off x="3946910" y="59779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A8EDE1A1-1C93-4ACB-B429-DAE5CCB95343}"/>
              </a:ext>
            </a:extLst>
          </p:cNvPr>
          <p:cNvSpPr/>
          <p:nvPr/>
        </p:nvSpPr>
        <p:spPr>
          <a:xfrm>
            <a:off x="4717633" y="601305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6C711977-6609-4655-82BE-93FC81AA917A}"/>
              </a:ext>
            </a:extLst>
          </p:cNvPr>
          <p:cNvSpPr/>
          <p:nvPr/>
        </p:nvSpPr>
        <p:spPr>
          <a:xfrm>
            <a:off x="4678045" y="597990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ACAF4E11-774C-46BD-BEBF-49FEE3E61E53}"/>
              </a:ext>
            </a:extLst>
          </p:cNvPr>
          <p:cNvSpPr/>
          <p:nvPr/>
        </p:nvSpPr>
        <p:spPr>
          <a:xfrm>
            <a:off x="5435264" y="601305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xmlns="" id="{EC8C28C4-8F82-4D8C-8816-C495A1AECA6E}"/>
              </a:ext>
            </a:extLst>
          </p:cNvPr>
          <p:cNvSpPr/>
          <p:nvPr/>
        </p:nvSpPr>
        <p:spPr>
          <a:xfrm>
            <a:off x="5395676" y="597990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xmlns="" id="{AB20A9CB-5D95-4B8E-A86E-6F564B41BCA0}"/>
              </a:ext>
            </a:extLst>
          </p:cNvPr>
          <p:cNvSpPr/>
          <p:nvPr/>
        </p:nvSpPr>
        <p:spPr>
          <a:xfrm>
            <a:off x="6164467" y="601305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xmlns="" id="{38E4C208-6240-4574-B626-BE03F632267A}"/>
              </a:ext>
            </a:extLst>
          </p:cNvPr>
          <p:cNvSpPr/>
          <p:nvPr/>
        </p:nvSpPr>
        <p:spPr>
          <a:xfrm>
            <a:off x="6124879" y="597990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xmlns="" id="{F93B4AE9-8AAA-4DCA-883A-802F759A3490}"/>
              </a:ext>
            </a:extLst>
          </p:cNvPr>
          <p:cNvSpPr/>
          <p:nvPr/>
        </p:nvSpPr>
        <p:spPr>
          <a:xfrm>
            <a:off x="6882095" y="60130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xmlns="" id="{FE3D3DAF-4EDF-43CF-867E-5C65DBF70729}"/>
              </a:ext>
            </a:extLst>
          </p:cNvPr>
          <p:cNvSpPr/>
          <p:nvPr/>
        </p:nvSpPr>
        <p:spPr>
          <a:xfrm>
            <a:off x="6842507" y="59799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xmlns="" id="{0DE0FD2D-70E0-4367-B16D-940E6F56D1F3}"/>
              </a:ext>
            </a:extLst>
          </p:cNvPr>
          <p:cNvSpPr/>
          <p:nvPr/>
        </p:nvSpPr>
        <p:spPr>
          <a:xfrm>
            <a:off x="2600621" y="645902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xmlns="" id="{8DF3D38A-C0AB-4C71-9BE5-E1EEB106EBFF}"/>
              </a:ext>
            </a:extLst>
          </p:cNvPr>
          <p:cNvSpPr/>
          <p:nvPr/>
        </p:nvSpPr>
        <p:spPr>
          <a:xfrm>
            <a:off x="2561033" y="642588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9CB56C91-0CB1-4B82-9886-84C869C0C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80" y="13332"/>
            <a:ext cx="5519894" cy="684466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78DCAE-764A-43CC-8FDC-035BB808C676}"/>
              </a:ext>
            </a:extLst>
          </p:cNvPr>
          <p:cNvGrpSpPr/>
          <p:nvPr/>
        </p:nvGrpSpPr>
        <p:grpSpPr>
          <a:xfrm>
            <a:off x="215267" y="520852"/>
            <a:ext cx="2719204" cy="1517752"/>
            <a:chOff x="630722" y="4122578"/>
            <a:chExt cx="2719204" cy="151775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744E4DD5-D925-4525-90CD-669F6A84381E}"/>
                </a:ext>
              </a:extLst>
            </p:cNvPr>
            <p:cNvSpPr/>
            <p:nvPr/>
          </p:nvSpPr>
          <p:spPr>
            <a:xfrm>
              <a:off x="1231448" y="4122578"/>
              <a:ext cx="1517752" cy="1517752"/>
            </a:xfrm>
            <a:prstGeom prst="ellipse">
              <a:avLst/>
            </a:prstGeom>
            <a:solidFill>
              <a:srgbClr val="FFB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4A53EB14-91B2-49CB-AB62-242BDE21BDEA}"/>
                </a:ext>
              </a:extLst>
            </p:cNvPr>
            <p:cNvSpPr/>
            <p:nvPr/>
          </p:nvSpPr>
          <p:spPr>
            <a:xfrm>
              <a:off x="630722" y="4258100"/>
              <a:ext cx="2719204" cy="1132765"/>
            </a:xfrm>
            <a:prstGeom prst="roundRect">
              <a:avLst/>
            </a:prstGeom>
            <a:solidFill>
              <a:srgbClr val="C5E0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六月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F8182D0F-A85B-42FB-8788-9BE7FB99D2F5}"/>
              </a:ext>
            </a:extLst>
          </p:cNvPr>
          <p:cNvGrpSpPr/>
          <p:nvPr/>
        </p:nvGrpSpPr>
        <p:grpSpPr>
          <a:xfrm>
            <a:off x="8407021" y="937388"/>
            <a:ext cx="3390870" cy="2491612"/>
            <a:chOff x="8407021" y="937388"/>
            <a:chExt cx="3390870" cy="249161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94ACEF61-AB75-4A79-9813-955F87528DE7}"/>
                </a:ext>
              </a:extLst>
            </p:cNvPr>
            <p:cNvSpPr/>
            <p:nvPr/>
          </p:nvSpPr>
          <p:spPr>
            <a:xfrm>
              <a:off x="8407021" y="937388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今天几月几号？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DD7F8552-73E4-4C91-BF19-E970CD2144FA}"/>
                </a:ext>
              </a:extLst>
            </p:cNvPr>
            <p:cNvSpPr/>
            <p:nvPr/>
          </p:nvSpPr>
          <p:spPr>
            <a:xfrm>
              <a:off x="8407021" y="2551997"/>
              <a:ext cx="3390870" cy="8770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今天星期几？</a:t>
              </a:r>
            </a:p>
          </p:txBody>
        </p:sp>
      </p:grpSp>
      <p:sp>
        <p:nvSpPr>
          <p:cNvPr id="21" name="KAIGUAN">
            <a:extLst>
              <a:ext uri="{FF2B5EF4-FFF2-40B4-BE49-F238E27FC236}">
                <a16:creationId xmlns:a16="http://schemas.microsoft.com/office/drawing/2014/main" xmlns="" id="{B7FAF16A-9D4A-4CC2-9CD4-3E47DF25886F}"/>
              </a:ext>
            </a:extLst>
          </p:cNvPr>
          <p:cNvSpPr/>
          <p:nvPr/>
        </p:nvSpPr>
        <p:spPr>
          <a:xfrm>
            <a:off x="7770401" y="6012163"/>
            <a:ext cx="936012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ask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9A028F2-A985-4C5F-A774-0E4D6376215B}"/>
              </a:ext>
            </a:extLst>
          </p:cNvPr>
          <p:cNvSpPr/>
          <p:nvPr/>
        </p:nvSpPr>
        <p:spPr>
          <a:xfrm>
            <a:off x="10861880" y="5809501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图形 12" descr="家">
            <a:hlinkClick r:id="rId3" action="ppaction://hlinksldjump"/>
            <a:extLst>
              <a:ext uri="{FF2B5EF4-FFF2-40B4-BE49-F238E27FC236}">
                <a16:creationId xmlns:a16="http://schemas.microsoft.com/office/drawing/2014/main" xmlns="" id="{82A97DB0-148F-426C-8B4E-07D494212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6272" y="2308074"/>
            <a:ext cx="838330" cy="8383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3B77960-824F-482A-AE27-E47B89FFC77A}"/>
              </a:ext>
            </a:extLst>
          </p:cNvPr>
          <p:cNvSpPr/>
          <p:nvPr/>
        </p:nvSpPr>
        <p:spPr>
          <a:xfrm>
            <a:off x="2587121" y="372547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6A42D4E4-524B-41FC-9966-2B4F7FEF31AD}"/>
              </a:ext>
            </a:extLst>
          </p:cNvPr>
          <p:cNvSpPr/>
          <p:nvPr/>
        </p:nvSpPr>
        <p:spPr>
          <a:xfrm>
            <a:off x="2547533" y="369232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C4D5DAFE-A05A-4F27-A879-46CCF8466DCD}"/>
              </a:ext>
            </a:extLst>
          </p:cNvPr>
          <p:cNvSpPr/>
          <p:nvPr/>
        </p:nvSpPr>
        <p:spPr>
          <a:xfrm>
            <a:off x="3311314" y="3738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5842228D-624E-4681-B05D-F96107A3FA1E}"/>
              </a:ext>
            </a:extLst>
          </p:cNvPr>
          <p:cNvSpPr/>
          <p:nvPr/>
        </p:nvSpPr>
        <p:spPr>
          <a:xfrm>
            <a:off x="3271726" y="3705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4EEAC99-0DE8-4831-8F42-71751914A9B0}"/>
              </a:ext>
            </a:extLst>
          </p:cNvPr>
          <p:cNvSpPr/>
          <p:nvPr/>
        </p:nvSpPr>
        <p:spPr>
          <a:xfrm>
            <a:off x="4019298" y="372897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C482B687-0A5D-402E-B47F-B5AF91DD2C81}"/>
              </a:ext>
            </a:extLst>
          </p:cNvPr>
          <p:cNvSpPr/>
          <p:nvPr/>
        </p:nvSpPr>
        <p:spPr>
          <a:xfrm>
            <a:off x="3979710" y="369583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738055A5-2B49-4C30-8186-903AC738DF3F}"/>
              </a:ext>
            </a:extLst>
          </p:cNvPr>
          <p:cNvSpPr/>
          <p:nvPr/>
        </p:nvSpPr>
        <p:spPr>
          <a:xfrm>
            <a:off x="4750433" y="373090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20AD63B1-788B-48A1-953E-D51927CAE526}"/>
              </a:ext>
            </a:extLst>
          </p:cNvPr>
          <p:cNvSpPr/>
          <p:nvPr/>
        </p:nvSpPr>
        <p:spPr>
          <a:xfrm>
            <a:off x="4710845" y="369776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961D7F56-ADD4-4F49-8391-5C1E4EA3C6BA}"/>
              </a:ext>
            </a:extLst>
          </p:cNvPr>
          <p:cNvSpPr/>
          <p:nvPr/>
        </p:nvSpPr>
        <p:spPr>
          <a:xfrm>
            <a:off x="5468064" y="37309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BD348552-9671-4FB9-8421-57E187400287}"/>
              </a:ext>
            </a:extLst>
          </p:cNvPr>
          <p:cNvSpPr/>
          <p:nvPr/>
        </p:nvSpPr>
        <p:spPr>
          <a:xfrm>
            <a:off x="5428476" y="36977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58AE51D4-3C03-40EB-93BC-2E8824E56DCA}"/>
              </a:ext>
            </a:extLst>
          </p:cNvPr>
          <p:cNvSpPr/>
          <p:nvPr/>
        </p:nvSpPr>
        <p:spPr>
          <a:xfrm>
            <a:off x="6197267" y="373090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795DBA1D-6512-484A-A312-6FF24E39E800}"/>
              </a:ext>
            </a:extLst>
          </p:cNvPr>
          <p:cNvSpPr/>
          <p:nvPr/>
        </p:nvSpPr>
        <p:spPr>
          <a:xfrm>
            <a:off x="6157679" y="369776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D01658FD-F8B8-42F4-8005-89562274160E}"/>
              </a:ext>
            </a:extLst>
          </p:cNvPr>
          <p:cNvSpPr/>
          <p:nvPr/>
        </p:nvSpPr>
        <p:spPr>
          <a:xfrm>
            <a:off x="6914895" y="373091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1F25F2C6-863E-4BE5-AE83-341A82A21D84}"/>
              </a:ext>
            </a:extLst>
          </p:cNvPr>
          <p:cNvSpPr/>
          <p:nvPr/>
        </p:nvSpPr>
        <p:spPr>
          <a:xfrm>
            <a:off x="6875307" y="369776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DAF367B1-0F2D-4950-836A-62207E04B701}"/>
              </a:ext>
            </a:extLst>
          </p:cNvPr>
          <p:cNvSpPr/>
          <p:nvPr/>
        </p:nvSpPr>
        <p:spPr>
          <a:xfrm>
            <a:off x="2593686" y="41800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3CD0C163-4B59-4B63-A08D-8F497FC5AEA4}"/>
              </a:ext>
            </a:extLst>
          </p:cNvPr>
          <p:cNvSpPr/>
          <p:nvPr/>
        </p:nvSpPr>
        <p:spPr>
          <a:xfrm>
            <a:off x="2554098" y="41469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795ADB01-6492-49D0-BFA8-2C708CACC4C7}"/>
              </a:ext>
            </a:extLst>
          </p:cNvPr>
          <p:cNvSpPr/>
          <p:nvPr/>
        </p:nvSpPr>
        <p:spPr>
          <a:xfrm>
            <a:off x="3317879" y="419320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A88B87E7-7919-4486-98EE-D7FF1EA483E2}"/>
              </a:ext>
            </a:extLst>
          </p:cNvPr>
          <p:cNvSpPr/>
          <p:nvPr/>
        </p:nvSpPr>
        <p:spPr>
          <a:xfrm>
            <a:off x="3278291" y="416005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2FF5220A-2500-4022-BB1E-149A56DED05A}"/>
              </a:ext>
            </a:extLst>
          </p:cNvPr>
          <p:cNvSpPr/>
          <p:nvPr/>
        </p:nvSpPr>
        <p:spPr>
          <a:xfrm>
            <a:off x="4025863" y="418355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216ED2E0-9430-4E9F-9D37-35F372CA8434}"/>
              </a:ext>
            </a:extLst>
          </p:cNvPr>
          <p:cNvSpPr/>
          <p:nvPr/>
        </p:nvSpPr>
        <p:spPr>
          <a:xfrm>
            <a:off x="3986275" y="415040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F4ED4281-9880-4C54-ACEA-8F8C01D73EF6}"/>
              </a:ext>
            </a:extLst>
          </p:cNvPr>
          <p:cNvSpPr/>
          <p:nvPr/>
        </p:nvSpPr>
        <p:spPr>
          <a:xfrm>
            <a:off x="4756998" y="418548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0887AF92-5888-490B-A547-FC044FD95ACB}"/>
              </a:ext>
            </a:extLst>
          </p:cNvPr>
          <p:cNvSpPr/>
          <p:nvPr/>
        </p:nvSpPr>
        <p:spPr>
          <a:xfrm>
            <a:off x="4717410" y="415233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E89B3EFE-785E-4747-861F-DE5EB542961D}"/>
              </a:ext>
            </a:extLst>
          </p:cNvPr>
          <p:cNvSpPr/>
          <p:nvPr/>
        </p:nvSpPr>
        <p:spPr>
          <a:xfrm>
            <a:off x="5474629" y="418548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40431ABE-0AB7-41D0-AF2D-29CF520D8CAF}"/>
              </a:ext>
            </a:extLst>
          </p:cNvPr>
          <p:cNvSpPr/>
          <p:nvPr/>
        </p:nvSpPr>
        <p:spPr>
          <a:xfrm>
            <a:off x="5435041" y="415233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97286D63-0B8F-4D23-8E8B-A9336A806420}"/>
              </a:ext>
            </a:extLst>
          </p:cNvPr>
          <p:cNvSpPr/>
          <p:nvPr/>
        </p:nvSpPr>
        <p:spPr>
          <a:xfrm>
            <a:off x="6203832" y="418548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685FC1F6-EC49-4D32-A726-C4633512E8C1}"/>
              </a:ext>
            </a:extLst>
          </p:cNvPr>
          <p:cNvSpPr/>
          <p:nvPr/>
        </p:nvSpPr>
        <p:spPr>
          <a:xfrm>
            <a:off x="6164244" y="415233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730604CB-536D-41AD-9EA4-646F463F575E}"/>
              </a:ext>
            </a:extLst>
          </p:cNvPr>
          <p:cNvSpPr/>
          <p:nvPr/>
        </p:nvSpPr>
        <p:spPr>
          <a:xfrm>
            <a:off x="6921460" y="418548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EA8ECA5A-1BEA-4A11-997C-8B2B1E16D7C2}"/>
              </a:ext>
            </a:extLst>
          </p:cNvPr>
          <p:cNvSpPr/>
          <p:nvPr/>
        </p:nvSpPr>
        <p:spPr>
          <a:xfrm>
            <a:off x="6881872" y="415233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5B4A3E70-2A2B-4E25-A095-72AEA74C56B4}"/>
              </a:ext>
            </a:extLst>
          </p:cNvPr>
          <p:cNvSpPr/>
          <p:nvPr/>
        </p:nvSpPr>
        <p:spPr>
          <a:xfrm>
            <a:off x="2600621" y="46302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DC650C07-5E7D-4AB4-A055-98028C2EA8EA}"/>
              </a:ext>
            </a:extLst>
          </p:cNvPr>
          <p:cNvSpPr/>
          <p:nvPr/>
        </p:nvSpPr>
        <p:spPr>
          <a:xfrm>
            <a:off x="2561033" y="45970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3FD80A69-C8BC-4550-ADCB-859E162E5B88}"/>
              </a:ext>
            </a:extLst>
          </p:cNvPr>
          <p:cNvSpPr/>
          <p:nvPr/>
        </p:nvSpPr>
        <p:spPr>
          <a:xfrm>
            <a:off x="3324814" y="464337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679B7D3E-476C-4E46-A71C-B3E480ABFAC5}"/>
              </a:ext>
            </a:extLst>
          </p:cNvPr>
          <p:cNvSpPr/>
          <p:nvPr/>
        </p:nvSpPr>
        <p:spPr>
          <a:xfrm>
            <a:off x="3285226" y="461023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B478A0CD-6AAE-4932-9569-1F913E491595}"/>
              </a:ext>
            </a:extLst>
          </p:cNvPr>
          <p:cNvSpPr/>
          <p:nvPr/>
        </p:nvSpPr>
        <p:spPr>
          <a:xfrm>
            <a:off x="4032798" y="463373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989576B0-419A-496C-9629-1E724526BAC7}"/>
              </a:ext>
            </a:extLst>
          </p:cNvPr>
          <p:cNvSpPr/>
          <p:nvPr/>
        </p:nvSpPr>
        <p:spPr>
          <a:xfrm>
            <a:off x="3993210" y="460058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ADB36AFF-AE60-4436-8EE5-A412A2E20242}"/>
              </a:ext>
            </a:extLst>
          </p:cNvPr>
          <p:cNvSpPr/>
          <p:nvPr/>
        </p:nvSpPr>
        <p:spPr>
          <a:xfrm>
            <a:off x="4763933" y="463565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4F55DF72-1F3D-4D75-AED3-1635F22D02D3}"/>
              </a:ext>
            </a:extLst>
          </p:cNvPr>
          <p:cNvSpPr/>
          <p:nvPr/>
        </p:nvSpPr>
        <p:spPr>
          <a:xfrm>
            <a:off x="4724345" y="460251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5BFF5873-C25F-477E-8334-840C4F359354}"/>
              </a:ext>
            </a:extLst>
          </p:cNvPr>
          <p:cNvSpPr/>
          <p:nvPr/>
        </p:nvSpPr>
        <p:spPr>
          <a:xfrm>
            <a:off x="5481564" y="463566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F3D3D67F-F5D1-4250-946E-2C8B923696F2}"/>
              </a:ext>
            </a:extLst>
          </p:cNvPr>
          <p:cNvSpPr/>
          <p:nvPr/>
        </p:nvSpPr>
        <p:spPr>
          <a:xfrm>
            <a:off x="5441976" y="460251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0AF87521-D9AB-4F7A-AC1E-6C6EF8D22ED6}"/>
              </a:ext>
            </a:extLst>
          </p:cNvPr>
          <p:cNvSpPr/>
          <p:nvPr/>
        </p:nvSpPr>
        <p:spPr>
          <a:xfrm>
            <a:off x="6210767" y="463566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B17B05D8-DD66-41D2-9E70-0DFE64182F55}"/>
              </a:ext>
            </a:extLst>
          </p:cNvPr>
          <p:cNvSpPr/>
          <p:nvPr/>
        </p:nvSpPr>
        <p:spPr>
          <a:xfrm>
            <a:off x="6171179" y="460251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1DF165C9-FC5D-4905-9196-16CB7EBCA920}"/>
              </a:ext>
            </a:extLst>
          </p:cNvPr>
          <p:cNvSpPr/>
          <p:nvPr/>
        </p:nvSpPr>
        <p:spPr>
          <a:xfrm>
            <a:off x="6928395" y="46356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0990E013-F869-41FE-9D41-CDD2C4F1D163}"/>
              </a:ext>
            </a:extLst>
          </p:cNvPr>
          <p:cNvSpPr/>
          <p:nvPr/>
        </p:nvSpPr>
        <p:spPr>
          <a:xfrm>
            <a:off x="6888807" y="46025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8F95F0B0-A053-4920-AE8E-0935CB368DF8}"/>
              </a:ext>
            </a:extLst>
          </p:cNvPr>
          <p:cNvSpPr/>
          <p:nvPr/>
        </p:nvSpPr>
        <p:spPr>
          <a:xfrm>
            <a:off x="2600622" y="5093209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58AF9F0B-914F-4A6B-8336-B75C64B3134C}"/>
              </a:ext>
            </a:extLst>
          </p:cNvPr>
          <p:cNvSpPr/>
          <p:nvPr/>
        </p:nvSpPr>
        <p:spPr>
          <a:xfrm>
            <a:off x="2561034" y="5060063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61A19476-FE46-447B-A44B-D6EBD0F6A7AF}"/>
              </a:ext>
            </a:extLst>
          </p:cNvPr>
          <p:cNvSpPr/>
          <p:nvPr/>
        </p:nvSpPr>
        <p:spPr>
          <a:xfrm>
            <a:off x="3324815" y="51063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B519B439-02DE-482F-8FF6-CC2E3B4D4689}"/>
              </a:ext>
            </a:extLst>
          </p:cNvPr>
          <p:cNvSpPr/>
          <p:nvPr/>
        </p:nvSpPr>
        <p:spPr>
          <a:xfrm>
            <a:off x="3285227" y="50732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457ECFA4-049D-40B8-B07F-A6F5E5B62056}"/>
              </a:ext>
            </a:extLst>
          </p:cNvPr>
          <p:cNvSpPr/>
          <p:nvPr/>
        </p:nvSpPr>
        <p:spPr>
          <a:xfrm>
            <a:off x="4032799" y="509671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2802A192-685B-4F01-9EBD-D52AB37533D6}"/>
              </a:ext>
            </a:extLst>
          </p:cNvPr>
          <p:cNvSpPr/>
          <p:nvPr/>
        </p:nvSpPr>
        <p:spPr>
          <a:xfrm>
            <a:off x="3993211" y="506357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95601022-239D-4C96-AFD0-E7104BF31F16}"/>
              </a:ext>
            </a:extLst>
          </p:cNvPr>
          <p:cNvSpPr/>
          <p:nvPr/>
        </p:nvSpPr>
        <p:spPr>
          <a:xfrm>
            <a:off x="4763934" y="509864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A0EA071C-8E76-438D-AA78-6440858BAA62}"/>
              </a:ext>
            </a:extLst>
          </p:cNvPr>
          <p:cNvSpPr/>
          <p:nvPr/>
        </p:nvSpPr>
        <p:spPr>
          <a:xfrm>
            <a:off x="4724346" y="506549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82502D19-4C50-491B-9293-18BEB0252336}"/>
              </a:ext>
            </a:extLst>
          </p:cNvPr>
          <p:cNvSpPr/>
          <p:nvPr/>
        </p:nvSpPr>
        <p:spPr>
          <a:xfrm>
            <a:off x="5481565" y="5098647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E87352F6-B6DA-4EDC-BCF1-5EEE23C8B124}"/>
              </a:ext>
            </a:extLst>
          </p:cNvPr>
          <p:cNvSpPr/>
          <p:nvPr/>
        </p:nvSpPr>
        <p:spPr>
          <a:xfrm>
            <a:off x="5441977" y="5065501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8A3CFB5B-C97E-4471-9C4F-133580B1114D}"/>
              </a:ext>
            </a:extLst>
          </p:cNvPr>
          <p:cNvSpPr/>
          <p:nvPr/>
        </p:nvSpPr>
        <p:spPr>
          <a:xfrm>
            <a:off x="6210768" y="509864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D1057500-C8FD-4F95-8C51-EC201333F591}"/>
              </a:ext>
            </a:extLst>
          </p:cNvPr>
          <p:cNvSpPr/>
          <p:nvPr/>
        </p:nvSpPr>
        <p:spPr>
          <a:xfrm>
            <a:off x="6171180" y="506550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3C96CA18-DD5B-4836-AED3-9E58A10B72A7}"/>
              </a:ext>
            </a:extLst>
          </p:cNvPr>
          <p:cNvSpPr/>
          <p:nvPr/>
        </p:nvSpPr>
        <p:spPr>
          <a:xfrm>
            <a:off x="6928396" y="5098648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D7B9BF5F-5DB5-4824-BAC3-83614EC91E37}"/>
              </a:ext>
            </a:extLst>
          </p:cNvPr>
          <p:cNvSpPr/>
          <p:nvPr/>
        </p:nvSpPr>
        <p:spPr>
          <a:xfrm>
            <a:off x="6888808" y="5065502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35DB0633-E735-4B2B-9689-5D06A6225942}"/>
              </a:ext>
            </a:extLst>
          </p:cNvPr>
          <p:cNvSpPr/>
          <p:nvPr/>
        </p:nvSpPr>
        <p:spPr>
          <a:xfrm>
            <a:off x="2577471" y="5544626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DF6827CF-BC38-4815-BAB4-8A8F827BC3BA}"/>
              </a:ext>
            </a:extLst>
          </p:cNvPr>
          <p:cNvSpPr/>
          <p:nvPr/>
        </p:nvSpPr>
        <p:spPr>
          <a:xfrm>
            <a:off x="2537883" y="5511480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4D563A9B-12F8-4076-9FC9-4EC8EF95C671}"/>
              </a:ext>
            </a:extLst>
          </p:cNvPr>
          <p:cNvSpPr/>
          <p:nvPr/>
        </p:nvSpPr>
        <p:spPr>
          <a:xfrm>
            <a:off x="3301664" y="5557781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9A32F2B3-2582-488C-AF59-825EB686D770}"/>
              </a:ext>
            </a:extLst>
          </p:cNvPr>
          <p:cNvSpPr/>
          <p:nvPr/>
        </p:nvSpPr>
        <p:spPr>
          <a:xfrm>
            <a:off x="3262076" y="5524635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DC51946A-A882-4696-99FB-F1B3126878F6}"/>
              </a:ext>
            </a:extLst>
          </p:cNvPr>
          <p:cNvSpPr/>
          <p:nvPr/>
        </p:nvSpPr>
        <p:spPr>
          <a:xfrm>
            <a:off x="4009648" y="554813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3BD9F4B8-B7E7-4E47-BE8B-B3BE01756F96}"/>
              </a:ext>
            </a:extLst>
          </p:cNvPr>
          <p:cNvSpPr/>
          <p:nvPr/>
        </p:nvSpPr>
        <p:spPr>
          <a:xfrm>
            <a:off x="3970060" y="551498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4420AA58-9FE2-4D0A-9DF5-A94FF60CBDF2}"/>
              </a:ext>
            </a:extLst>
          </p:cNvPr>
          <p:cNvSpPr/>
          <p:nvPr/>
        </p:nvSpPr>
        <p:spPr>
          <a:xfrm>
            <a:off x="4740783" y="5550062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160F4553-17A9-4CB0-A314-183CDC02250C}"/>
              </a:ext>
            </a:extLst>
          </p:cNvPr>
          <p:cNvSpPr/>
          <p:nvPr/>
        </p:nvSpPr>
        <p:spPr>
          <a:xfrm>
            <a:off x="4701195" y="5516916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F8CF2306-20AB-469F-B718-9D347E7993E2}"/>
              </a:ext>
            </a:extLst>
          </p:cNvPr>
          <p:cNvSpPr/>
          <p:nvPr/>
        </p:nvSpPr>
        <p:spPr>
          <a:xfrm>
            <a:off x="5458414" y="5550064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059230E3-2966-44E2-AD36-4A72E2F920A2}"/>
              </a:ext>
            </a:extLst>
          </p:cNvPr>
          <p:cNvSpPr/>
          <p:nvPr/>
        </p:nvSpPr>
        <p:spPr>
          <a:xfrm>
            <a:off x="5418826" y="5516918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43DF3772-E143-4CB9-A5E4-073C79AC66D1}"/>
              </a:ext>
            </a:extLst>
          </p:cNvPr>
          <p:cNvSpPr/>
          <p:nvPr/>
        </p:nvSpPr>
        <p:spPr>
          <a:xfrm>
            <a:off x="6187617" y="555006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58D8A88E-D46A-4549-9367-F20948907EF5}"/>
              </a:ext>
            </a:extLst>
          </p:cNvPr>
          <p:cNvSpPr/>
          <p:nvPr/>
        </p:nvSpPr>
        <p:spPr>
          <a:xfrm>
            <a:off x="6148029" y="551691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F9087277-5E4B-48B0-AC4C-5B618B6681B7}"/>
              </a:ext>
            </a:extLst>
          </p:cNvPr>
          <p:cNvSpPr/>
          <p:nvPr/>
        </p:nvSpPr>
        <p:spPr>
          <a:xfrm>
            <a:off x="6905245" y="555006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FD93ECE2-BE24-4E8E-A7BF-3C108BD98D8A}"/>
              </a:ext>
            </a:extLst>
          </p:cNvPr>
          <p:cNvSpPr/>
          <p:nvPr/>
        </p:nvSpPr>
        <p:spPr>
          <a:xfrm>
            <a:off x="6865657" y="551691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CB2176D8-0B18-44B5-928E-4565551A2F6B}"/>
              </a:ext>
            </a:extLst>
          </p:cNvPr>
          <p:cNvSpPr/>
          <p:nvPr/>
        </p:nvSpPr>
        <p:spPr>
          <a:xfrm>
            <a:off x="2577471" y="6007615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8B61AD76-9185-4C06-B42B-4098E28D1640}"/>
              </a:ext>
            </a:extLst>
          </p:cNvPr>
          <p:cNvSpPr/>
          <p:nvPr/>
        </p:nvSpPr>
        <p:spPr>
          <a:xfrm>
            <a:off x="2537883" y="5974469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="" id="{F2426B76-9207-40FF-994A-870C6186A256}"/>
              </a:ext>
            </a:extLst>
          </p:cNvPr>
          <p:cNvSpPr/>
          <p:nvPr/>
        </p:nvSpPr>
        <p:spPr>
          <a:xfrm>
            <a:off x="3301664" y="6020770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7BDF7D7C-A108-4493-B1EC-0D197F3B944D}"/>
              </a:ext>
            </a:extLst>
          </p:cNvPr>
          <p:cNvSpPr/>
          <p:nvPr/>
        </p:nvSpPr>
        <p:spPr>
          <a:xfrm>
            <a:off x="3262076" y="5987624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50672D5C-EF24-4DA5-9F90-B2EC484817E1}"/>
              </a:ext>
            </a:extLst>
          </p:cNvPr>
          <p:cNvSpPr/>
          <p:nvPr/>
        </p:nvSpPr>
        <p:spPr>
          <a:xfrm>
            <a:off x="4009648" y="6011123"/>
            <a:ext cx="560242" cy="31567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0BEC110D-3CFC-41F3-9888-4E8D42041028}"/>
              </a:ext>
            </a:extLst>
          </p:cNvPr>
          <p:cNvSpPr/>
          <p:nvPr/>
        </p:nvSpPr>
        <p:spPr>
          <a:xfrm>
            <a:off x="3970060" y="5977977"/>
            <a:ext cx="616266" cy="381964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EB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3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565</Words>
  <Application>Microsoft Macintosh PowerPoint</Application>
  <PresentationFormat>Widescreen</PresentationFormat>
  <Paragraphs>142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Adobe Gothic Std B</vt:lpstr>
      <vt:lpstr>Arial</vt:lpstr>
      <vt:lpstr>Calibri</vt:lpstr>
      <vt:lpstr>Calibri Light</vt:lpstr>
      <vt:lpstr>Comic Sans MS</vt:lpstr>
      <vt:lpstr>GB Pinyinok-B</vt:lpstr>
      <vt:lpstr>KaiTi</vt:lpstr>
      <vt:lpstr>字魂70号-灵悦黑体</vt:lpstr>
      <vt:lpstr>字魂7号-温暖童稚体</vt:lpstr>
      <vt:lpstr>宋体</vt:lpstr>
      <vt:lpstr>等线</vt:lpstr>
      <vt:lpstr>等线 Light</vt:lpstr>
      <vt:lpstr>5_自定义设计方案</vt:lpstr>
      <vt:lpstr>1_Office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Microsoft Office User</cp:lastModifiedBy>
  <cp:revision>536</cp:revision>
  <dcterms:created xsi:type="dcterms:W3CDTF">2020-02-17T11:10:19Z</dcterms:created>
  <dcterms:modified xsi:type="dcterms:W3CDTF">2020-04-08T18:14:57Z</dcterms:modified>
</cp:coreProperties>
</file>