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1" r:id="rId5"/>
    <p:sldId id="260" r:id="rId6"/>
    <p:sldId id="262" r:id="rId7"/>
    <p:sldId id="265" r:id="rId8"/>
    <p:sldId id="263" r:id="rId9"/>
    <p:sldId id="259" r:id="rId10"/>
    <p:sldId id="26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A67"/>
    <a:srgbClr val="5DC9D4"/>
    <a:srgbClr val="EA573F"/>
    <a:srgbClr val="FFFFFF"/>
    <a:srgbClr val="9EC4E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40" y="296"/>
      </p:cViewPr>
      <p:guideLst>
        <p:guide orient="horz" pos="25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1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xmlns="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91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6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65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54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F4A2D1EB-653F-4461-9EE2-5B2074C03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73" y="1327266"/>
            <a:ext cx="5700254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50750"/>
      </p:ext>
    </p:extLst>
  </p:cSld>
  <p:clrMapOvr>
    <a:masterClrMapping/>
  </p:clrMapOvr>
  <p:extLst>
    <p:ext uri="{3A86A75C-4F4B-4683-9AE1-C65F6400EC91}">
      <p14:laserTraceLst xmlns:p14="http://schemas.microsoft.com/office/powerpoint/2010/main">
        <p14:tracePtLst>
          <p14:tracePt t="120" x="12017375" y="3632200"/>
          <p14:tracePt t="126" x="11869738" y="3659188"/>
          <p14:tracePt t="135" x="11709400" y="3681413"/>
          <p14:tracePt t="142" x="11547475" y="3702050"/>
          <p14:tracePt t="151" x="11407775" y="3722688"/>
          <p14:tracePt t="159" x="11247438" y="3730625"/>
          <p14:tracePt t="166" x="11093450" y="3736975"/>
          <p14:tracePt t="175" x="10896600" y="3736975"/>
          <p14:tracePt t="182" x="10701338" y="3736975"/>
          <p14:tracePt t="191" x="10483850" y="3716338"/>
          <p14:tracePt t="199" x="10288588" y="3687763"/>
          <p14:tracePt t="206" x="10091738" y="3667125"/>
          <p14:tracePt t="214" x="9875838" y="3659188"/>
          <p14:tracePt t="223" x="9678988" y="3646488"/>
          <p14:tracePt t="229" x="9510713" y="3646488"/>
          <p14:tracePt t="238" x="9356725" y="3646488"/>
          <p14:tracePt t="244" x="9196388" y="3624263"/>
          <p14:tracePt t="254" x="9036050" y="3603625"/>
          <p14:tracePt t="261" x="8874125" y="3582988"/>
          <p14:tracePt t="271" x="8685213" y="3554413"/>
          <p14:tracePt t="276" x="8524875" y="3519488"/>
          <p14:tracePt t="296" x="8266113" y="3505200"/>
          <p14:tracePt t="306" x="8139113" y="3484563"/>
          <p14:tracePt t="311" x="8013700" y="3470275"/>
          <p14:tracePt t="318" x="7880350" y="3429000"/>
          <p14:tracePt t="326" x="7747000" y="3400425"/>
          <p14:tracePt t="333" x="7615238" y="3365500"/>
          <p14:tracePt t="338" x="7502525" y="3338513"/>
          <p14:tracePt t="347" x="7397750" y="3324225"/>
          <p14:tracePt t="355" x="7285038" y="3303588"/>
          <p14:tracePt t="363" x="7194550" y="3281363"/>
          <p14:tracePt t="371" x="7110413" y="3268663"/>
          <p14:tracePt t="378" x="7026275" y="3260725"/>
          <p14:tracePt t="387" x="6942138" y="3246438"/>
          <p14:tracePt t="394" x="6851650" y="3219450"/>
          <p14:tracePt t="404" x="6767513" y="3205163"/>
          <p14:tracePt t="410" x="6683375" y="3184525"/>
          <p14:tracePt t="417" x="6607175" y="3155950"/>
          <p14:tracePt t="425" x="6543675" y="3141663"/>
          <p14:tracePt t="433" x="6473825" y="3135313"/>
          <p14:tracePt t="444" x="6418263" y="3135313"/>
          <p14:tracePt t="451" x="6362700" y="3135313"/>
          <p14:tracePt t="460" x="6326188" y="3135313"/>
          <p14:tracePt t="468" x="6291263" y="3135313"/>
          <p14:tracePt t="476" x="6270625" y="3135313"/>
          <p14:tracePt t="483" x="6256338" y="3141663"/>
          <p14:tracePt t="494" x="6243638" y="3141663"/>
          <p14:tracePt t="496" x="6235700" y="3149600"/>
          <p14:tracePt t="504" x="6235700" y="3155950"/>
          <p14:tracePt t="512" x="6221413" y="3162300"/>
          <p14:tracePt t="520" x="6208713" y="3170238"/>
          <p14:tracePt t="528" x="6194425" y="3190875"/>
          <p14:tracePt t="538" x="6180138" y="3205163"/>
          <p14:tracePt t="542" x="6151563" y="3225800"/>
          <p14:tracePt t="551" x="6130925" y="3240088"/>
          <p14:tracePt t="559" x="6102350" y="3260725"/>
          <p14:tracePt t="567" x="6081713" y="3275013"/>
          <p14:tracePt t="575" x="6067425" y="3295650"/>
          <p14:tracePt t="584" x="6046788" y="3309938"/>
          <p14:tracePt t="590" x="6032500" y="3324225"/>
          <p14:tracePt t="599" x="6026150" y="3330575"/>
          <p14:tracePt t="607" x="6026150" y="3338513"/>
          <p14:tracePt t="615" x="6019800" y="3344863"/>
          <p14:tracePt t="629" x="6019800" y="3352800"/>
          <p14:tracePt t="835" x="6019800" y="3359150"/>
          <p14:tracePt t="851" x="6011863" y="3373438"/>
          <p14:tracePt t="858" x="6011863" y="3394075"/>
          <p14:tracePt t="869" x="6011863" y="3429000"/>
          <p14:tracePt t="877" x="6011863" y="3470275"/>
          <p14:tracePt t="882" x="6011863" y="3519488"/>
          <p14:tracePt t="889" x="6019800" y="3576638"/>
          <p14:tracePt t="897" x="6026150" y="3624263"/>
          <p14:tracePt t="906" x="6032500" y="3681413"/>
          <p14:tracePt t="913" x="6046788" y="3743325"/>
          <p14:tracePt t="923" x="6054725" y="3813175"/>
          <p14:tracePt t="926" x="6061075" y="3876675"/>
          <p14:tracePt t="934" x="6067425" y="3960813"/>
          <p14:tracePt t="946" x="6081713" y="4044950"/>
          <p14:tracePt t="955" x="6096000" y="4143375"/>
          <p14:tracePt t="962" x="6116638" y="4262438"/>
          <p14:tracePt t="966" x="6159500" y="4394200"/>
          <p14:tracePt t="975" x="6194425" y="4527550"/>
          <p14:tracePt t="982" x="6229350" y="4646613"/>
          <p14:tracePt t="995" x="6264275" y="4730750"/>
          <p14:tracePt t="998" x="6291263" y="4821238"/>
          <p14:tracePt t="1006" x="6319838" y="4905375"/>
          <p14:tracePt t="1014" x="6340475" y="4983163"/>
          <p14:tracePt t="1022" x="6362700" y="5059363"/>
          <p14:tracePt t="1031" x="6375400" y="5129213"/>
          <p14:tracePt t="1038" x="6389688" y="5199063"/>
          <p14:tracePt t="1044" x="6397625" y="5256213"/>
          <p14:tracePt t="1055" x="6403975" y="5311775"/>
          <p14:tracePt t="1060" x="6403975" y="5353050"/>
          <p14:tracePt t="1070" x="6403975" y="5373688"/>
          <p14:tracePt t="1077" x="6403975" y="5387975"/>
          <p14:tracePt t="1085" x="6403975" y="5395913"/>
          <p14:tracePt t="1092" x="6403975" y="5402263"/>
          <p14:tracePt t="1126" x="6403975" y="5410200"/>
          <p14:tracePt t="1180" x="6403975" y="5416550"/>
          <p14:tracePt t="1197" x="6397625" y="5416550"/>
          <p14:tracePt t="1203" x="6397625" y="5422900"/>
          <p14:tracePt t="1210" x="6389688" y="5422900"/>
          <p14:tracePt t="1220" x="6383338" y="5430838"/>
          <p14:tracePt t="1227" x="6383338" y="5445125"/>
          <p14:tracePt t="1234" x="6375400" y="5457825"/>
          <p14:tracePt t="1241" x="6369050" y="5472113"/>
          <p14:tracePt t="1249" x="6369050" y="5486400"/>
          <p14:tracePt t="1256" x="6362700" y="5507038"/>
          <p14:tracePt t="1264" x="6354763" y="5514975"/>
          <p14:tracePt t="1273" x="6348413" y="5521325"/>
          <p14:tracePt t="1284" x="6348413" y="5535613"/>
          <p14:tracePt t="1295" x="6340475" y="5535613"/>
          <p14:tracePt t="1299" x="6340475" y="5541963"/>
          <p14:tracePt t="1660" x="6340475" y="5535613"/>
          <p14:tracePt t="1675" x="6340475" y="5527675"/>
          <p14:tracePt t="1680" x="6340475" y="5521325"/>
          <p14:tracePt t="1688" x="6340475" y="5507038"/>
          <p14:tracePt t="1697" x="6340475" y="5500688"/>
          <p14:tracePt t="1705" x="6340475" y="5486400"/>
          <p14:tracePt t="1712" x="6340475" y="5480050"/>
          <p14:tracePt t="1722" x="6340475" y="5465763"/>
          <p14:tracePt t="1728" x="6340475" y="5451475"/>
          <p14:tracePt t="1737" x="6340475" y="5445125"/>
          <p14:tracePt t="1744" x="6340475" y="5437188"/>
          <p14:tracePt t="1760" x="6340475" y="5430838"/>
          <p14:tracePt t="1775" x="6340475" y="5422900"/>
          <p14:tracePt t="1808" x="6340475" y="5416550"/>
          <p14:tracePt t="1831" x="6340475" y="5410200"/>
          <p14:tracePt t="1909" x="6334125" y="5410200"/>
          <p14:tracePt t="1925" x="6326188" y="5402263"/>
          <p14:tracePt t="1941" x="6326188" y="5395913"/>
          <p14:tracePt t="1949" x="6319838" y="5395913"/>
          <p14:tracePt t="2129" x="6313488" y="5395913"/>
          <p14:tracePt t="2141" x="6305550" y="5402263"/>
          <p14:tracePt t="2147" x="6299200" y="5402263"/>
          <p14:tracePt t="2151" x="6299200" y="5410200"/>
          <p14:tracePt t="2159" x="6299200" y="5416550"/>
          <p14:tracePt t="2168" x="6291263" y="5422900"/>
          <p14:tracePt t="2175" x="6291263" y="5430838"/>
          <p14:tracePt t="2183" x="6284913" y="5437188"/>
          <p14:tracePt t="2191" x="6284913" y="5445125"/>
          <p14:tracePt t="2207" x="6278563" y="5451475"/>
          <p14:tracePt t="2223" x="6278563" y="5457825"/>
          <p14:tracePt t="2232" x="6270625" y="5457825"/>
          <p14:tracePt t="2238" x="6270625" y="5465763"/>
          <p14:tracePt t="2249" x="6264275" y="5472113"/>
          <p14:tracePt t="2261" x="6256338" y="5472113"/>
          <p14:tracePt t="2270" x="6256338" y="5480050"/>
          <p14:tracePt t="2285" x="6249988" y="5480050"/>
          <p14:tracePt t="2293" x="6249988" y="5486400"/>
          <p14:tracePt t="2308" x="6243638" y="5486400"/>
          <p14:tracePt t="2317" x="6243638" y="5492750"/>
          <p14:tracePt t="2333" x="6243638" y="5500688"/>
          <p14:tracePt t="2341" x="6235700" y="5500688"/>
          <p14:tracePt t="2362" x="6229350" y="5500688"/>
          <p14:tracePt t="2377" x="6229350" y="5507038"/>
          <p14:tracePt t="2392" x="6221413" y="5507038"/>
          <p14:tracePt t="2408" x="6215063" y="5514975"/>
          <p14:tracePt t="2685" x="6215063" y="5521325"/>
          <p14:tracePt t="3425" x="6208713" y="5521325"/>
          <p14:tracePt t="3435" x="6200775" y="5514975"/>
          <p14:tracePt t="3443" x="6200775" y="5507038"/>
          <p14:tracePt t="3447" x="6200775" y="5500688"/>
          <p14:tracePt t="3459" x="6194425" y="5492750"/>
          <p14:tracePt t="3481" x="6194425" y="5486400"/>
          <p14:tracePt t="3486" x="6194425" y="5480050"/>
          <p14:tracePt t="3501" x="6194425" y="5472113"/>
          <p14:tracePt t="3509" x="6194425" y="5465763"/>
          <p14:tracePt t="3516" x="6186488" y="5465763"/>
          <p14:tracePt t="3525" x="6186488" y="5451475"/>
          <p14:tracePt t="3546" x="6186488" y="5445125"/>
          <p14:tracePt t="3563" x="6186488" y="5437188"/>
          <p14:tracePt t="3567" x="6186488" y="5430838"/>
          <p14:tracePt t="3592" x="6186488" y="5422900"/>
          <p14:tracePt t="3783" x="6180138" y="5445125"/>
          <p14:tracePt t="3790" x="6172200" y="5457825"/>
          <p14:tracePt t="3799" x="6165850" y="5472113"/>
          <p14:tracePt t="3806" x="6165850" y="5480050"/>
          <p14:tracePt t="3815" x="6165850" y="5492750"/>
          <p14:tracePt t="3824" x="6159500" y="5507038"/>
          <p14:tracePt t="3830" x="6159500" y="5514975"/>
          <p14:tracePt t="3839" x="6151563" y="5527675"/>
          <p14:tracePt t="3847" x="6151563" y="5541963"/>
          <p14:tracePt t="3863" x="6151563" y="5549900"/>
          <p14:tracePt t="4121" x="6151563" y="5556250"/>
          <p14:tracePt t="4196" x="6151563" y="5562600"/>
          <p14:tracePt t="4204" x="6151563" y="5570538"/>
          <p14:tracePt t="4415" x="6145213" y="5576888"/>
          <p14:tracePt t="4428" x="6137275" y="5584825"/>
          <p14:tracePt t="4434" x="6137275" y="5591175"/>
          <p14:tracePt t="4451" x="6137275" y="5599113"/>
          <p14:tracePt t="4468" x="6130925" y="5599113"/>
          <p14:tracePt t="4475" x="6130925" y="5605463"/>
          <p14:tracePt t="4490" x="6124575" y="5611813"/>
          <p14:tracePt t="4499" x="6124575" y="5619750"/>
          <p14:tracePt t="4508" x="6116638" y="5619750"/>
          <p14:tracePt t="4515" x="6110288" y="5626100"/>
          <p14:tracePt t="4529" x="6102350" y="5626100"/>
          <p14:tracePt t="4953" x="6116638" y="5611813"/>
          <p14:tracePt t="4961" x="6186488" y="5576888"/>
          <p14:tracePt t="4968" x="6270625" y="5541963"/>
          <p14:tracePt t="4977" x="6410325" y="5507038"/>
          <p14:tracePt t="4984" x="6578600" y="5465763"/>
          <p14:tracePt t="4992" x="6831013" y="5373688"/>
          <p14:tracePt t="5000" x="7096125" y="5303838"/>
          <p14:tracePt t="5009" x="7383463" y="5262563"/>
          <p14:tracePt t="5017" x="7740650" y="5207000"/>
          <p14:tracePt t="5024" x="8126413" y="5149850"/>
          <p14:tracePt t="5031" x="8516938" y="5067300"/>
          <p14:tracePt t="5046" x="8916988" y="4983163"/>
          <p14:tracePt t="5052" x="9356725" y="4926013"/>
          <p14:tracePt t="5060" x="9783763" y="4841875"/>
          <p14:tracePt t="5065" x="10204450" y="4710113"/>
          <p14:tracePt t="5077" x="10596563" y="4625975"/>
          <p14:tracePt t="5080" x="10988675" y="4541838"/>
          <p14:tracePt t="5087" x="11331575" y="4451350"/>
          <p14:tracePt t="5096" x="11631613" y="4367213"/>
          <p14:tracePt t="5103" x="11898313" y="4297363"/>
          <p14:tracePt t="5110" x="12128500" y="4205288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8C0BBD92-0551-4EAD-97FA-675D8A67A2B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3080" y="2200990"/>
            <a:ext cx="3781356" cy="2520904"/>
          </a:xfrm>
          <a:prstGeom prst="rect">
            <a:avLst/>
          </a:prstGeom>
        </p:spPr>
      </p:pic>
      <p:sp>
        <p:nvSpPr>
          <p:cNvPr id="9" name="圆角矩形 19">
            <a:extLst>
              <a:ext uri="{FF2B5EF4-FFF2-40B4-BE49-F238E27FC236}">
                <a16:creationId xmlns:a16="http://schemas.microsoft.com/office/drawing/2014/main" xmlns="" id="{52B9E17A-1A06-4F0F-8871-F9357D76734C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0" name="圆角矩形 20">
            <a:extLst>
              <a:ext uri="{FF2B5EF4-FFF2-40B4-BE49-F238E27FC236}">
                <a16:creationId xmlns:a16="http://schemas.microsoft.com/office/drawing/2014/main" xmlns="" id="{D45D35FE-46DF-43B2-92A3-ADBC87F9884B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轮船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FB602F6F-59BE-4301-AA72-1BACDCFF95C6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888FC2B4-C565-4A56-8159-67536111F1D2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7D41E564-3E25-47DD-AC15-5E40D6593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28F11337-C785-4526-9CD6-EF236D47B8C0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9625441B-69CA-4F7F-BF96-5C7D218724DA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xmlns="" id="{D554ED3A-884F-48C7-AF7D-7793C908CD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56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372383A5-DB67-4DE2-9EEA-7E848AEAAF4E}"/>
              </a:ext>
            </a:extLst>
          </p:cNvPr>
          <p:cNvGrpSpPr/>
          <p:nvPr/>
        </p:nvGrpSpPr>
        <p:grpSpPr>
          <a:xfrm>
            <a:off x="981075" y="731113"/>
            <a:ext cx="10258425" cy="4922571"/>
            <a:chOff x="2514584" y="1207363"/>
            <a:chExt cx="7368466" cy="4922571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xmlns="" id="{7EEFA460-B437-4664-B13D-D2046081A079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EF7A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xmlns="" id="{74D55B2D-DB3A-449E-955D-C8C7DD29EC0B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8" name="矩形: 圆角 7">
                <a:extLst>
                  <a:ext uri="{FF2B5EF4-FFF2-40B4-BE49-F238E27FC236}">
                    <a16:creationId xmlns:a16="http://schemas.microsoft.com/office/drawing/2014/main" xmlns="" id="{42C8EC7C-1176-4C8C-88DD-17672512371B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rgbClr val="EF7A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xmlns="" id="{3AE7C205-C2D5-4671-B530-0058FE9CC89C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rgbClr val="EF7A6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xmlns="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30348"/>
              </p:ext>
            </p:extLst>
          </p:nvPr>
        </p:nvGraphicFramePr>
        <p:xfrm>
          <a:off x="1523566" y="1443851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xmlns="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xmlns="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校车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xiàochē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汽车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qìchē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自行车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zìxínɡchē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公共汽车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ɡōnɡɡònɡ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qìchē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680192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xmlns="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67215"/>
              </p:ext>
            </p:extLst>
          </p:nvPr>
        </p:nvGraphicFramePr>
        <p:xfrm>
          <a:off x="6329387" y="1443851"/>
          <a:ext cx="4376713" cy="297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xmlns="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xmlns="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出租车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chūzūchē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火车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huǒchē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飞机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fēijī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轮船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lúnchuán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DC9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680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06764"/>
      </p:ext>
    </p:extLst>
  </p:cSld>
  <p:clrMapOvr>
    <a:masterClrMapping/>
  </p:clrMapOvr>
  <p:extLst>
    <p:ext uri="{3A86A75C-4F4B-4683-9AE1-C65F6400EC91}">
      <p14:laserTraceLst xmlns:p14="http://schemas.microsoft.com/office/powerpoint/2010/main">
        <p14:tracePtLst>
          <p14:tracePt t="95" x="12009438" y="3519488"/>
          <p14:tracePt t="103" x="11912600" y="3527425"/>
          <p14:tracePt t="111" x="11793538" y="3533775"/>
          <p14:tracePt t="119" x="11596688" y="3548063"/>
          <p14:tracePt t="126" x="11366500" y="3568700"/>
          <p14:tracePt t="135" x="11128375" y="3589338"/>
          <p14:tracePt t="142" x="10890250" y="3617913"/>
          <p14:tracePt t="151" x="10645775" y="3617913"/>
          <p14:tracePt t="159" x="10393363" y="3611563"/>
          <p14:tracePt t="166" x="10175875" y="3576638"/>
          <p14:tracePt t="172" x="9959975" y="3554413"/>
          <p14:tracePt t="183" x="9783763" y="3541713"/>
          <p14:tracePt t="188" x="9623425" y="3533775"/>
          <p14:tracePt t="199" x="9490075" y="3533775"/>
          <p14:tracePt t="205" x="9371013" y="3533775"/>
          <p14:tracePt t="212" x="9217025" y="3533775"/>
          <p14:tracePt t="221" x="9056688" y="3533775"/>
          <p14:tracePt t="229" x="8902700" y="3519488"/>
          <p14:tracePt t="238" x="8740775" y="3513138"/>
          <p14:tracePt t="244" x="8531225" y="3498850"/>
          <p14:tracePt t="253" x="8315325" y="3492500"/>
          <p14:tracePt t="260" x="8126413" y="3478213"/>
          <p14:tracePt t="269" x="7929563" y="3478213"/>
          <p14:tracePt t="275" x="7740650" y="3478213"/>
          <p14:tracePt t="283" x="7586663" y="3470275"/>
          <p14:tracePt t="291" x="7432675" y="3443288"/>
          <p14:tracePt t="299" x="7307263" y="3414713"/>
          <p14:tracePt t="307" x="7202488" y="3394075"/>
          <p14:tracePt t="316" x="7075488" y="3379788"/>
          <p14:tracePt t="322" x="6964363" y="3359150"/>
          <p14:tracePt t="332" x="6865938" y="3352800"/>
          <p14:tracePt t="338" x="6753225" y="3330575"/>
          <p14:tracePt t="352" x="6662738" y="3303588"/>
          <p14:tracePt t="358" x="6564313" y="3281363"/>
          <p14:tracePt t="362" x="6480175" y="3268663"/>
          <p14:tracePt t="372" x="6418263" y="3246438"/>
          <p14:tracePt t="379" x="6369050" y="3240088"/>
          <p14:tracePt t="389" x="6334125" y="3233738"/>
          <p14:tracePt t="394" x="6319838" y="3225800"/>
          <p14:tracePt t="401" x="6319838" y="3219450"/>
          <p14:tracePt t="417" x="6313488" y="3219450"/>
          <p14:tracePt t="425" x="6305550" y="3219450"/>
          <p14:tracePt t="437" x="6291263" y="3219450"/>
          <p14:tracePt t="444" x="6235700" y="3211513"/>
          <p14:tracePt t="453" x="6137275" y="3205163"/>
          <p14:tracePt t="458" x="6032500" y="3190875"/>
          <p14:tracePt t="466" x="5907088" y="3170238"/>
          <p14:tracePt t="470" x="5788025" y="3135313"/>
          <p14:tracePt t="478" x="5675313" y="3114675"/>
          <p14:tracePt t="487" x="5549900" y="3092450"/>
          <p14:tracePt t="494" x="5465763" y="3071813"/>
          <p14:tracePt t="503" x="5395913" y="3051175"/>
          <p14:tracePt t="511" x="5360988" y="3044825"/>
          <p14:tracePt t="519" x="5332413" y="3036888"/>
          <p14:tracePt t="527" x="5332413" y="3030538"/>
          <p14:tracePt t="970" x="5326063" y="3030538"/>
          <p14:tracePt t="987" x="5305425" y="3016250"/>
          <p14:tracePt t="990" x="5241925" y="2981325"/>
          <p14:tracePt t="997" x="5172075" y="2938463"/>
          <p14:tracePt t="1008" x="5053013" y="2882900"/>
          <p14:tracePt t="1018" x="4892675" y="2806700"/>
          <p14:tracePt t="1024" x="4675188" y="2708275"/>
          <p14:tracePt t="1028" x="4422775" y="2595563"/>
          <p14:tracePt t="1039" x="4108450" y="2449513"/>
          <p14:tracePt t="1047" x="3794125" y="2295525"/>
          <p14:tracePt t="1052" x="3463925" y="2176463"/>
          <p14:tracePt t="1060" x="3155950" y="2051050"/>
          <p14:tracePt t="1069" x="2870200" y="1944688"/>
          <p14:tracePt t="1076" x="2597150" y="1833563"/>
          <p14:tracePt t="1085" x="2379663" y="1720850"/>
          <p14:tracePt t="1091" x="2162175" y="1638300"/>
          <p14:tracePt t="1099" x="1981200" y="1560513"/>
          <p14:tracePt t="1108" x="1833563" y="1484313"/>
          <p14:tracePt t="1121" x="1749425" y="1435100"/>
          <p14:tracePt t="1129" x="1665288" y="1406525"/>
          <p14:tracePt t="1131" x="1609725" y="1385888"/>
          <p14:tracePt t="1139" x="1560513" y="1371600"/>
          <p14:tracePt t="1147" x="1539875" y="1357313"/>
          <p14:tracePt t="1155" x="1519238" y="1350963"/>
          <p14:tracePt t="1163" x="1504950" y="1350963"/>
          <p14:tracePt t="1225" x="1497013" y="1350963"/>
          <p14:tracePt t="1258" x="1476375" y="1365250"/>
          <p14:tracePt t="1266" x="1470025" y="1377950"/>
          <p14:tracePt t="1273" x="1462088" y="1400175"/>
          <p14:tracePt t="1281" x="1455738" y="1400175"/>
          <p14:tracePt t="1289" x="1455738" y="1406525"/>
          <p14:tracePt t="1367" x="1455738" y="1420813"/>
          <p14:tracePt t="1374" x="1455738" y="1441450"/>
          <p14:tracePt t="1385" x="1455738" y="1455738"/>
          <p14:tracePt t="1395" x="1462088" y="1470025"/>
          <p14:tracePt t="1400" x="1470025" y="1484313"/>
          <p14:tracePt t="1408" x="1476375" y="1497013"/>
          <p14:tracePt t="1415" x="1476375" y="1511300"/>
          <p14:tracePt t="1423" x="1484313" y="1531938"/>
          <p14:tracePt t="1428" x="1490663" y="1554163"/>
          <p14:tracePt t="1437" x="1497013" y="1566863"/>
          <p14:tracePt t="1445" x="1511300" y="1581150"/>
          <p14:tracePt t="1452" x="1519238" y="1595438"/>
          <p14:tracePt t="1464" x="1533525" y="1616075"/>
          <p14:tracePt t="1475" x="1539875" y="1630363"/>
          <p14:tracePt t="1479" x="1546225" y="1644650"/>
          <p14:tracePt t="1487" x="1554163" y="1658938"/>
          <p14:tracePt t="1491" x="1554163" y="1673225"/>
          <p14:tracePt t="1501" x="1560513" y="1673225"/>
          <p14:tracePt t="1516" x="1568450" y="1679575"/>
          <p14:tracePt t="1896" x="1574800" y="1685925"/>
          <p14:tracePt t="1903" x="1581150" y="1700213"/>
          <p14:tracePt t="1909" x="1589088" y="1720850"/>
          <p14:tracePt t="1915" x="1595438" y="1735138"/>
          <p14:tracePt t="1923" x="1616075" y="1749425"/>
          <p14:tracePt t="1931" x="1630363" y="1763713"/>
          <p14:tracePt t="1939" x="1644650" y="1778000"/>
          <p14:tracePt t="1946" x="1665288" y="1790700"/>
          <p14:tracePt t="1955" x="1687513" y="1812925"/>
          <p14:tracePt t="1962" x="1714500" y="1827213"/>
          <p14:tracePt t="1974" x="1735138" y="1847850"/>
          <p14:tracePt t="1981" x="1763713" y="1868488"/>
          <p14:tracePt t="1987" x="1792288" y="1882775"/>
          <p14:tracePt t="1992" x="1827213" y="1903413"/>
          <p14:tracePt t="2001" x="1868488" y="1924050"/>
          <p14:tracePt t="2009" x="1924050" y="1944688"/>
          <p14:tracePt t="2018" x="1993900" y="1981200"/>
          <p14:tracePt t="2025" x="2078038" y="2016125"/>
          <p14:tracePt t="2033" x="2176463" y="2051050"/>
          <p14:tracePt t="2053" x="2295525" y="2085975"/>
          <p14:tracePt t="2065" x="3071813" y="2344738"/>
          <p14:tracePt t="2073" x="3275013" y="2393950"/>
          <p14:tracePt t="2089" x="3478213" y="2435225"/>
          <p14:tracePt t="2097" x="4102100" y="2560638"/>
          <p14:tracePt t="2102" x="4360863" y="2624138"/>
          <p14:tracePt t="2111" x="4619625" y="2673350"/>
          <p14:tracePt t="2119" x="4933950" y="2722563"/>
          <p14:tracePt t="2127" x="5249863" y="2778125"/>
          <p14:tracePt t="2135" x="5584825" y="2813050"/>
          <p14:tracePt t="2146" x="5900738" y="2868613"/>
          <p14:tracePt t="2156" x="6194425" y="2917825"/>
          <p14:tracePt t="2158" x="6488113" y="2973388"/>
          <p14:tracePt t="2170" x="6761163" y="2995613"/>
          <p14:tracePt t="2174" x="7069138" y="3022600"/>
          <p14:tracePt t="2184" x="7383463" y="3071813"/>
          <p14:tracePt t="2189" x="7712075" y="3100388"/>
          <p14:tracePt t="2196" x="8048625" y="3141663"/>
          <p14:tracePt t="2205" x="8391525" y="3184525"/>
          <p14:tracePt t="2212" x="8763000" y="3233738"/>
          <p14:tracePt t="2221" x="9120188" y="3316288"/>
          <p14:tracePt t="2228" x="9469438" y="3373438"/>
          <p14:tracePt t="2237" x="9805988" y="3408363"/>
          <p14:tracePt t="2245" x="10113963" y="3422650"/>
          <p14:tracePt t="2255" x="10399713" y="3435350"/>
          <p14:tracePt t="2260" x="10680700" y="3435350"/>
          <p14:tracePt t="2268" x="10966450" y="3435350"/>
          <p14:tracePt t="2276" x="11253788" y="3435350"/>
          <p14:tracePt t="2284" x="11541125" y="3449638"/>
          <p14:tracePt t="2293" x="11771313" y="3470275"/>
          <p14:tracePt t="2301" x="12044363" y="3484563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校车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37BE336A-9C14-4C21-B70F-BEE4CBD7247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594" y="1499657"/>
            <a:ext cx="3776960" cy="3776960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878DC252-3F57-4D2B-88E4-13B6748BFC6C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xmlns="" id="{BEB81770-FA01-4135-A3F9-BDB0CE27F999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92311A02-F059-43D2-BC71-603F4F728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DE7197FF-DF99-4EC0-91C4-0C9786E40C97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17634948-370E-4694-BED2-A07E1A84DDC3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E70EC67D-BD99-4B09-A68D-2DED668E2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8261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  <p:extLst>
    <p:ext uri="{3A86A75C-4F4B-4683-9AE1-C65F6400EC91}">
      <p14:laserTraceLst xmlns:p14="http://schemas.microsoft.com/office/powerpoint/2010/main">
        <p14:tracePtLst>
          <p14:tracePt t="152" x="11639550" y="3344863"/>
          <p14:tracePt t="154" x="11428413" y="3303588"/>
          <p14:tracePt t="161" x="11226800" y="3254375"/>
          <p14:tracePt t="169" x="11058525" y="3211513"/>
          <p14:tracePt t="176" x="10855325" y="3176588"/>
          <p14:tracePt t="183" x="10637838" y="3141663"/>
          <p14:tracePt t="192" x="10372725" y="3092450"/>
          <p14:tracePt t="199" x="10079038" y="3030538"/>
          <p14:tracePt t="207" x="9756775" y="2938463"/>
          <p14:tracePt t="216" x="9413875" y="2841625"/>
          <p14:tracePt t="223" x="9036050" y="2728913"/>
          <p14:tracePt t="232" x="8670925" y="2617788"/>
          <p14:tracePt t="239" x="8335963" y="2525713"/>
          <p14:tracePt t="248" x="7993063" y="2428875"/>
          <p14:tracePt t="255" x="7615238" y="2344738"/>
          <p14:tracePt t="263" x="7258050" y="2260600"/>
          <p14:tracePt t="271" x="6900863" y="2162175"/>
          <p14:tracePt t="282" x="6543675" y="2085975"/>
          <p14:tracePt t="291" x="6186488" y="2001838"/>
          <p14:tracePt t="297" x="5851525" y="1931988"/>
          <p14:tracePt t="303" x="5514975" y="1839913"/>
          <p14:tracePt t="315" x="5214938" y="1755775"/>
          <p14:tracePt t="320" x="4913313" y="1679575"/>
          <p14:tracePt t="329" x="4591050" y="1601788"/>
          <p14:tracePt t="334" x="4262438" y="1490663"/>
          <p14:tracePt t="346" x="3960813" y="1385888"/>
          <p14:tracePt t="350" x="3675063" y="1295400"/>
          <p14:tracePt t="357" x="3429000" y="1246188"/>
          <p14:tracePt t="371" x="3205163" y="1196975"/>
          <p14:tracePt t="388" x="2652713" y="1000125"/>
          <p14:tracePt t="395" x="2147888" y="868363"/>
          <p14:tracePt t="403" x="2001838" y="846138"/>
          <p14:tracePt t="411" x="1876425" y="819150"/>
          <p14:tracePt t="419" x="1778000" y="811213"/>
          <p14:tracePt t="427" x="1708150" y="804863"/>
          <p14:tracePt t="436" x="1638300" y="804863"/>
          <p14:tracePt t="443" x="1581150" y="804863"/>
          <p14:tracePt t="451" x="1546225" y="804863"/>
          <p14:tracePt t="460" x="1525588" y="804863"/>
          <p14:tracePt t="468" x="1511300" y="804863"/>
          <p14:tracePt t="477" x="1497013" y="804863"/>
          <p14:tracePt t="498" x="1490663" y="811213"/>
          <p14:tracePt t="513" x="1484313" y="825500"/>
          <p14:tracePt t="521" x="1476375" y="839788"/>
          <p14:tracePt t="530" x="1470025" y="860425"/>
          <p14:tracePt t="537" x="1470025" y="889000"/>
          <p14:tracePt t="545" x="1462088" y="915988"/>
          <p14:tracePt t="553" x="1455738" y="952500"/>
          <p14:tracePt t="561" x="1455738" y="993775"/>
          <p14:tracePt t="572" x="1455738" y="1028700"/>
          <p14:tracePt t="577" x="1455738" y="1084263"/>
          <p14:tracePt t="589" x="1462088" y="1147763"/>
          <p14:tracePt t="594" x="1484313" y="1203325"/>
          <p14:tracePt t="599" x="1497013" y="1273175"/>
          <p14:tracePt t="607" x="1519238" y="1336675"/>
          <p14:tracePt t="616" x="1560513" y="1427163"/>
          <p14:tracePt t="623" x="1603375" y="1525588"/>
          <p14:tracePt t="631" x="1658938" y="1630363"/>
          <p14:tracePt t="639" x="1714500" y="1755775"/>
          <p14:tracePt t="647" x="1792288" y="1868488"/>
          <p14:tracePt t="655" x="1868488" y="1987550"/>
          <p14:tracePt t="663" x="1952625" y="2106613"/>
          <p14:tracePt t="673" x="2030413" y="2205038"/>
          <p14:tracePt t="684" x="2100263" y="2301875"/>
          <p14:tracePt t="688" x="2162175" y="2393950"/>
          <p14:tracePt t="696" x="2211388" y="2484438"/>
          <p14:tracePt t="702" x="2260600" y="2574925"/>
          <p14:tracePt t="716" x="2295525" y="2667000"/>
          <p14:tracePt t="738" x="2400300" y="2862263"/>
          <p14:tracePt t="750" x="2562225" y="3233738"/>
          <p14:tracePt t="758" x="2568575" y="3268663"/>
          <p14:tracePt t="765" x="2582863" y="3303588"/>
          <p14:tracePt t="774" x="2589213" y="3324225"/>
          <p14:tracePt t="784" x="2597150" y="3344863"/>
          <p14:tracePt t="789" x="2597150" y="3359150"/>
          <p14:tracePt t="795" x="2597150" y="3379788"/>
          <p14:tracePt t="803" x="2603500" y="3394075"/>
          <p14:tracePt t="811" x="2603500" y="3414713"/>
          <p14:tracePt t="828" x="2603500" y="3422650"/>
          <p14:tracePt t="950" x="2603500" y="3429000"/>
          <p14:tracePt t="953" x="2597150" y="3429000"/>
          <p14:tracePt t="962" x="2597150" y="3435350"/>
          <p14:tracePt t="969" x="2597150" y="3443288"/>
          <p14:tracePt t="983" x="2589213" y="3449638"/>
          <p14:tracePt t="999" x="2589213" y="3457575"/>
          <p14:tracePt t="1007" x="2589213" y="3470275"/>
          <p14:tracePt t="1015" x="2582863" y="3478213"/>
          <p14:tracePt t="1023" x="2574925" y="3484563"/>
          <p14:tracePt t="1046" x="2574925" y="3492500"/>
          <p14:tracePt t="1050" x="2568575" y="3498850"/>
          <p14:tracePt t="1056" x="2568575" y="3505200"/>
          <p14:tracePt t="1063" x="2562225" y="3505200"/>
          <p14:tracePt t="1071" x="2562225" y="3513138"/>
          <p14:tracePt t="1079" x="2554288" y="3519488"/>
          <p14:tracePt t="1087" x="2554288" y="3527425"/>
          <p14:tracePt t="1093" x="2547938" y="3548063"/>
          <p14:tracePt t="1103" x="2540000" y="3562350"/>
          <p14:tracePt t="1116" x="2533650" y="3576638"/>
          <p14:tracePt t="1122" x="2533650" y="3589338"/>
          <p14:tracePt t="1131" x="2527300" y="3603625"/>
          <p14:tracePt t="1135" x="2519363" y="3617913"/>
          <p14:tracePt t="1147" x="2519363" y="3632200"/>
          <p14:tracePt t="1151" x="2513013" y="3638550"/>
          <p14:tracePt t="1157" x="2505075" y="3652838"/>
          <p14:tracePt t="1166" x="2505075" y="3659188"/>
          <p14:tracePt t="1177" x="2498725" y="3667125"/>
          <p14:tracePt t="1187" x="2492375" y="3681413"/>
          <p14:tracePt t="1191" x="2492375" y="3687763"/>
          <p14:tracePt t="1197" x="2484438" y="3702050"/>
          <p14:tracePt t="1205" x="2478088" y="3716338"/>
          <p14:tracePt t="1211" x="2470150" y="3722688"/>
          <p14:tracePt t="1219" x="2470150" y="3730625"/>
          <p14:tracePt t="1227" x="2463800" y="3736975"/>
          <p14:tracePt t="1235" x="2463800" y="3743325"/>
          <p14:tracePt t="1737" x="2484438" y="3736975"/>
          <p14:tracePt t="1745" x="2519363" y="3730625"/>
          <p14:tracePt t="1754" x="2547938" y="3722688"/>
          <p14:tracePt t="1762" x="2574925" y="3722688"/>
          <p14:tracePt t="1769" x="2597150" y="3722688"/>
          <p14:tracePt t="1778" x="2617788" y="3730625"/>
          <p14:tracePt t="1785" x="2638425" y="3730625"/>
          <p14:tracePt t="1794" x="2667000" y="3730625"/>
          <p14:tracePt t="1801" x="2708275" y="3736975"/>
          <p14:tracePt t="1811" x="2751138" y="3743325"/>
          <p14:tracePt t="1815" x="2798763" y="3751263"/>
          <p14:tracePt t="1823" x="2835275" y="3757613"/>
          <p14:tracePt t="1832" x="2876550" y="3765550"/>
          <p14:tracePt t="1839" x="2925763" y="3771900"/>
          <p14:tracePt t="1847" x="2981325" y="3771900"/>
          <p14:tracePt t="1855" x="3044825" y="3771900"/>
          <p14:tracePt t="1863" x="3121025" y="3771900"/>
          <p14:tracePt t="1871" x="3213100" y="3778250"/>
          <p14:tracePt t="1879" x="3297238" y="3778250"/>
          <p14:tracePt t="1895" x="3492500" y="3792538"/>
          <p14:tracePt t="1901" x="3576638" y="3800475"/>
          <p14:tracePt t="1909" x="3660775" y="3806825"/>
          <p14:tracePt t="1917" x="3716338" y="3813175"/>
          <p14:tracePt t="1925" x="3744913" y="3813175"/>
          <p14:tracePt t="1933" x="3757613" y="3821113"/>
          <p14:tracePt t="3057" x="3765550" y="3821113"/>
          <p14:tracePt t="3072" x="3800475" y="3813175"/>
          <p14:tracePt t="3079" x="3856038" y="3806825"/>
          <p14:tracePt t="3087" x="3933825" y="3800475"/>
          <p14:tracePt t="3095" x="4017963" y="3800475"/>
          <p14:tracePt t="3103" x="4129088" y="3792538"/>
          <p14:tracePt t="3111" x="4291013" y="3778250"/>
          <p14:tracePt t="3119" x="4492625" y="3751263"/>
          <p14:tracePt t="3128" x="4710113" y="3722688"/>
          <p14:tracePt t="3133" x="4962525" y="3716338"/>
          <p14:tracePt t="3142" x="5207000" y="3702050"/>
          <p14:tracePt t="3151" x="5424488" y="3687763"/>
          <p14:tracePt t="3157" x="5634038" y="3681413"/>
          <p14:tracePt t="3165" x="5808663" y="3681413"/>
          <p14:tracePt t="3173" x="5983288" y="3681413"/>
          <p14:tracePt t="3181" x="6145213" y="3695700"/>
          <p14:tracePt t="3189" x="6256338" y="3695700"/>
          <p14:tracePt t="3197" x="6362700" y="3695700"/>
          <p14:tracePt t="3205" x="6432550" y="3695700"/>
          <p14:tracePt t="3213" x="6488113" y="3702050"/>
          <p14:tracePt t="3219" x="6529388" y="3716338"/>
          <p14:tracePt t="3229" x="6543675" y="3716338"/>
          <p14:tracePt t="3341" x="6543675" y="3722688"/>
          <p14:tracePt t="3941" x="6551613" y="3722688"/>
          <p14:tracePt t="3949" x="6613525" y="3716338"/>
          <p14:tracePt t="3957" x="6726238" y="3708400"/>
          <p14:tracePt t="3965" x="6921500" y="3708400"/>
          <p14:tracePt t="3973" x="7131050" y="3708400"/>
          <p14:tracePt t="3981" x="7377113" y="3702050"/>
          <p14:tracePt t="3989" x="7650163" y="3687763"/>
          <p14:tracePt t="3997" x="7929563" y="3687763"/>
          <p14:tracePt t="4005" x="8181975" y="3687763"/>
          <p14:tracePt t="4013" x="8391525" y="3673475"/>
          <p14:tracePt t="4021" x="8539163" y="3646488"/>
          <p14:tracePt t="4030" x="8623300" y="3638550"/>
          <p14:tracePt t="4035" x="8693150" y="3632200"/>
          <p14:tracePt t="4043" x="8713788" y="3632200"/>
          <p14:tracePt t="4137" x="8713788" y="3624263"/>
          <p14:tracePt t="4392" x="8699500" y="3632200"/>
          <p14:tracePt t="4398" x="8685213" y="3632200"/>
          <p14:tracePt t="4405" x="8670925" y="3638550"/>
          <p14:tracePt t="4413" x="8658225" y="3646488"/>
          <p14:tracePt t="4421" x="8636000" y="3646488"/>
          <p14:tracePt t="4430" x="8615363" y="3652838"/>
          <p14:tracePt t="4437" x="8601075" y="3659188"/>
          <p14:tracePt t="4444" x="8580438" y="3673475"/>
          <p14:tracePt t="4451" x="8559800" y="3681413"/>
          <p14:tracePt t="4460" x="8539163" y="3687763"/>
          <p14:tracePt t="4468" x="8510588" y="3695700"/>
          <p14:tracePt t="4475" x="8489950" y="3695700"/>
          <p14:tracePt t="4484" x="8469313" y="3702050"/>
          <p14:tracePt t="4491" x="8461375" y="3708400"/>
          <p14:tracePt t="4499" x="8455025" y="3708400"/>
          <p14:tracePt t="4507" x="8447088" y="3708400"/>
          <p14:tracePt t="4516" x="8440738" y="3708400"/>
          <p14:tracePt t="4766" x="8440738" y="3716338"/>
          <p14:tracePt t="4848" x="8440738" y="3722688"/>
          <p14:tracePt t="4856" x="8440738" y="3771900"/>
          <p14:tracePt t="4859" x="8434388" y="3821113"/>
          <p14:tracePt t="4869" x="8426450" y="3876675"/>
          <p14:tracePt t="4875" x="8420100" y="3946525"/>
          <p14:tracePt t="4896" x="8391525" y="4065588"/>
          <p14:tracePt t="4899" x="8385175" y="4143375"/>
          <p14:tracePt t="4909" x="8377238" y="4205288"/>
          <p14:tracePt t="4919" x="8370888" y="4275138"/>
          <p14:tracePt t="4923" x="8362950" y="4338638"/>
          <p14:tracePt t="4931" x="8362950" y="4394200"/>
          <p14:tracePt t="4937" x="8362950" y="4437063"/>
          <p14:tracePt t="4946" x="8362950" y="4471988"/>
          <p14:tracePt t="4953" x="8362950" y="4506913"/>
          <p14:tracePt t="4963" x="8370888" y="4527550"/>
          <p14:tracePt t="4972" x="8377238" y="4541838"/>
          <p14:tracePt t="4984" x="8377238" y="4548188"/>
          <p14:tracePt t="4989" x="8377238" y="4556125"/>
          <p14:tracePt t="5151" x="8377238" y="4562475"/>
          <p14:tracePt t="5166" x="8377238" y="4570413"/>
          <p14:tracePt t="5173" x="8377238" y="4576763"/>
          <p14:tracePt t="5189" x="8377238" y="4583113"/>
          <p14:tracePt t="5197" x="8370888" y="4605338"/>
          <p14:tracePt t="5206" x="8362950" y="4618038"/>
          <p14:tracePt t="5215" x="8362950" y="4632325"/>
          <p14:tracePt t="5221" x="8356600" y="4652963"/>
          <p14:tracePt t="5231" x="8342313" y="4675188"/>
          <p14:tracePt t="5237" x="8328025" y="4716463"/>
          <p14:tracePt t="5247" x="8315325" y="4759325"/>
          <p14:tracePt t="5253" x="8293100" y="4800600"/>
          <p14:tracePt t="5259" x="8272463" y="4856163"/>
          <p14:tracePt t="5267" x="8251825" y="4919663"/>
          <p14:tracePt t="5275" x="8231188" y="4983163"/>
          <p14:tracePt t="5283" x="8208963" y="5053013"/>
          <p14:tracePt t="5292" x="8188325" y="5122863"/>
          <p14:tracePt t="5302" x="8161338" y="5184775"/>
          <p14:tracePt t="5310" x="8132763" y="5262563"/>
          <p14:tracePt t="5317" x="8104188" y="5332413"/>
          <p14:tracePt t="5323" x="8062913" y="5410200"/>
          <p14:tracePt t="5331" x="8013700" y="5486400"/>
          <p14:tracePt t="5339" x="7958138" y="5562600"/>
          <p14:tracePt t="5348" x="7915275" y="5634038"/>
          <p14:tracePt t="5353" x="7853363" y="5703888"/>
          <p14:tracePt t="5361" x="7789863" y="5780088"/>
          <p14:tracePt t="5369" x="7720013" y="5849938"/>
          <p14:tracePt t="5378" x="7656513" y="5919788"/>
          <p14:tracePt t="5385" x="7593013" y="5983288"/>
          <p14:tracePt t="5393" x="7531100" y="6038850"/>
          <p14:tracePt t="5402" x="7467600" y="6102350"/>
          <p14:tracePt t="5409" x="7418388" y="6165850"/>
          <p14:tracePt t="5418" x="7377113" y="6207125"/>
          <p14:tracePt t="5425" x="7327900" y="6248400"/>
          <p14:tracePt t="5433" x="7285038" y="6284913"/>
          <p14:tracePt t="5441" x="7250113" y="6311900"/>
          <p14:tracePt t="5448" x="7237413" y="6332538"/>
          <p14:tracePt t="5458" x="7223125" y="6340475"/>
          <p14:tracePt t="5475" x="7215188" y="6346825"/>
          <p14:tracePt t="5544" x="7215188" y="6340475"/>
          <p14:tracePt t="5552" x="7202488" y="6311900"/>
          <p14:tracePt t="5559" x="7180263" y="6291263"/>
          <p14:tracePt t="5565" x="7153275" y="6262688"/>
          <p14:tracePt t="5573" x="7110413" y="6227763"/>
          <p14:tracePt t="5581" x="7040563" y="6192838"/>
          <p14:tracePt t="5589" x="6970713" y="6143625"/>
          <p14:tracePt t="5597" x="6880225" y="6088063"/>
          <p14:tracePt t="5605" x="6781800" y="6011863"/>
          <p14:tracePt t="5615" x="6683375" y="5942013"/>
          <p14:tracePt t="5621" x="6586538" y="5870575"/>
          <p14:tracePt t="5631" x="6480175" y="5788025"/>
          <p14:tracePt t="5638" x="6389688" y="5695950"/>
          <p14:tracePt t="5643" x="6291263" y="5591175"/>
          <p14:tracePt t="5652" x="6215063" y="5492750"/>
          <p14:tracePt t="5659" x="6137275" y="5373688"/>
          <p14:tracePt t="5667" x="6075363" y="5256213"/>
          <p14:tracePt t="5675" x="6046788" y="5164138"/>
          <p14:tracePt t="5683" x="6011863" y="5080000"/>
          <p14:tracePt t="5691" x="5983288" y="5010150"/>
          <p14:tracePt t="5699" x="5956300" y="4940300"/>
          <p14:tracePt t="5707" x="5935663" y="4876800"/>
          <p14:tracePt t="5715" x="5900738" y="4779963"/>
          <p14:tracePt t="5723" x="5865813" y="4660900"/>
          <p14:tracePt t="5731" x="5829300" y="4548188"/>
          <p14:tracePt t="5739" x="5781675" y="4422775"/>
          <p14:tracePt t="5748" x="5746750" y="4310063"/>
          <p14:tracePt t="5755" x="5724525" y="4227513"/>
          <p14:tracePt t="5763" x="5697538" y="4149725"/>
          <p14:tracePt t="5769" x="5675313" y="4073525"/>
          <p14:tracePt t="5777" x="5662613" y="4002088"/>
          <p14:tracePt t="5785" x="5648325" y="3946525"/>
          <p14:tracePt t="5793" x="5640388" y="3919538"/>
          <p14:tracePt t="5801" x="5634038" y="3897313"/>
          <p14:tracePt t="16281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E18A3AB0-E6E2-49A0-9267-6965B59993B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1133" y="2040383"/>
            <a:ext cx="3295882" cy="2708202"/>
          </a:xfrm>
          <a:prstGeom prst="rect">
            <a:avLst/>
          </a:prstGeom>
        </p:spPr>
      </p:pic>
      <p:sp>
        <p:nvSpPr>
          <p:cNvPr id="10" name="圆角矩形 19">
            <a:extLst>
              <a:ext uri="{FF2B5EF4-FFF2-40B4-BE49-F238E27FC236}">
                <a16:creationId xmlns:a16="http://schemas.microsoft.com/office/drawing/2014/main" xmlns="" id="{0AA13F85-5309-4BD6-9D57-F48AC7ADED81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1" name="圆角矩形 20">
            <a:extLst>
              <a:ext uri="{FF2B5EF4-FFF2-40B4-BE49-F238E27FC236}">
                <a16:creationId xmlns:a16="http://schemas.microsoft.com/office/drawing/2014/main" xmlns="" id="{302DA938-DE9A-416A-88B3-24097E148B5D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汽车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B8371D10-5EE8-44B0-9611-4DBB507E5217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5EF16BD3-0C86-4231-9815-ADB989AF0434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F94E8F85-0974-4ADE-ADA1-735BE3D87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EE37DE3D-6440-4FC0-B4E0-3871604ED8DE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A84F3D6A-4B77-4518-A4A5-968B7460ADC0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xmlns="" id="{69341D8E-064B-44CB-83A6-85A77B41A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13179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2D0B221-B59A-48EE-B625-5B95CFB27A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8806" y="1893230"/>
            <a:ext cx="3284562" cy="2743994"/>
          </a:xfrm>
          <a:prstGeom prst="rect">
            <a:avLst/>
          </a:prstGeom>
        </p:spPr>
      </p:pic>
      <p:sp>
        <p:nvSpPr>
          <p:cNvPr id="11" name="圆角矩形 19">
            <a:extLst>
              <a:ext uri="{FF2B5EF4-FFF2-40B4-BE49-F238E27FC236}">
                <a16:creationId xmlns:a16="http://schemas.microsoft.com/office/drawing/2014/main" xmlns="" id="{68B4310F-DD5A-4996-BDF7-0E606A809ED9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2" name="圆角矩形 20">
            <a:extLst>
              <a:ext uri="{FF2B5EF4-FFF2-40B4-BE49-F238E27FC236}">
                <a16:creationId xmlns:a16="http://schemas.microsoft.com/office/drawing/2014/main" xmlns="" id="{6AF3A501-E29C-439F-B78F-3840EBDE5202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自行车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4923EC00-7EF1-4486-ABA8-9A3D48925BC9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852A6DA2-A807-4719-961E-9E01A4D759BB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="" id="{198D04C9-14AB-46A3-B0EE-3ECC340E4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A524331B-E139-4C12-AEF3-3AE98CD1E00E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CB7573C9-80ED-4625-AD2A-41B1FFEA3A02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xmlns="" id="{67AE7E70-A5D7-4544-92C7-D950E0F74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23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41D9CA72-FD7B-4225-840D-3BF881AE18C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6140" y="1276066"/>
            <a:ext cx="4305868" cy="4305868"/>
          </a:xfrm>
          <a:prstGeom prst="rect">
            <a:avLst/>
          </a:prstGeom>
        </p:spPr>
      </p:pic>
      <p:sp>
        <p:nvSpPr>
          <p:cNvPr id="9" name="圆角矩形 19">
            <a:extLst>
              <a:ext uri="{FF2B5EF4-FFF2-40B4-BE49-F238E27FC236}">
                <a16:creationId xmlns:a16="http://schemas.microsoft.com/office/drawing/2014/main" xmlns="" id="{993E8337-3D0E-4F3A-89E5-0BD8AC1F5008}"/>
              </a:ext>
            </a:extLst>
          </p:cNvPr>
          <p:cNvSpPr/>
          <p:nvPr/>
        </p:nvSpPr>
        <p:spPr>
          <a:xfrm>
            <a:off x="1978904" y="2040383"/>
            <a:ext cx="3436957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0" name="圆角矩形 20">
            <a:extLst>
              <a:ext uri="{FF2B5EF4-FFF2-40B4-BE49-F238E27FC236}">
                <a16:creationId xmlns:a16="http://schemas.microsoft.com/office/drawing/2014/main" xmlns="" id="{B84530DD-73E6-48F9-B1CD-9FA2C0FAF4C5}"/>
              </a:ext>
            </a:extLst>
          </p:cNvPr>
          <p:cNvSpPr/>
          <p:nvPr/>
        </p:nvSpPr>
        <p:spPr>
          <a:xfrm>
            <a:off x="1978904" y="3674484"/>
            <a:ext cx="3436957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公共汽车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E048E4EB-797E-4CFE-AA50-FA699B928038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E454D777-FD1B-4DD2-AB20-7AE80945F0DD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EBBEE092-F185-43EF-802A-3C0668394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834E2276-3C70-4408-8438-1AAEC81B6D56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039143F4-6528-4B91-8FCB-241D7433E770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xmlns="" id="{27E5FE92-21AA-4D58-8390-66E04C9E1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CF09059C-0A10-470E-A6A5-79298D2D95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2846" y="1702418"/>
            <a:ext cx="3818048" cy="3818048"/>
          </a:xfrm>
          <a:prstGeom prst="rect">
            <a:avLst/>
          </a:prstGeom>
        </p:spPr>
      </p:pic>
      <p:sp>
        <p:nvSpPr>
          <p:cNvPr id="9" name="圆角矩形 19">
            <a:extLst>
              <a:ext uri="{FF2B5EF4-FFF2-40B4-BE49-F238E27FC236}">
                <a16:creationId xmlns:a16="http://schemas.microsoft.com/office/drawing/2014/main" xmlns="" id="{73CECD68-F869-4998-86AD-770E970F7521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0" name="圆角矩形 20">
            <a:extLst>
              <a:ext uri="{FF2B5EF4-FFF2-40B4-BE49-F238E27FC236}">
                <a16:creationId xmlns:a16="http://schemas.microsoft.com/office/drawing/2014/main" xmlns="" id="{3EFACD79-4F0F-4F77-AC6E-EF04465A0224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出租车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0A850118-7E66-4A31-9B15-290AB3C3B7A6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F1FA59A9-D017-4207-9AB6-D1A98D3D019A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xmlns="" id="{8BDB5D66-B1E6-46F3-A5A7-48C8CC2D7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D728D398-F917-4A45-AC3C-C5051226A8AB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13746A61-CFA1-43B7-ABF7-8094F1BBACA3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xmlns="" id="{3284BEB3-B0AA-43FD-AB7E-759D29C16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24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2622C1E8-6F3A-4783-A7D3-BCB1386F47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9340" y="1912210"/>
            <a:ext cx="3999468" cy="3999468"/>
          </a:xfrm>
          <a:prstGeom prst="rect">
            <a:avLst/>
          </a:prstGeom>
        </p:spPr>
      </p:pic>
      <p:sp>
        <p:nvSpPr>
          <p:cNvPr id="10" name="圆角矩形 19">
            <a:extLst>
              <a:ext uri="{FF2B5EF4-FFF2-40B4-BE49-F238E27FC236}">
                <a16:creationId xmlns:a16="http://schemas.microsoft.com/office/drawing/2014/main" xmlns="" id="{75BDB562-504E-438F-ACFA-847B707407BD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11" name="圆角矩形 20">
            <a:extLst>
              <a:ext uri="{FF2B5EF4-FFF2-40B4-BE49-F238E27FC236}">
                <a16:creationId xmlns:a16="http://schemas.microsoft.com/office/drawing/2014/main" xmlns="" id="{B396824E-C8B3-4F9D-AC10-60BBBC80DB7F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火车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8B00CF75-609C-4014-B478-2FC8AF1706F7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F6A45910-4C89-46BC-A3C2-B280C2D1CDF4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xmlns="" id="{100FBB0B-4AEF-4A2A-91BE-52E350864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EC452483-865C-44EC-92DA-84F68A52B6C0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70E023E3-8828-4D72-AC45-5D251D20365F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xmlns="" id="{72363A64-D5F5-4685-ADEC-41C1DB366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09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: 圆角 24">
            <a:extLst>
              <a:ext uri="{FF2B5EF4-FFF2-40B4-BE49-F238E27FC236}">
                <a16:creationId xmlns:a16="http://schemas.microsoft.com/office/drawing/2014/main" xmlns="" id="{9A6B5E10-4B87-4E62-82BB-A99F05A2AB10}"/>
              </a:ext>
            </a:extLst>
          </p:cNvPr>
          <p:cNvSpPr/>
          <p:nvPr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0DC23EF7-5DE5-422E-B350-F630DF2A79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315" y="1451236"/>
            <a:ext cx="3077518" cy="3846344"/>
          </a:xfrm>
          <a:prstGeom prst="rect">
            <a:avLst/>
          </a:prstGeom>
        </p:spPr>
      </p:pic>
      <p:sp>
        <p:nvSpPr>
          <p:cNvPr id="26" name="圆角矩形 19">
            <a:extLst>
              <a:ext uri="{FF2B5EF4-FFF2-40B4-BE49-F238E27FC236}">
                <a16:creationId xmlns:a16="http://schemas.microsoft.com/office/drawing/2014/main" xmlns="" id="{51198D44-8C8B-4FEF-AD62-772D92E8CFE5}"/>
              </a:ext>
            </a:extLst>
          </p:cNvPr>
          <p:cNvSpPr/>
          <p:nvPr/>
        </p:nvSpPr>
        <p:spPr>
          <a:xfrm>
            <a:off x="1978904" y="2040383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这是什么？</a:t>
            </a:r>
          </a:p>
        </p:txBody>
      </p:sp>
      <p:sp>
        <p:nvSpPr>
          <p:cNvPr id="27" name="圆角矩形 20">
            <a:extLst>
              <a:ext uri="{FF2B5EF4-FFF2-40B4-BE49-F238E27FC236}">
                <a16:creationId xmlns:a16="http://schemas.microsoft.com/office/drawing/2014/main" xmlns="" id="{C589092E-234B-4DC3-B6B6-BF7FEE8D3416}"/>
              </a:ext>
            </a:extLst>
          </p:cNvPr>
          <p:cNvSpPr/>
          <p:nvPr/>
        </p:nvSpPr>
        <p:spPr>
          <a:xfrm>
            <a:off x="1978904" y="3674484"/>
            <a:ext cx="2905729" cy="8375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这是</a:t>
            </a:r>
            <a:r>
              <a:rPr lang="zh-CN" altLang="en-US" sz="3600" dirty="0">
                <a:solidFill>
                  <a:srgbClr val="EA573F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飞机</a:t>
            </a:r>
            <a:r>
              <a:rPr lang="zh-CN" altLang="en-US" sz="3600" dirty="0">
                <a:solidFill>
                  <a:schemeClr val="bg2">
                    <a:lumMod val="50000"/>
                  </a:schemeClr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BEF2204C-4BF7-490A-8B42-873C1EEF051E}"/>
              </a:ext>
            </a:extLst>
          </p:cNvPr>
          <p:cNvGrpSpPr/>
          <p:nvPr/>
        </p:nvGrpSpPr>
        <p:grpSpPr>
          <a:xfrm>
            <a:off x="729169" y="3475654"/>
            <a:ext cx="1185788" cy="1212614"/>
            <a:chOff x="278792" y="1564963"/>
            <a:chExt cx="1185788" cy="1212614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xmlns="" id="{5615C8E4-E0EF-43DF-92E5-BB5E57E0162C}"/>
                </a:ext>
              </a:extLst>
            </p:cNvPr>
            <p:cNvSpPr/>
            <p:nvPr/>
          </p:nvSpPr>
          <p:spPr>
            <a:xfrm>
              <a:off x="278792" y="1591789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xmlns="" id="{06FE7F37-94E4-447B-B6FD-4FA9A93F5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213" y="1564963"/>
              <a:ext cx="1085182" cy="1158340"/>
            </a:xfrm>
            <a:prstGeom prst="rect">
              <a:avLst/>
            </a:prstGeom>
          </p:spPr>
        </p:pic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EE75879F-D733-4514-A0AF-DA7633D95D17}"/>
              </a:ext>
            </a:extLst>
          </p:cNvPr>
          <p:cNvGrpSpPr/>
          <p:nvPr/>
        </p:nvGrpSpPr>
        <p:grpSpPr>
          <a:xfrm>
            <a:off x="729169" y="1862570"/>
            <a:ext cx="1185788" cy="1198900"/>
            <a:chOff x="278792" y="4332819"/>
            <a:chExt cx="1185788" cy="1198900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xmlns="" id="{A3064715-5B4A-42C4-88AD-8C43BFFB0777}"/>
                </a:ext>
              </a:extLst>
            </p:cNvPr>
            <p:cNvSpPr/>
            <p:nvPr/>
          </p:nvSpPr>
          <p:spPr>
            <a:xfrm>
              <a:off x="278792" y="4345931"/>
              <a:ext cx="1185788" cy="11857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xmlns="" id="{216BE871-1DE6-4147-9125-9C0E5E817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637" y="4332819"/>
              <a:ext cx="1085182" cy="1091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6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109</Words>
  <Application>Microsoft Macintosh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GB Pinyinok-B</vt:lpstr>
      <vt:lpstr>KaiTi</vt:lpstr>
      <vt:lpstr>字魂70号-灵悦黑体</vt:lpstr>
      <vt:lpstr>宋体</vt:lpstr>
      <vt:lpstr>等线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Microsoft Office User</cp:lastModifiedBy>
  <cp:revision>67</cp:revision>
  <dcterms:created xsi:type="dcterms:W3CDTF">2020-02-03T07:10:38Z</dcterms:created>
  <dcterms:modified xsi:type="dcterms:W3CDTF">2020-04-08T18:16:22Z</dcterms:modified>
</cp:coreProperties>
</file>