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wav" ContentType="audio/x-wav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414" r:id="rId2"/>
    <p:sldId id="256" r:id="rId3"/>
    <p:sldId id="458" r:id="rId4"/>
    <p:sldId id="429" r:id="rId5"/>
    <p:sldId id="428" r:id="rId6"/>
    <p:sldId id="444" r:id="rId7"/>
    <p:sldId id="451" r:id="rId8"/>
    <p:sldId id="445" r:id="rId9"/>
    <p:sldId id="450" r:id="rId10"/>
    <p:sldId id="456" r:id="rId11"/>
    <p:sldId id="449" r:id="rId12"/>
    <p:sldId id="453" r:id="rId13"/>
    <p:sldId id="455" r:id="rId14"/>
    <p:sldId id="452" r:id="rId15"/>
    <p:sldId id="457" r:id="rId16"/>
    <p:sldId id="454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3F"/>
    <a:srgbClr val="5BB531"/>
    <a:srgbClr val="5F961C"/>
    <a:srgbClr val="7CDFEE"/>
    <a:srgbClr val="421D11"/>
    <a:srgbClr val="2D130A"/>
    <a:srgbClr val="827834"/>
    <a:srgbClr val="F6A02A"/>
    <a:srgbClr val="A8F458"/>
    <a:srgbClr val="6FA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40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208" y="416"/>
      </p:cViewPr>
      <p:guideLst>
        <p:guide orient="horz" pos="116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CA7C9F7-4D1E-481C-A831-EACEC6B4CE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95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225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513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CA7C9F7-4D1E-481C-A831-EACEC6B4CE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  <p:pic>
        <p:nvPicPr>
          <p:cNvPr id="3" name="图片 2" hidden="1">
            <a:extLst>
              <a:ext uri="{FF2B5EF4-FFF2-40B4-BE49-F238E27FC236}">
                <a16:creationId xmlns:a16="http://schemas.microsoft.com/office/drawing/2014/main" xmlns="" id="{6FCCF9FD-EC21-4E36-AC93-509EFCEDCB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B952DF9A-C70E-4EDD-8CCB-BBADAD2F3F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0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6217DDA-975E-4559-B856-C453672DAC3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8519128D-4A93-4419-9CF1-425EE6B18E84}"/>
              </a:ext>
            </a:extLst>
          </p:cNvPr>
          <p:cNvSpPr/>
          <p:nvPr userDrawn="1"/>
        </p:nvSpPr>
        <p:spPr>
          <a:xfrm>
            <a:off x="6880187" y="1703196"/>
            <a:ext cx="4097774" cy="3369882"/>
          </a:xfrm>
          <a:prstGeom prst="roundRect">
            <a:avLst>
              <a:gd name="adj" fmla="val 6667"/>
            </a:avLst>
          </a:prstGeom>
          <a:solidFill>
            <a:schemeClr val="bg1"/>
          </a:solidFill>
          <a:ln>
            <a:noFill/>
          </a:ln>
          <a:effectLst>
            <a:glow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011A57A6-7114-4DA7-97C2-BDB0631D08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49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008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6">
            <a:extLst>
              <a:ext uri="{FF2B5EF4-FFF2-40B4-BE49-F238E27FC236}">
                <a16:creationId xmlns:a16="http://schemas.microsoft.com/office/drawing/2014/main" xmlns="" id="{CE2CDE30-F163-4E31-A257-78D5062F81CA}"/>
              </a:ext>
            </a:extLst>
          </p:cNvPr>
          <p:cNvSpPr/>
          <p:nvPr userDrawn="1"/>
        </p:nvSpPr>
        <p:spPr>
          <a:xfrm>
            <a:off x="231142" y="4917291"/>
            <a:ext cx="2633041" cy="1940709"/>
          </a:xfrm>
          <a:custGeom>
            <a:avLst/>
            <a:gdLst>
              <a:gd name="connsiteX0" fmla="*/ 0 w 2646948"/>
              <a:gd name="connsiteY0" fmla="*/ 1230229 h 2460458"/>
              <a:gd name="connsiteX1" fmla="*/ 1323474 w 2646948"/>
              <a:gd name="connsiteY1" fmla="*/ 0 h 2460458"/>
              <a:gd name="connsiteX2" fmla="*/ 2646948 w 2646948"/>
              <a:gd name="connsiteY2" fmla="*/ 1230229 h 2460458"/>
              <a:gd name="connsiteX3" fmla="*/ 1323474 w 2646948"/>
              <a:gd name="connsiteY3" fmla="*/ 2460458 h 2460458"/>
              <a:gd name="connsiteX4" fmla="*/ 0 w 2646948"/>
              <a:gd name="connsiteY4" fmla="*/ 1230229 h 2460458"/>
              <a:gd name="connsiteX0" fmla="*/ 1670 w 2648618"/>
              <a:gd name="connsiteY0" fmla="*/ 941471 h 2171700"/>
              <a:gd name="connsiteX1" fmla="*/ 1132638 w 2648618"/>
              <a:gd name="connsiteY1" fmla="*/ 0 h 2171700"/>
              <a:gd name="connsiteX2" fmla="*/ 2648618 w 2648618"/>
              <a:gd name="connsiteY2" fmla="*/ 941471 h 2171700"/>
              <a:gd name="connsiteX3" fmla="*/ 1325144 w 2648618"/>
              <a:gd name="connsiteY3" fmla="*/ 2171700 h 2171700"/>
              <a:gd name="connsiteX4" fmla="*/ 1670 w 2648618"/>
              <a:gd name="connsiteY4" fmla="*/ 941471 h 2171700"/>
              <a:gd name="connsiteX0" fmla="*/ 2843 w 2649791"/>
              <a:gd name="connsiteY0" fmla="*/ 941471 h 1818774"/>
              <a:gd name="connsiteX1" fmla="*/ 1133811 w 2649791"/>
              <a:gd name="connsiteY1" fmla="*/ 0 h 1818774"/>
              <a:gd name="connsiteX2" fmla="*/ 2649791 w 2649791"/>
              <a:gd name="connsiteY2" fmla="*/ 941471 h 1818774"/>
              <a:gd name="connsiteX3" fmla="*/ 1390485 w 2649791"/>
              <a:gd name="connsiteY3" fmla="*/ 1818774 h 1818774"/>
              <a:gd name="connsiteX4" fmla="*/ 2843 w 2649791"/>
              <a:gd name="connsiteY4" fmla="*/ 941471 h 1818774"/>
              <a:gd name="connsiteX0" fmla="*/ 4264 w 2651212"/>
              <a:gd name="connsiteY0" fmla="*/ 941471 h 2187743"/>
              <a:gd name="connsiteX1" fmla="*/ 1135232 w 2651212"/>
              <a:gd name="connsiteY1" fmla="*/ 0 h 2187743"/>
              <a:gd name="connsiteX2" fmla="*/ 2651212 w 2651212"/>
              <a:gd name="connsiteY2" fmla="*/ 941471 h 2187743"/>
              <a:gd name="connsiteX3" fmla="*/ 1456074 w 2651212"/>
              <a:gd name="connsiteY3" fmla="*/ 2187743 h 2187743"/>
              <a:gd name="connsiteX4" fmla="*/ 4264 w 2651212"/>
              <a:gd name="connsiteY4" fmla="*/ 941471 h 2187743"/>
              <a:gd name="connsiteX0" fmla="*/ 2801 w 2762044"/>
              <a:gd name="connsiteY0" fmla="*/ 948191 h 2213050"/>
              <a:gd name="connsiteX1" fmla="*/ 1133769 w 2762044"/>
              <a:gd name="connsiteY1" fmla="*/ 6720 h 2213050"/>
              <a:gd name="connsiteX2" fmla="*/ 2762044 w 2762044"/>
              <a:gd name="connsiteY2" fmla="*/ 1429454 h 2213050"/>
              <a:gd name="connsiteX3" fmla="*/ 1454611 w 2762044"/>
              <a:gd name="connsiteY3" fmla="*/ 2194463 h 2213050"/>
              <a:gd name="connsiteX4" fmla="*/ 2801 w 2762044"/>
              <a:gd name="connsiteY4" fmla="*/ 948191 h 2213050"/>
              <a:gd name="connsiteX0" fmla="*/ 1468 w 2760711"/>
              <a:gd name="connsiteY0" fmla="*/ 1075662 h 2340521"/>
              <a:gd name="connsiteX1" fmla="*/ 1212647 w 2760711"/>
              <a:gd name="connsiteY1" fmla="*/ 5854 h 2340521"/>
              <a:gd name="connsiteX2" fmla="*/ 2760711 w 2760711"/>
              <a:gd name="connsiteY2" fmla="*/ 1556925 h 2340521"/>
              <a:gd name="connsiteX3" fmla="*/ 1453278 w 2760711"/>
              <a:gd name="connsiteY3" fmla="*/ 2321934 h 2340521"/>
              <a:gd name="connsiteX4" fmla="*/ 1468 w 2760711"/>
              <a:gd name="connsiteY4" fmla="*/ 1075662 h 2340521"/>
              <a:gd name="connsiteX0" fmla="*/ 35191 w 2794434"/>
              <a:gd name="connsiteY0" fmla="*/ 1193145 h 2458004"/>
              <a:gd name="connsiteX1" fmla="*/ 514238 w 2794434"/>
              <a:gd name="connsiteY1" fmla="*/ 219225 h 2458004"/>
              <a:gd name="connsiteX2" fmla="*/ 1246370 w 2794434"/>
              <a:gd name="connsiteY2" fmla="*/ 123337 h 2458004"/>
              <a:gd name="connsiteX3" fmla="*/ 2794434 w 2794434"/>
              <a:gd name="connsiteY3" fmla="*/ 1674408 h 2458004"/>
              <a:gd name="connsiteX4" fmla="*/ 1487001 w 2794434"/>
              <a:gd name="connsiteY4" fmla="*/ 2439417 h 2458004"/>
              <a:gd name="connsiteX5" fmla="*/ 35191 w 2794434"/>
              <a:gd name="connsiteY5" fmla="*/ 1193145 h 2458004"/>
              <a:gd name="connsiteX0" fmla="*/ 35191 w 2816948"/>
              <a:gd name="connsiteY0" fmla="*/ 1124371 h 2378510"/>
              <a:gd name="connsiteX1" fmla="*/ 514238 w 2816948"/>
              <a:gd name="connsiteY1" fmla="*/ 150451 h 2378510"/>
              <a:gd name="connsiteX2" fmla="*/ 1246370 w 2816948"/>
              <a:gd name="connsiteY2" fmla="*/ 54563 h 2378510"/>
              <a:gd name="connsiteX3" fmla="*/ 2343038 w 2816948"/>
              <a:gd name="connsiteY3" fmla="*/ 663799 h 2378510"/>
              <a:gd name="connsiteX4" fmla="*/ 2794434 w 2816948"/>
              <a:gd name="connsiteY4" fmla="*/ 1605634 h 2378510"/>
              <a:gd name="connsiteX5" fmla="*/ 1487001 w 2816948"/>
              <a:gd name="connsiteY5" fmla="*/ 2370643 h 2378510"/>
              <a:gd name="connsiteX6" fmla="*/ 35191 w 2816948"/>
              <a:gd name="connsiteY6" fmla="*/ 1124371 h 2378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6948" h="2378510">
                <a:moveTo>
                  <a:pt x="35191" y="1124371"/>
                </a:moveTo>
                <a:cubicBezTo>
                  <a:pt x="-126936" y="754339"/>
                  <a:pt x="312375" y="328752"/>
                  <a:pt x="514238" y="150451"/>
                </a:cubicBezTo>
                <a:cubicBezTo>
                  <a:pt x="716101" y="-27850"/>
                  <a:pt x="941570" y="-30995"/>
                  <a:pt x="1246370" y="54563"/>
                </a:cubicBezTo>
                <a:cubicBezTo>
                  <a:pt x="1551170" y="140121"/>
                  <a:pt x="2085027" y="405287"/>
                  <a:pt x="2343038" y="663799"/>
                </a:cubicBezTo>
                <a:cubicBezTo>
                  <a:pt x="2601049" y="922311"/>
                  <a:pt x="2902349" y="1313139"/>
                  <a:pt x="2794434" y="1605634"/>
                </a:cubicBezTo>
                <a:cubicBezTo>
                  <a:pt x="2686519" y="1898129"/>
                  <a:pt x="1946875" y="2450854"/>
                  <a:pt x="1487001" y="2370643"/>
                </a:cubicBezTo>
                <a:cubicBezTo>
                  <a:pt x="1027127" y="2290432"/>
                  <a:pt x="197318" y="1494403"/>
                  <a:pt x="35191" y="1124371"/>
                </a:cubicBezTo>
                <a:close/>
              </a:path>
            </a:pathLst>
          </a:custGeom>
          <a:solidFill>
            <a:srgbClr val="5BB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8">
            <a:extLst>
              <a:ext uri="{FF2B5EF4-FFF2-40B4-BE49-F238E27FC236}">
                <a16:creationId xmlns:a16="http://schemas.microsoft.com/office/drawing/2014/main" xmlns="" id="{7871DD01-558D-412B-8C5F-87A451351391}"/>
              </a:ext>
            </a:extLst>
          </p:cNvPr>
          <p:cNvSpPr/>
          <p:nvPr userDrawn="1"/>
        </p:nvSpPr>
        <p:spPr>
          <a:xfrm>
            <a:off x="6581690" y="-25060"/>
            <a:ext cx="2527245" cy="1797689"/>
          </a:xfrm>
          <a:custGeom>
            <a:avLst/>
            <a:gdLst>
              <a:gd name="connsiteX0" fmla="*/ 0 w 2310064"/>
              <a:gd name="connsiteY0" fmla="*/ 964532 h 1929063"/>
              <a:gd name="connsiteX1" fmla="*/ 1155032 w 2310064"/>
              <a:gd name="connsiteY1" fmla="*/ 0 h 1929063"/>
              <a:gd name="connsiteX2" fmla="*/ 2310064 w 2310064"/>
              <a:gd name="connsiteY2" fmla="*/ 964532 h 1929063"/>
              <a:gd name="connsiteX3" fmla="*/ 1155032 w 2310064"/>
              <a:gd name="connsiteY3" fmla="*/ 1929064 h 1929063"/>
              <a:gd name="connsiteX4" fmla="*/ 0 w 2310064"/>
              <a:gd name="connsiteY4" fmla="*/ 964532 h 1929063"/>
              <a:gd name="connsiteX0" fmla="*/ 43 w 2310107"/>
              <a:gd name="connsiteY0" fmla="*/ 579522 h 1544054"/>
              <a:gd name="connsiteX1" fmla="*/ 1122991 w 2310107"/>
              <a:gd name="connsiteY1" fmla="*/ 0 h 1544054"/>
              <a:gd name="connsiteX2" fmla="*/ 2310107 w 2310107"/>
              <a:gd name="connsiteY2" fmla="*/ 579522 h 1544054"/>
              <a:gd name="connsiteX3" fmla="*/ 1155075 w 2310107"/>
              <a:gd name="connsiteY3" fmla="*/ 1544054 h 1544054"/>
              <a:gd name="connsiteX4" fmla="*/ 43 w 2310107"/>
              <a:gd name="connsiteY4" fmla="*/ 579522 h 1544054"/>
              <a:gd name="connsiteX0" fmla="*/ 43 w 2363224"/>
              <a:gd name="connsiteY0" fmla="*/ 579522 h 1606093"/>
              <a:gd name="connsiteX1" fmla="*/ 1122991 w 2363224"/>
              <a:gd name="connsiteY1" fmla="*/ 0 h 1606093"/>
              <a:gd name="connsiteX2" fmla="*/ 2310107 w 2363224"/>
              <a:gd name="connsiteY2" fmla="*/ 579522 h 1606093"/>
              <a:gd name="connsiteX3" fmla="*/ 2147787 w 2363224"/>
              <a:gd name="connsiteY3" fmla="*/ 1408091 h 1606093"/>
              <a:gd name="connsiteX4" fmla="*/ 1155075 w 2363224"/>
              <a:gd name="connsiteY4" fmla="*/ 1544054 h 1606093"/>
              <a:gd name="connsiteX5" fmla="*/ 43 w 2363224"/>
              <a:gd name="connsiteY5" fmla="*/ 579522 h 1606093"/>
              <a:gd name="connsiteX0" fmla="*/ 45280 w 2408461"/>
              <a:gd name="connsiteY0" fmla="*/ 579522 h 1566296"/>
              <a:gd name="connsiteX1" fmla="*/ 1168228 w 2408461"/>
              <a:gd name="connsiteY1" fmla="*/ 0 h 1566296"/>
              <a:gd name="connsiteX2" fmla="*/ 2355344 w 2408461"/>
              <a:gd name="connsiteY2" fmla="*/ 579522 h 1566296"/>
              <a:gd name="connsiteX3" fmla="*/ 2193024 w 2408461"/>
              <a:gd name="connsiteY3" fmla="*/ 1408091 h 1566296"/>
              <a:gd name="connsiteX4" fmla="*/ 1200312 w 2408461"/>
              <a:gd name="connsiteY4" fmla="*/ 1544054 h 1566296"/>
              <a:gd name="connsiteX5" fmla="*/ 316097 w 2408461"/>
              <a:gd name="connsiteY5" fmla="*/ 1119333 h 1566296"/>
              <a:gd name="connsiteX6" fmla="*/ 45280 w 2408461"/>
              <a:gd name="connsiteY6" fmla="*/ 579522 h 1566296"/>
              <a:gd name="connsiteX0" fmla="*/ 45280 w 2408461"/>
              <a:gd name="connsiteY0" fmla="*/ 579522 h 1547491"/>
              <a:gd name="connsiteX1" fmla="*/ 1168228 w 2408461"/>
              <a:gd name="connsiteY1" fmla="*/ 0 h 1547491"/>
              <a:gd name="connsiteX2" fmla="*/ 2355344 w 2408461"/>
              <a:gd name="connsiteY2" fmla="*/ 579522 h 1547491"/>
              <a:gd name="connsiteX3" fmla="*/ 2193024 w 2408461"/>
              <a:gd name="connsiteY3" fmla="*/ 1408091 h 1547491"/>
              <a:gd name="connsiteX4" fmla="*/ 1200312 w 2408461"/>
              <a:gd name="connsiteY4" fmla="*/ 1544054 h 1547491"/>
              <a:gd name="connsiteX5" fmla="*/ 733193 w 2408461"/>
              <a:gd name="connsiteY5" fmla="*/ 1472259 h 1547491"/>
              <a:gd name="connsiteX6" fmla="*/ 316097 w 2408461"/>
              <a:gd name="connsiteY6" fmla="*/ 1119333 h 1547491"/>
              <a:gd name="connsiteX7" fmla="*/ 45280 w 2408461"/>
              <a:gd name="connsiteY7" fmla="*/ 579522 h 1547491"/>
              <a:gd name="connsiteX0" fmla="*/ 84044 w 2447225"/>
              <a:gd name="connsiteY0" fmla="*/ 579522 h 1547491"/>
              <a:gd name="connsiteX1" fmla="*/ 1206992 w 2447225"/>
              <a:gd name="connsiteY1" fmla="*/ 0 h 1547491"/>
              <a:gd name="connsiteX2" fmla="*/ 2394108 w 2447225"/>
              <a:gd name="connsiteY2" fmla="*/ 579522 h 1547491"/>
              <a:gd name="connsiteX3" fmla="*/ 2231788 w 2447225"/>
              <a:gd name="connsiteY3" fmla="*/ 1408091 h 1547491"/>
              <a:gd name="connsiteX4" fmla="*/ 1239076 w 2447225"/>
              <a:gd name="connsiteY4" fmla="*/ 1544054 h 1547491"/>
              <a:gd name="connsiteX5" fmla="*/ 771957 w 2447225"/>
              <a:gd name="connsiteY5" fmla="*/ 1472259 h 1547491"/>
              <a:gd name="connsiteX6" fmla="*/ 210482 w 2447225"/>
              <a:gd name="connsiteY6" fmla="*/ 1167460 h 1547491"/>
              <a:gd name="connsiteX7" fmla="*/ 84044 w 2447225"/>
              <a:gd name="connsiteY7" fmla="*/ 579522 h 1547491"/>
              <a:gd name="connsiteX0" fmla="*/ 84044 w 2447225"/>
              <a:gd name="connsiteY0" fmla="*/ 579522 h 1602360"/>
              <a:gd name="connsiteX1" fmla="*/ 1206992 w 2447225"/>
              <a:gd name="connsiteY1" fmla="*/ 0 h 1602360"/>
              <a:gd name="connsiteX2" fmla="*/ 2394108 w 2447225"/>
              <a:gd name="connsiteY2" fmla="*/ 579522 h 1602360"/>
              <a:gd name="connsiteX3" fmla="*/ 2231788 w 2447225"/>
              <a:gd name="connsiteY3" fmla="*/ 1408091 h 1602360"/>
              <a:gd name="connsiteX4" fmla="*/ 1463666 w 2447225"/>
              <a:gd name="connsiteY4" fmla="*/ 1601258 h 1602360"/>
              <a:gd name="connsiteX5" fmla="*/ 771957 w 2447225"/>
              <a:gd name="connsiteY5" fmla="*/ 1472259 h 1602360"/>
              <a:gd name="connsiteX6" fmla="*/ 210482 w 2447225"/>
              <a:gd name="connsiteY6" fmla="*/ 1167460 h 1602360"/>
              <a:gd name="connsiteX7" fmla="*/ 84044 w 2447225"/>
              <a:gd name="connsiteY7" fmla="*/ 579522 h 1602360"/>
              <a:gd name="connsiteX0" fmla="*/ 84044 w 2520471"/>
              <a:gd name="connsiteY0" fmla="*/ 579522 h 1601962"/>
              <a:gd name="connsiteX1" fmla="*/ 1206992 w 2520471"/>
              <a:gd name="connsiteY1" fmla="*/ 0 h 1601962"/>
              <a:gd name="connsiteX2" fmla="*/ 2394108 w 2520471"/>
              <a:gd name="connsiteY2" fmla="*/ 579522 h 1601962"/>
              <a:gd name="connsiteX3" fmla="*/ 2408252 w 2520471"/>
              <a:gd name="connsiteY3" fmla="*/ 1422392 h 1601962"/>
              <a:gd name="connsiteX4" fmla="*/ 1463666 w 2520471"/>
              <a:gd name="connsiteY4" fmla="*/ 1601258 h 1601962"/>
              <a:gd name="connsiteX5" fmla="*/ 771957 w 2520471"/>
              <a:gd name="connsiteY5" fmla="*/ 1472259 h 1601962"/>
              <a:gd name="connsiteX6" fmla="*/ 210482 w 2520471"/>
              <a:gd name="connsiteY6" fmla="*/ 1167460 h 1601962"/>
              <a:gd name="connsiteX7" fmla="*/ 84044 w 2520471"/>
              <a:gd name="connsiteY7" fmla="*/ 579522 h 1601962"/>
              <a:gd name="connsiteX0" fmla="*/ 84044 w 2588631"/>
              <a:gd name="connsiteY0" fmla="*/ 579736 h 1602176"/>
              <a:gd name="connsiteX1" fmla="*/ 1206992 w 2588631"/>
              <a:gd name="connsiteY1" fmla="*/ 214 h 1602176"/>
              <a:gd name="connsiteX2" fmla="*/ 2522444 w 2588631"/>
              <a:gd name="connsiteY2" fmla="*/ 522532 h 1602176"/>
              <a:gd name="connsiteX3" fmla="*/ 2408252 w 2588631"/>
              <a:gd name="connsiteY3" fmla="*/ 1422606 h 1602176"/>
              <a:gd name="connsiteX4" fmla="*/ 1463666 w 2588631"/>
              <a:gd name="connsiteY4" fmla="*/ 1601472 h 1602176"/>
              <a:gd name="connsiteX5" fmla="*/ 771957 w 2588631"/>
              <a:gd name="connsiteY5" fmla="*/ 1472473 h 1602176"/>
              <a:gd name="connsiteX6" fmla="*/ 210482 w 2588631"/>
              <a:gd name="connsiteY6" fmla="*/ 1167674 h 1602176"/>
              <a:gd name="connsiteX7" fmla="*/ 84044 w 2588631"/>
              <a:gd name="connsiteY7" fmla="*/ 579736 h 1602176"/>
              <a:gd name="connsiteX0" fmla="*/ 29555 w 2534142"/>
              <a:gd name="connsiteY0" fmla="*/ 592847 h 1615287"/>
              <a:gd name="connsiteX1" fmla="*/ 412668 w 2534142"/>
              <a:gd name="connsiteY1" fmla="*/ 192364 h 1615287"/>
              <a:gd name="connsiteX2" fmla="*/ 1152503 w 2534142"/>
              <a:gd name="connsiteY2" fmla="*/ 13325 h 1615287"/>
              <a:gd name="connsiteX3" fmla="*/ 2467955 w 2534142"/>
              <a:gd name="connsiteY3" fmla="*/ 535643 h 1615287"/>
              <a:gd name="connsiteX4" fmla="*/ 2353763 w 2534142"/>
              <a:gd name="connsiteY4" fmla="*/ 1435717 h 1615287"/>
              <a:gd name="connsiteX5" fmla="*/ 1409177 w 2534142"/>
              <a:gd name="connsiteY5" fmla="*/ 1614583 h 1615287"/>
              <a:gd name="connsiteX6" fmla="*/ 717468 w 2534142"/>
              <a:gd name="connsiteY6" fmla="*/ 1485584 h 1615287"/>
              <a:gd name="connsiteX7" fmla="*/ 155993 w 2534142"/>
              <a:gd name="connsiteY7" fmla="*/ 1180785 h 1615287"/>
              <a:gd name="connsiteX8" fmla="*/ 29555 w 2534142"/>
              <a:gd name="connsiteY8" fmla="*/ 592847 h 1615287"/>
              <a:gd name="connsiteX0" fmla="*/ 29555 w 2527245"/>
              <a:gd name="connsiteY0" fmla="*/ 580134 h 1602574"/>
              <a:gd name="connsiteX1" fmla="*/ 412668 w 2527245"/>
              <a:gd name="connsiteY1" fmla="*/ 179651 h 1602574"/>
              <a:gd name="connsiteX2" fmla="*/ 1152503 w 2527245"/>
              <a:gd name="connsiteY2" fmla="*/ 612 h 1602574"/>
              <a:gd name="connsiteX3" fmla="*/ 1840414 w 2527245"/>
              <a:gd name="connsiteY3" fmla="*/ 136747 h 1602574"/>
              <a:gd name="connsiteX4" fmla="*/ 2467955 w 2527245"/>
              <a:gd name="connsiteY4" fmla="*/ 522930 h 1602574"/>
              <a:gd name="connsiteX5" fmla="*/ 2353763 w 2527245"/>
              <a:gd name="connsiteY5" fmla="*/ 1423004 h 1602574"/>
              <a:gd name="connsiteX6" fmla="*/ 1409177 w 2527245"/>
              <a:gd name="connsiteY6" fmla="*/ 1601870 h 1602574"/>
              <a:gd name="connsiteX7" fmla="*/ 717468 w 2527245"/>
              <a:gd name="connsiteY7" fmla="*/ 1472871 h 1602574"/>
              <a:gd name="connsiteX8" fmla="*/ 155993 w 2527245"/>
              <a:gd name="connsiteY8" fmla="*/ 1168072 h 1602574"/>
              <a:gd name="connsiteX9" fmla="*/ 29555 w 2527245"/>
              <a:gd name="connsiteY9" fmla="*/ 580134 h 16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7245" h="1602574">
                <a:moveTo>
                  <a:pt x="29555" y="580134"/>
                </a:moveTo>
                <a:cubicBezTo>
                  <a:pt x="72334" y="415397"/>
                  <a:pt x="225510" y="276238"/>
                  <a:pt x="412668" y="179651"/>
                </a:cubicBezTo>
                <a:cubicBezTo>
                  <a:pt x="599826" y="83064"/>
                  <a:pt x="914545" y="7763"/>
                  <a:pt x="1152503" y="612"/>
                </a:cubicBezTo>
                <a:cubicBezTo>
                  <a:pt x="1390461" y="-6539"/>
                  <a:pt x="1621172" y="49694"/>
                  <a:pt x="1840414" y="136747"/>
                </a:cubicBezTo>
                <a:cubicBezTo>
                  <a:pt x="2059656" y="223800"/>
                  <a:pt x="2366355" y="315704"/>
                  <a:pt x="2467955" y="522930"/>
                </a:cubicBezTo>
                <a:cubicBezTo>
                  <a:pt x="2569555" y="730156"/>
                  <a:pt x="2546268" y="1262249"/>
                  <a:pt x="2353763" y="1423004"/>
                </a:cubicBezTo>
                <a:cubicBezTo>
                  <a:pt x="2161258" y="1583759"/>
                  <a:pt x="1681893" y="1593559"/>
                  <a:pt x="1409177" y="1601870"/>
                </a:cubicBezTo>
                <a:cubicBezTo>
                  <a:pt x="1136461" y="1610181"/>
                  <a:pt x="864837" y="1543658"/>
                  <a:pt x="717468" y="1472871"/>
                </a:cubicBezTo>
                <a:cubicBezTo>
                  <a:pt x="570099" y="1402084"/>
                  <a:pt x="275992" y="1300819"/>
                  <a:pt x="155993" y="1168072"/>
                </a:cubicBezTo>
                <a:cubicBezTo>
                  <a:pt x="-36512" y="1007317"/>
                  <a:pt x="-13224" y="744871"/>
                  <a:pt x="29555" y="580134"/>
                </a:cubicBezTo>
                <a:close/>
              </a:path>
            </a:pathLst>
          </a:custGeom>
          <a:solidFill>
            <a:srgbClr val="5BB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9">
            <a:extLst>
              <a:ext uri="{FF2B5EF4-FFF2-40B4-BE49-F238E27FC236}">
                <a16:creationId xmlns:a16="http://schemas.microsoft.com/office/drawing/2014/main" xmlns="" id="{948CC651-9025-4ED5-8188-E8C7D8A269DF}"/>
              </a:ext>
            </a:extLst>
          </p:cNvPr>
          <p:cNvSpPr/>
          <p:nvPr userDrawn="1"/>
        </p:nvSpPr>
        <p:spPr>
          <a:xfrm>
            <a:off x="3714190" y="2318271"/>
            <a:ext cx="1649860" cy="1577120"/>
          </a:xfrm>
          <a:custGeom>
            <a:avLst/>
            <a:gdLst>
              <a:gd name="connsiteX0" fmla="*/ 0 w 1796714"/>
              <a:gd name="connsiteY0" fmla="*/ 750191 h 1500382"/>
              <a:gd name="connsiteX1" fmla="*/ 898357 w 1796714"/>
              <a:gd name="connsiteY1" fmla="*/ 0 h 1500382"/>
              <a:gd name="connsiteX2" fmla="*/ 1796714 w 1796714"/>
              <a:gd name="connsiteY2" fmla="*/ 750191 h 1500382"/>
              <a:gd name="connsiteX3" fmla="*/ 898357 w 1796714"/>
              <a:gd name="connsiteY3" fmla="*/ 1500382 h 1500382"/>
              <a:gd name="connsiteX4" fmla="*/ 0 w 1796714"/>
              <a:gd name="connsiteY4" fmla="*/ 750191 h 1500382"/>
              <a:gd name="connsiteX0" fmla="*/ 0 w 1823926"/>
              <a:gd name="connsiteY0" fmla="*/ 750191 h 1577120"/>
              <a:gd name="connsiteX1" fmla="*/ 898357 w 1823926"/>
              <a:gd name="connsiteY1" fmla="*/ 0 h 1577120"/>
              <a:gd name="connsiteX2" fmla="*/ 1796714 w 1823926"/>
              <a:gd name="connsiteY2" fmla="*/ 750191 h 1577120"/>
              <a:gd name="connsiteX3" fmla="*/ 1579705 w 1823926"/>
              <a:gd name="connsiteY3" fmla="*/ 1467666 h 1577120"/>
              <a:gd name="connsiteX4" fmla="*/ 898357 w 1823926"/>
              <a:gd name="connsiteY4" fmla="*/ 1500382 h 1577120"/>
              <a:gd name="connsiteX5" fmla="*/ 0 w 1823926"/>
              <a:gd name="connsiteY5" fmla="*/ 750191 h 157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3926" h="1577120">
                <a:moveTo>
                  <a:pt x="0" y="750191"/>
                </a:moveTo>
                <a:cubicBezTo>
                  <a:pt x="0" y="335872"/>
                  <a:pt x="402208" y="0"/>
                  <a:pt x="898357" y="0"/>
                </a:cubicBezTo>
                <a:cubicBezTo>
                  <a:pt x="1394506" y="0"/>
                  <a:pt x="1704546" y="526970"/>
                  <a:pt x="1796714" y="750191"/>
                </a:cubicBezTo>
                <a:cubicBezTo>
                  <a:pt x="1888883" y="973413"/>
                  <a:pt x="1729431" y="1342634"/>
                  <a:pt x="1579705" y="1467666"/>
                </a:cubicBezTo>
                <a:cubicBezTo>
                  <a:pt x="1429979" y="1592698"/>
                  <a:pt x="1161641" y="1619961"/>
                  <a:pt x="898357" y="1500382"/>
                </a:cubicBezTo>
                <a:cubicBezTo>
                  <a:pt x="635073" y="1380803"/>
                  <a:pt x="0" y="1164510"/>
                  <a:pt x="0" y="750191"/>
                </a:cubicBezTo>
                <a:close/>
              </a:path>
            </a:pathLst>
          </a:custGeom>
          <a:solidFill>
            <a:srgbClr val="5BB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11">
            <a:extLst>
              <a:ext uri="{FF2B5EF4-FFF2-40B4-BE49-F238E27FC236}">
                <a16:creationId xmlns:a16="http://schemas.microsoft.com/office/drawing/2014/main" xmlns="" id="{24788F80-18D0-4A32-8074-89A38F5C5D25}"/>
              </a:ext>
            </a:extLst>
          </p:cNvPr>
          <p:cNvSpPr/>
          <p:nvPr userDrawn="1"/>
        </p:nvSpPr>
        <p:spPr>
          <a:xfrm>
            <a:off x="9670240" y="113986"/>
            <a:ext cx="2477445" cy="1737068"/>
          </a:xfrm>
          <a:custGeom>
            <a:avLst/>
            <a:gdLst>
              <a:gd name="connsiteX0" fmla="*/ 0 w 2310064"/>
              <a:gd name="connsiteY0" fmla="*/ 964532 h 1929063"/>
              <a:gd name="connsiteX1" fmla="*/ 1155032 w 2310064"/>
              <a:gd name="connsiteY1" fmla="*/ 0 h 1929063"/>
              <a:gd name="connsiteX2" fmla="*/ 2310064 w 2310064"/>
              <a:gd name="connsiteY2" fmla="*/ 964532 h 1929063"/>
              <a:gd name="connsiteX3" fmla="*/ 1155032 w 2310064"/>
              <a:gd name="connsiteY3" fmla="*/ 1929064 h 1929063"/>
              <a:gd name="connsiteX4" fmla="*/ 0 w 2310064"/>
              <a:gd name="connsiteY4" fmla="*/ 964532 h 1929063"/>
              <a:gd name="connsiteX0" fmla="*/ 289 w 2310353"/>
              <a:gd name="connsiteY0" fmla="*/ 964532 h 1592180"/>
              <a:gd name="connsiteX1" fmla="*/ 1155321 w 2310353"/>
              <a:gd name="connsiteY1" fmla="*/ 0 h 1592180"/>
              <a:gd name="connsiteX2" fmla="*/ 2310353 w 2310353"/>
              <a:gd name="connsiteY2" fmla="*/ 964532 h 1592180"/>
              <a:gd name="connsiteX3" fmla="*/ 1075110 w 2310353"/>
              <a:gd name="connsiteY3" fmla="*/ 1592180 h 1592180"/>
              <a:gd name="connsiteX4" fmla="*/ 289 w 2310353"/>
              <a:gd name="connsiteY4" fmla="*/ 964532 h 159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0353" h="1592180">
                <a:moveTo>
                  <a:pt x="289" y="964532"/>
                </a:moveTo>
                <a:cubicBezTo>
                  <a:pt x="13658" y="699169"/>
                  <a:pt x="517414" y="0"/>
                  <a:pt x="1155321" y="0"/>
                </a:cubicBezTo>
                <a:cubicBezTo>
                  <a:pt x="1793228" y="0"/>
                  <a:pt x="2310353" y="431836"/>
                  <a:pt x="2310353" y="964532"/>
                </a:cubicBezTo>
                <a:cubicBezTo>
                  <a:pt x="2310353" y="1497228"/>
                  <a:pt x="1713017" y="1592180"/>
                  <a:pt x="1075110" y="1592180"/>
                </a:cubicBezTo>
                <a:cubicBezTo>
                  <a:pt x="437203" y="1592180"/>
                  <a:pt x="-13080" y="1229895"/>
                  <a:pt x="289" y="964532"/>
                </a:cubicBezTo>
                <a:close/>
              </a:path>
            </a:pathLst>
          </a:custGeom>
          <a:solidFill>
            <a:srgbClr val="5BB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12">
            <a:extLst>
              <a:ext uri="{FF2B5EF4-FFF2-40B4-BE49-F238E27FC236}">
                <a16:creationId xmlns:a16="http://schemas.microsoft.com/office/drawing/2014/main" xmlns="" id="{6663038D-5F00-4B17-86EB-2F4BB2A7CC05}"/>
              </a:ext>
            </a:extLst>
          </p:cNvPr>
          <p:cNvSpPr/>
          <p:nvPr userDrawn="1"/>
        </p:nvSpPr>
        <p:spPr>
          <a:xfrm>
            <a:off x="8513523" y="2328993"/>
            <a:ext cx="1717359" cy="2126664"/>
          </a:xfrm>
          <a:custGeom>
            <a:avLst/>
            <a:gdLst>
              <a:gd name="connsiteX0" fmla="*/ 0 w 1892968"/>
              <a:gd name="connsiteY0" fmla="*/ 964531 h 1929062"/>
              <a:gd name="connsiteX1" fmla="*/ 946484 w 1892968"/>
              <a:gd name="connsiteY1" fmla="*/ 0 h 1929062"/>
              <a:gd name="connsiteX2" fmla="*/ 1892968 w 1892968"/>
              <a:gd name="connsiteY2" fmla="*/ 964531 h 1929062"/>
              <a:gd name="connsiteX3" fmla="*/ 946484 w 1892968"/>
              <a:gd name="connsiteY3" fmla="*/ 1929062 h 1929062"/>
              <a:gd name="connsiteX4" fmla="*/ 0 w 1892968"/>
              <a:gd name="connsiteY4" fmla="*/ 964531 h 1929062"/>
              <a:gd name="connsiteX0" fmla="*/ 0 w 1917949"/>
              <a:gd name="connsiteY0" fmla="*/ 1050940 h 2015471"/>
              <a:gd name="connsiteX1" fmla="*/ 946484 w 1917949"/>
              <a:gd name="connsiteY1" fmla="*/ 86409 h 2015471"/>
              <a:gd name="connsiteX2" fmla="*/ 1632279 w 1917949"/>
              <a:gd name="connsiteY2" fmla="*/ 155593 h 2015471"/>
              <a:gd name="connsiteX3" fmla="*/ 1892968 w 1917949"/>
              <a:gd name="connsiteY3" fmla="*/ 1050940 h 2015471"/>
              <a:gd name="connsiteX4" fmla="*/ 946484 w 1917949"/>
              <a:gd name="connsiteY4" fmla="*/ 2015471 h 2015471"/>
              <a:gd name="connsiteX5" fmla="*/ 0 w 1917949"/>
              <a:gd name="connsiteY5" fmla="*/ 1050940 h 2015471"/>
              <a:gd name="connsiteX0" fmla="*/ 4872 w 1922821"/>
              <a:gd name="connsiteY0" fmla="*/ 1082981 h 2047512"/>
              <a:gd name="connsiteX1" fmla="*/ 628051 w 1922821"/>
              <a:gd name="connsiteY1" fmla="*/ 72115 h 2047512"/>
              <a:gd name="connsiteX2" fmla="*/ 1637151 w 1922821"/>
              <a:gd name="connsiteY2" fmla="*/ 187634 h 2047512"/>
              <a:gd name="connsiteX3" fmla="*/ 1897840 w 1922821"/>
              <a:gd name="connsiteY3" fmla="*/ 1082981 h 2047512"/>
              <a:gd name="connsiteX4" fmla="*/ 951356 w 1922821"/>
              <a:gd name="connsiteY4" fmla="*/ 2047512 h 2047512"/>
              <a:gd name="connsiteX5" fmla="*/ 4872 w 1922821"/>
              <a:gd name="connsiteY5" fmla="*/ 1082981 h 204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2821" h="2047512">
                <a:moveTo>
                  <a:pt x="4872" y="1082981"/>
                </a:moveTo>
                <a:cubicBezTo>
                  <a:pt x="-49012" y="753748"/>
                  <a:pt x="356005" y="221339"/>
                  <a:pt x="628051" y="72115"/>
                </a:cubicBezTo>
                <a:cubicBezTo>
                  <a:pt x="900097" y="-77109"/>
                  <a:pt x="1479404" y="26879"/>
                  <a:pt x="1637151" y="187634"/>
                </a:cubicBezTo>
                <a:cubicBezTo>
                  <a:pt x="1794898" y="348389"/>
                  <a:pt x="1993423" y="794391"/>
                  <a:pt x="1897840" y="1082981"/>
                </a:cubicBezTo>
                <a:cubicBezTo>
                  <a:pt x="1802257" y="1371571"/>
                  <a:pt x="1474085" y="2047512"/>
                  <a:pt x="951356" y="2047512"/>
                </a:cubicBezTo>
                <a:cubicBezTo>
                  <a:pt x="428627" y="2047512"/>
                  <a:pt x="58756" y="1412214"/>
                  <a:pt x="4872" y="1082981"/>
                </a:cubicBezTo>
                <a:close/>
              </a:path>
            </a:pathLst>
          </a:custGeom>
          <a:solidFill>
            <a:srgbClr val="5BB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13">
            <a:extLst>
              <a:ext uri="{FF2B5EF4-FFF2-40B4-BE49-F238E27FC236}">
                <a16:creationId xmlns:a16="http://schemas.microsoft.com/office/drawing/2014/main" xmlns="" id="{425F5139-CCC6-4D6C-9850-1925FF07F1EA}"/>
              </a:ext>
            </a:extLst>
          </p:cNvPr>
          <p:cNvSpPr/>
          <p:nvPr userDrawn="1"/>
        </p:nvSpPr>
        <p:spPr>
          <a:xfrm>
            <a:off x="9792586" y="5134364"/>
            <a:ext cx="1921227" cy="1723636"/>
          </a:xfrm>
          <a:custGeom>
            <a:avLst/>
            <a:gdLst>
              <a:gd name="connsiteX0" fmla="*/ 0 w 1907984"/>
              <a:gd name="connsiteY0" fmla="*/ 964531 h 1929062"/>
              <a:gd name="connsiteX1" fmla="*/ 953992 w 1907984"/>
              <a:gd name="connsiteY1" fmla="*/ 0 h 1929062"/>
              <a:gd name="connsiteX2" fmla="*/ 1907984 w 1907984"/>
              <a:gd name="connsiteY2" fmla="*/ 964531 h 1929062"/>
              <a:gd name="connsiteX3" fmla="*/ 953992 w 1907984"/>
              <a:gd name="connsiteY3" fmla="*/ 1929062 h 1929062"/>
              <a:gd name="connsiteX4" fmla="*/ 0 w 1907984"/>
              <a:gd name="connsiteY4" fmla="*/ 964531 h 1929062"/>
              <a:gd name="connsiteX0" fmla="*/ 0 w 2469458"/>
              <a:gd name="connsiteY0" fmla="*/ 966102 h 1933183"/>
              <a:gd name="connsiteX1" fmla="*/ 953992 w 2469458"/>
              <a:gd name="connsiteY1" fmla="*/ 1571 h 1933183"/>
              <a:gd name="connsiteX2" fmla="*/ 2469458 w 2469458"/>
              <a:gd name="connsiteY2" fmla="*/ 1158608 h 1933183"/>
              <a:gd name="connsiteX3" fmla="*/ 953992 w 2469458"/>
              <a:gd name="connsiteY3" fmla="*/ 1930633 h 1933183"/>
              <a:gd name="connsiteX4" fmla="*/ 0 w 2469458"/>
              <a:gd name="connsiteY4" fmla="*/ 966102 h 1933183"/>
              <a:gd name="connsiteX0" fmla="*/ 373023 w 2842481"/>
              <a:gd name="connsiteY0" fmla="*/ 1002460 h 1969541"/>
              <a:gd name="connsiteX1" fmla="*/ 47795 w 2842481"/>
              <a:gd name="connsiteY1" fmla="*/ 345725 h 1969541"/>
              <a:gd name="connsiteX2" fmla="*/ 1327015 w 2842481"/>
              <a:gd name="connsiteY2" fmla="*/ 37929 h 1969541"/>
              <a:gd name="connsiteX3" fmla="*/ 2842481 w 2842481"/>
              <a:gd name="connsiteY3" fmla="*/ 1194966 h 1969541"/>
              <a:gd name="connsiteX4" fmla="*/ 1327015 w 2842481"/>
              <a:gd name="connsiteY4" fmla="*/ 1966991 h 1969541"/>
              <a:gd name="connsiteX5" fmla="*/ 373023 w 2842481"/>
              <a:gd name="connsiteY5" fmla="*/ 1002460 h 1969541"/>
              <a:gd name="connsiteX0" fmla="*/ 185201 w 2895291"/>
              <a:gd name="connsiteY0" fmla="*/ 1002460 h 1969541"/>
              <a:gd name="connsiteX1" fmla="*/ 100605 w 2895291"/>
              <a:gd name="connsiteY1" fmla="*/ 345725 h 1969541"/>
              <a:gd name="connsiteX2" fmla="*/ 1379825 w 2895291"/>
              <a:gd name="connsiteY2" fmla="*/ 37929 h 1969541"/>
              <a:gd name="connsiteX3" fmla="*/ 2895291 w 2895291"/>
              <a:gd name="connsiteY3" fmla="*/ 1194966 h 1969541"/>
              <a:gd name="connsiteX4" fmla="*/ 1379825 w 2895291"/>
              <a:gd name="connsiteY4" fmla="*/ 1966991 h 1969541"/>
              <a:gd name="connsiteX5" fmla="*/ 185201 w 2895291"/>
              <a:gd name="connsiteY5" fmla="*/ 1002460 h 1969541"/>
              <a:gd name="connsiteX0" fmla="*/ 569613 w 3279703"/>
              <a:gd name="connsiteY0" fmla="*/ 1024340 h 1991421"/>
              <a:gd name="connsiteX1" fmla="*/ 35839 w 3279703"/>
              <a:gd name="connsiteY1" fmla="*/ 255310 h 1991421"/>
              <a:gd name="connsiteX2" fmla="*/ 1764237 w 3279703"/>
              <a:gd name="connsiteY2" fmla="*/ 59809 h 1991421"/>
              <a:gd name="connsiteX3" fmla="*/ 3279703 w 3279703"/>
              <a:gd name="connsiteY3" fmla="*/ 1216846 h 1991421"/>
              <a:gd name="connsiteX4" fmla="*/ 1764237 w 3279703"/>
              <a:gd name="connsiteY4" fmla="*/ 1988871 h 1991421"/>
              <a:gd name="connsiteX5" fmla="*/ 569613 w 3279703"/>
              <a:gd name="connsiteY5" fmla="*/ 1024340 h 1991421"/>
              <a:gd name="connsiteX0" fmla="*/ 539742 w 3281916"/>
              <a:gd name="connsiteY0" fmla="*/ 1104550 h 1989820"/>
              <a:gd name="connsiteX1" fmla="*/ 38052 w 3281916"/>
              <a:gd name="connsiteY1" fmla="*/ 255310 h 1989820"/>
              <a:gd name="connsiteX2" fmla="*/ 1766450 w 3281916"/>
              <a:gd name="connsiteY2" fmla="*/ 59809 h 1989820"/>
              <a:gd name="connsiteX3" fmla="*/ 3281916 w 3281916"/>
              <a:gd name="connsiteY3" fmla="*/ 1216846 h 1989820"/>
              <a:gd name="connsiteX4" fmla="*/ 1766450 w 3281916"/>
              <a:gd name="connsiteY4" fmla="*/ 1988871 h 1989820"/>
              <a:gd name="connsiteX5" fmla="*/ 539742 w 3281916"/>
              <a:gd name="connsiteY5" fmla="*/ 1104550 h 198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1916" h="1989820">
                <a:moveTo>
                  <a:pt x="539742" y="1104550"/>
                </a:moveTo>
                <a:cubicBezTo>
                  <a:pt x="251676" y="815623"/>
                  <a:pt x="-120947" y="416065"/>
                  <a:pt x="38052" y="255310"/>
                </a:cubicBezTo>
                <a:cubicBezTo>
                  <a:pt x="197051" y="94555"/>
                  <a:pt x="1225806" y="-100447"/>
                  <a:pt x="1766450" y="59809"/>
                </a:cubicBezTo>
                <a:cubicBezTo>
                  <a:pt x="2307094" y="220065"/>
                  <a:pt x="3281916" y="684150"/>
                  <a:pt x="3281916" y="1216846"/>
                </a:cubicBezTo>
                <a:cubicBezTo>
                  <a:pt x="3281916" y="1749542"/>
                  <a:pt x="2223479" y="2007587"/>
                  <a:pt x="1766450" y="1988871"/>
                </a:cubicBezTo>
                <a:cubicBezTo>
                  <a:pt x="1309421" y="1970155"/>
                  <a:pt x="827808" y="1393477"/>
                  <a:pt x="539742" y="1104550"/>
                </a:cubicBezTo>
                <a:close/>
              </a:path>
            </a:pathLst>
          </a:custGeom>
          <a:solidFill>
            <a:srgbClr val="5BB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4">
            <a:extLst>
              <a:ext uri="{FF2B5EF4-FFF2-40B4-BE49-F238E27FC236}">
                <a16:creationId xmlns:a16="http://schemas.microsoft.com/office/drawing/2014/main" xmlns="" id="{988B02CD-C615-4165-B262-A42A575A7FB8}"/>
              </a:ext>
            </a:extLst>
          </p:cNvPr>
          <p:cNvSpPr/>
          <p:nvPr userDrawn="1"/>
        </p:nvSpPr>
        <p:spPr>
          <a:xfrm>
            <a:off x="-2306" y="1863944"/>
            <a:ext cx="1387832" cy="2086072"/>
          </a:xfrm>
          <a:custGeom>
            <a:avLst/>
            <a:gdLst>
              <a:gd name="connsiteX0" fmla="*/ 0 w 1515980"/>
              <a:gd name="connsiteY0" fmla="*/ 833437 h 1666873"/>
              <a:gd name="connsiteX1" fmla="*/ 757990 w 1515980"/>
              <a:gd name="connsiteY1" fmla="*/ 0 h 1666873"/>
              <a:gd name="connsiteX2" fmla="*/ 1515980 w 1515980"/>
              <a:gd name="connsiteY2" fmla="*/ 833437 h 1666873"/>
              <a:gd name="connsiteX3" fmla="*/ 757990 w 1515980"/>
              <a:gd name="connsiteY3" fmla="*/ 1666874 h 1666873"/>
              <a:gd name="connsiteX4" fmla="*/ 0 w 1515980"/>
              <a:gd name="connsiteY4" fmla="*/ 833437 h 1666873"/>
              <a:gd name="connsiteX0" fmla="*/ 6605 w 1522585"/>
              <a:gd name="connsiteY0" fmla="*/ 1410953 h 2244390"/>
              <a:gd name="connsiteX1" fmla="*/ 523963 w 1522585"/>
              <a:gd name="connsiteY1" fmla="*/ 0 h 2244390"/>
              <a:gd name="connsiteX2" fmla="*/ 1522585 w 1522585"/>
              <a:gd name="connsiteY2" fmla="*/ 1410953 h 2244390"/>
              <a:gd name="connsiteX3" fmla="*/ 764595 w 1522585"/>
              <a:gd name="connsiteY3" fmla="*/ 2244390 h 2244390"/>
              <a:gd name="connsiteX4" fmla="*/ 6605 w 1522585"/>
              <a:gd name="connsiteY4" fmla="*/ 1410953 h 2244390"/>
              <a:gd name="connsiteX0" fmla="*/ 2840 w 1521004"/>
              <a:gd name="connsiteY0" fmla="*/ 1510526 h 2343963"/>
              <a:gd name="connsiteX1" fmla="*/ 520198 w 1521004"/>
              <a:gd name="connsiteY1" fmla="*/ 99573 h 2343963"/>
              <a:gd name="connsiteX2" fmla="*/ 975394 w 1521004"/>
              <a:gd name="connsiteY2" fmla="*/ 271208 h 2343963"/>
              <a:gd name="connsiteX3" fmla="*/ 1518820 w 1521004"/>
              <a:gd name="connsiteY3" fmla="*/ 1510526 h 2343963"/>
              <a:gd name="connsiteX4" fmla="*/ 760830 w 1521004"/>
              <a:gd name="connsiteY4" fmla="*/ 2343963 h 2343963"/>
              <a:gd name="connsiteX5" fmla="*/ 2840 w 1521004"/>
              <a:gd name="connsiteY5" fmla="*/ 1510526 h 2343963"/>
              <a:gd name="connsiteX0" fmla="*/ 18637 w 1536801"/>
              <a:gd name="connsiteY0" fmla="*/ 1476554 h 2309991"/>
              <a:gd name="connsiteX1" fmla="*/ 295363 w 1536801"/>
              <a:gd name="connsiteY1" fmla="*/ 113727 h 2309991"/>
              <a:gd name="connsiteX2" fmla="*/ 991191 w 1536801"/>
              <a:gd name="connsiteY2" fmla="*/ 237236 h 2309991"/>
              <a:gd name="connsiteX3" fmla="*/ 1534617 w 1536801"/>
              <a:gd name="connsiteY3" fmla="*/ 1476554 h 2309991"/>
              <a:gd name="connsiteX4" fmla="*/ 776627 w 1536801"/>
              <a:gd name="connsiteY4" fmla="*/ 2309991 h 2309991"/>
              <a:gd name="connsiteX5" fmla="*/ 18637 w 1536801"/>
              <a:gd name="connsiteY5" fmla="*/ 1476554 h 2309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6801" h="2309991">
                <a:moveTo>
                  <a:pt x="18637" y="1476554"/>
                </a:moveTo>
                <a:cubicBezTo>
                  <a:pt x="-61574" y="1110510"/>
                  <a:pt x="133271" y="320280"/>
                  <a:pt x="295363" y="113727"/>
                </a:cubicBezTo>
                <a:cubicBezTo>
                  <a:pt x="457455" y="-92826"/>
                  <a:pt x="824754" y="2077"/>
                  <a:pt x="991191" y="237236"/>
                </a:cubicBezTo>
                <a:cubicBezTo>
                  <a:pt x="1157628" y="472395"/>
                  <a:pt x="1570378" y="1144463"/>
                  <a:pt x="1534617" y="1476554"/>
                </a:cubicBezTo>
                <a:cubicBezTo>
                  <a:pt x="1498856" y="1808645"/>
                  <a:pt x="1195253" y="2309991"/>
                  <a:pt x="776627" y="2309991"/>
                </a:cubicBezTo>
                <a:cubicBezTo>
                  <a:pt x="358001" y="2309991"/>
                  <a:pt x="98848" y="1842598"/>
                  <a:pt x="18637" y="1476554"/>
                </a:cubicBezTo>
                <a:close/>
              </a:path>
            </a:pathLst>
          </a:custGeom>
          <a:solidFill>
            <a:srgbClr val="5BB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5">
            <a:extLst>
              <a:ext uri="{FF2B5EF4-FFF2-40B4-BE49-F238E27FC236}">
                <a16:creationId xmlns:a16="http://schemas.microsoft.com/office/drawing/2014/main" xmlns="" id="{3295E4FC-2B9E-4433-A736-9C1D77DC6007}"/>
              </a:ext>
            </a:extLst>
          </p:cNvPr>
          <p:cNvSpPr/>
          <p:nvPr userDrawn="1"/>
        </p:nvSpPr>
        <p:spPr>
          <a:xfrm>
            <a:off x="3962035" y="-25060"/>
            <a:ext cx="1913960" cy="1664708"/>
          </a:xfrm>
          <a:custGeom>
            <a:avLst/>
            <a:gdLst>
              <a:gd name="connsiteX0" fmla="*/ 0 w 1515980"/>
              <a:gd name="connsiteY0" fmla="*/ 632974 h 1265948"/>
              <a:gd name="connsiteX1" fmla="*/ 757990 w 1515980"/>
              <a:gd name="connsiteY1" fmla="*/ 0 h 1265948"/>
              <a:gd name="connsiteX2" fmla="*/ 1515980 w 1515980"/>
              <a:gd name="connsiteY2" fmla="*/ 632974 h 1265948"/>
              <a:gd name="connsiteX3" fmla="*/ 757990 w 1515980"/>
              <a:gd name="connsiteY3" fmla="*/ 1265948 h 1265948"/>
              <a:gd name="connsiteX4" fmla="*/ 0 w 1515980"/>
              <a:gd name="connsiteY4" fmla="*/ 632974 h 1265948"/>
              <a:gd name="connsiteX0" fmla="*/ 2310 w 1518290"/>
              <a:gd name="connsiteY0" fmla="*/ 873605 h 1506579"/>
              <a:gd name="connsiteX1" fmla="*/ 599879 w 1518290"/>
              <a:gd name="connsiteY1" fmla="*/ 0 h 1506579"/>
              <a:gd name="connsiteX2" fmla="*/ 1518290 w 1518290"/>
              <a:gd name="connsiteY2" fmla="*/ 873605 h 1506579"/>
              <a:gd name="connsiteX3" fmla="*/ 760300 w 1518290"/>
              <a:gd name="connsiteY3" fmla="*/ 1506579 h 1506579"/>
              <a:gd name="connsiteX4" fmla="*/ 2310 w 1518290"/>
              <a:gd name="connsiteY4" fmla="*/ 873605 h 150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8290" h="1506579">
                <a:moveTo>
                  <a:pt x="2310" y="873605"/>
                </a:moveTo>
                <a:cubicBezTo>
                  <a:pt x="-24427" y="622509"/>
                  <a:pt x="181253" y="0"/>
                  <a:pt x="599879" y="0"/>
                </a:cubicBezTo>
                <a:cubicBezTo>
                  <a:pt x="1018505" y="0"/>
                  <a:pt x="1518290" y="524023"/>
                  <a:pt x="1518290" y="873605"/>
                </a:cubicBezTo>
                <a:cubicBezTo>
                  <a:pt x="1518290" y="1223187"/>
                  <a:pt x="1178926" y="1506579"/>
                  <a:pt x="760300" y="1506579"/>
                </a:cubicBezTo>
                <a:cubicBezTo>
                  <a:pt x="341674" y="1506579"/>
                  <a:pt x="29047" y="1124701"/>
                  <a:pt x="2310" y="873605"/>
                </a:cubicBezTo>
                <a:close/>
              </a:path>
            </a:pathLst>
          </a:custGeom>
          <a:solidFill>
            <a:srgbClr val="5BB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6">
            <a:extLst>
              <a:ext uri="{FF2B5EF4-FFF2-40B4-BE49-F238E27FC236}">
                <a16:creationId xmlns:a16="http://schemas.microsoft.com/office/drawing/2014/main" xmlns="" id="{670D9AF9-24A0-4036-A0AE-89A61077D084}"/>
              </a:ext>
            </a:extLst>
          </p:cNvPr>
          <p:cNvSpPr/>
          <p:nvPr userDrawn="1"/>
        </p:nvSpPr>
        <p:spPr>
          <a:xfrm rot="19805878">
            <a:off x="3892747" y="4741589"/>
            <a:ext cx="2744447" cy="2182794"/>
          </a:xfrm>
          <a:custGeom>
            <a:avLst/>
            <a:gdLst>
              <a:gd name="connsiteX0" fmla="*/ 0 w 1515980"/>
              <a:gd name="connsiteY0" fmla="*/ 964531 h 1929062"/>
              <a:gd name="connsiteX1" fmla="*/ 757990 w 1515980"/>
              <a:gd name="connsiteY1" fmla="*/ 0 h 1929062"/>
              <a:gd name="connsiteX2" fmla="*/ 1515980 w 1515980"/>
              <a:gd name="connsiteY2" fmla="*/ 964531 h 1929062"/>
              <a:gd name="connsiteX3" fmla="*/ 757990 w 1515980"/>
              <a:gd name="connsiteY3" fmla="*/ 1929062 h 1929062"/>
              <a:gd name="connsiteX4" fmla="*/ 0 w 1515980"/>
              <a:gd name="connsiteY4" fmla="*/ 964531 h 1929062"/>
              <a:gd name="connsiteX0" fmla="*/ 41747 w 1557727"/>
              <a:gd name="connsiteY0" fmla="*/ 1000841 h 1965372"/>
              <a:gd name="connsiteX1" fmla="*/ 173090 w 1557727"/>
              <a:gd name="connsiteY1" fmla="*/ 280014 h 1965372"/>
              <a:gd name="connsiteX2" fmla="*/ 799737 w 1557727"/>
              <a:gd name="connsiteY2" fmla="*/ 36310 h 1965372"/>
              <a:gd name="connsiteX3" fmla="*/ 1557727 w 1557727"/>
              <a:gd name="connsiteY3" fmla="*/ 1000841 h 1965372"/>
              <a:gd name="connsiteX4" fmla="*/ 799737 w 1557727"/>
              <a:gd name="connsiteY4" fmla="*/ 1965372 h 1965372"/>
              <a:gd name="connsiteX5" fmla="*/ 41747 w 1557727"/>
              <a:gd name="connsiteY5" fmla="*/ 1000841 h 1965372"/>
              <a:gd name="connsiteX0" fmla="*/ 52816 w 1568796"/>
              <a:gd name="connsiteY0" fmla="*/ 1000841 h 2139286"/>
              <a:gd name="connsiteX1" fmla="*/ 184159 w 1568796"/>
              <a:gd name="connsiteY1" fmla="*/ 280014 h 2139286"/>
              <a:gd name="connsiteX2" fmla="*/ 810806 w 1568796"/>
              <a:gd name="connsiteY2" fmla="*/ 36310 h 2139286"/>
              <a:gd name="connsiteX3" fmla="*/ 1568796 w 1568796"/>
              <a:gd name="connsiteY3" fmla="*/ 1000841 h 2139286"/>
              <a:gd name="connsiteX4" fmla="*/ 962809 w 1568796"/>
              <a:gd name="connsiteY4" fmla="*/ 2139286 h 2139286"/>
              <a:gd name="connsiteX5" fmla="*/ 52816 w 1568796"/>
              <a:gd name="connsiteY5" fmla="*/ 1000841 h 213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8796" h="2139286">
                <a:moveTo>
                  <a:pt x="52816" y="1000841"/>
                </a:moveTo>
                <a:cubicBezTo>
                  <a:pt x="-76959" y="690962"/>
                  <a:pt x="57827" y="440769"/>
                  <a:pt x="184159" y="280014"/>
                </a:cubicBezTo>
                <a:cubicBezTo>
                  <a:pt x="310491" y="119259"/>
                  <a:pt x="580033" y="-83828"/>
                  <a:pt x="810806" y="36310"/>
                </a:cubicBezTo>
                <a:cubicBezTo>
                  <a:pt x="1041579" y="156448"/>
                  <a:pt x="1568796" y="468145"/>
                  <a:pt x="1568796" y="1000841"/>
                </a:cubicBezTo>
                <a:cubicBezTo>
                  <a:pt x="1568796" y="1533537"/>
                  <a:pt x="1381435" y="2139286"/>
                  <a:pt x="962809" y="2139286"/>
                </a:cubicBezTo>
                <a:cubicBezTo>
                  <a:pt x="544183" y="2139286"/>
                  <a:pt x="182591" y="1310720"/>
                  <a:pt x="52816" y="1000841"/>
                </a:cubicBezTo>
                <a:close/>
              </a:path>
            </a:pathLst>
          </a:custGeom>
          <a:solidFill>
            <a:srgbClr val="5BB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8">
            <a:extLst>
              <a:ext uri="{FF2B5EF4-FFF2-40B4-BE49-F238E27FC236}">
                <a16:creationId xmlns:a16="http://schemas.microsoft.com/office/drawing/2014/main" xmlns="" id="{C00261B7-D85B-4F4B-91D9-215165F7C26A}"/>
              </a:ext>
            </a:extLst>
          </p:cNvPr>
          <p:cNvSpPr/>
          <p:nvPr userDrawn="1"/>
        </p:nvSpPr>
        <p:spPr>
          <a:xfrm rot="4969984">
            <a:off x="10406472" y="2812739"/>
            <a:ext cx="2028438" cy="1471435"/>
          </a:xfrm>
          <a:custGeom>
            <a:avLst/>
            <a:gdLst>
              <a:gd name="connsiteX0" fmla="*/ 0 w 2310064"/>
              <a:gd name="connsiteY0" fmla="*/ 964532 h 1929063"/>
              <a:gd name="connsiteX1" fmla="*/ 1155032 w 2310064"/>
              <a:gd name="connsiteY1" fmla="*/ 0 h 1929063"/>
              <a:gd name="connsiteX2" fmla="*/ 2310064 w 2310064"/>
              <a:gd name="connsiteY2" fmla="*/ 964532 h 1929063"/>
              <a:gd name="connsiteX3" fmla="*/ 1155032 w 2310064"/>
              <a:gd name="connsiteY3" fmla="*/ 1929064 h 1929063"/>
              <a:gd name="connsiteX4" fmla="*/ 0 w 2310064"/>
              <a:gd name="connsiteY4" fmla="*/ 964532 h 1929063"/>
              <a:gd name="connsiteX0" fmla="*/ 0 w 2317002"/>
              <a:gd name="connsiteY0" fmla="*/ 964532 h 2106832"/>
              <a:gd name="connsiteX1" fmla="*/ 1155032 w 2317002"/>
              <a:gd name="connsiteY1" fmla="*/ 0 h 2106832"/>
              <a:gd name="connsiteX2" fmla="*/ 2310064 w 2317002"/>
              <a:gd name="connsiteY2" fmla="*/ 964532 h 2106832"/>
              <a:gd name="connsiteX3" fmla="*/ 1817855 w 2317002"/>
              <a:gd name="connsiteY3" fmla="*/ 2017982 h 2106832"/>
              <a:gd name="connsiteX4" fmla="*/ 1155032 w 2317002"/>
              <a:gd name="connsiteY4" fmla="*/ 1929064 h 2106832"/>
              <a:gd name="connsiteX5" fmla="*/ 0 w 2317002"/>
              <a:gd name="connsiteY5" fmla="*/ 964532 h 2106832"/>
              <a:gd name="connsiteX0" fmla="*/ 3911 w 2320913"/>
              <a:gd name="connsiteY0" fmla="*/ 349876 h 1492176"/>
              <a:gd name="connsiteX1" fmla="*/ 903801 w 2320913"/>
              <a:gd name="connsiteY1" fmla="*/ 0 h 1492176"/>
              <a:gd name="connsiteX2" fmla="*/ 2313975 w 2320913"/>
              <a:gd name="connsiteY2" fmla="*/ 349876 h 1492176"/>
              <a:gd name="connsiteX3" fmla="*/ 1821766 w 2320913"/>
              <a:gd name="connsiteY3" fmla="*/ 1403326 h 1492176"/>
              <a:gd name="connsiteX4" fmla="*/ 1158943 w 2320913"/>
              <a:gd name="connsiteY4" fmla="*/ 1314408 h 1492176"/>
              <a:gd name="connsiteX5" fmla="*/ 3911 w 2320913"/>
              <a:gd name="connsiteY5" fmla="*/ 349876 h 1492176"/>
              <a:gd name="connsiteX0" fmla="*/ 2226 w 2206289"/>
              <a:gd name="connsiteY0" fmla="*/ 357232 h 1499532"/>
              <a:gd name="connsiteX1" fmla="*/ 902116 w 2206289"/>
              <a:gd name="connsiteY1" fmla="*/ 7356 h 1499532"/>
              <a:gd name="connsiteX2" fmla="*/ 2196680 w 2206289"/>
              <a:gd name="connsiteY2" fmla="*/ 633727 h 1499532"/>
              <a:gd name="connsiteX3" fmla="*/ 1820081 w 2206289"/>
              <a:gd name="connsiteY3" fmla="*/ 1410682 h 1499532"/>
              <a:gd name="connsiteX4" fmla="*/ 1157258 w 2206289"/>
              <a:gd name="connsiteY4" fmla="*/ 1321764 h 1499532"/>
              <a:gd name="connsiteX5" fmla="*/ 2226 w 2206289"/>
              <a:gd name="connsiteY5" fmla="*/ 357232 h 1499532"/>
              <a:gd name="connsiteX0" fmla="*/ 14352 w 2218415"/>
              <a:gd name="connsiteY0" fmla="*/ 356004 h 1472857"/>
              <a:gd name="connsiteX1" fmla="*/ 914242 w 2218415"/>
              <a:gd name="connsiteY1" fmla="*/ 6128 h 1472857"/>
              <a:gd name="connsiteX2" fmla="*/ 2208806 w 2218415"/>
              <a:gd name="connsiteY2" fmla="*/ 632499 h 1472857"/>
              <a:gd name="connsiteX3" fmla="*/ 1832207 w 2218415"/>
              <a:gd name="connsiteY3" fmla="*/ 1409454 h 1472857"/>
              <a:gd name="connsiteX4" fmla="*/ 1169384 w 2218415"/>
              <a:gd name="connsiteY4" fmla="*/ 1320536 h 1472857"/>
              <a:gd name="connsiteX5" fmla="*/ 417785 w 2218415"/>
              <a:gd name="connsiteY5" fmla="*/ 1041414 h 1472857"/>
              <a:gd name="connsiteX6" fmla="*/ 14352 w 2218415"/>
              <a:gd name="connsiteY6" fmla="*/ 356004 h 1472857"/>
              <a:gd name="connsiteX0" fmla="*/ 31292 w 2028438"/>
              <a:gd name="connsiteY0" fmla="*/ 380601 h 1471435"/>
              <a:gd name="connsiteX1" fmla="*/ 724265 w 2028438"/>
              <a:gd name="connsiteY1" fmla="*/ 4706 h 1471435"/>
              <a:gd name="connsiteX2" fmla="*/ 2018829 w 2028438"/>
              <a:gd name="connsiteY2" fmla="*/ 631077 h 1471435"/>
              <a:gd name="connsiteX3" fmla="*/ 1642230 w 2028438"/>
              <a:gd name="connsiteY3" fmla="*/ 1408032 h 1471435"/>
              <a:gd name="connsiteX4" fmla="*/ 979407 w 2028438"/>
              <a:gd name="connsiteY4" fmla="*/ 1319114 h 1471435"/>
              <a:gd name="connsiteX5" fmla="*/ 227808 w 2028438"/>
              <a:gd name="connsiteY5" fmla="*/ 1039992 h 1471435"/>
              <a:gd name="connsiteX6" fmla="*/ 31292 w 2028438"/>
              <a:gd name="connsiteY6" fmla="*/ 380601 h 147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8438" h="1471435">
                <a:moveTo>
                  <a:pt x="31292" y="380601"/>
                </a:moveTo>
                <a:cubicBezTo>
                  <a:pt x="114035" y="208053"/>
                  <a:pt x="393009" y="-37040"/>
                  <a:pt x="724265" y="4706"/>
                </a:cubicBezTo>
                <a:cubicBezTo>
                  <a:pt x="1055521" y="46452"/>
                  <a:pt x="1957427" y="311696"/>
                  <a:pt x="2018829" y="631077"/>
                </a:cubicBezTo>
                <a:cubicBezTo>
                  <a:pt x="2080231" y="950459"/>
                  <a:pt x="1834735" y="1247277"/>
                  <a:pt x="1642230" y="1408032"/>
                </a:cubicBezTo>
                <a:cubicBezTo>
                  <a:pt x="1449725" y="1568787"/>
                  <a:pt x="1215144" y="1380454"/>
                  <a:pt x="979407" y="1319114"/>
                </a:cubicBezTo>
                <a:cubicBezTo>
                  <a:pt x="743670" y="1257774"/>
                  <a:pt x="420313" y="1200747"/>
                  <a:pt x="227808" y="1039992"/>
                </a:cubicBezTo>
                <a:cubicBezTo>
                  <a:pt x="35303" y="879237"/>
                  <a:pt x="-51451" y="553149"/>
                  <a:pt x="31292" y="380601"/>
                </a:cubicBezTo>
                <a:close/>
              </a:path>
            </a:pathLst>
          </a:custGeom>
          <a:solidFill>
            <a:srgbClr val="5BB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9">
            <a:extLst>
              <a:ext uri="{FF2B5EF4-FFF2-40B4-BE49-F238E27FC236}">
                <a16:creationId xmlns:a16="http://schemas.microsoft.com/office/drawing/2014/main" xmlns="" id="{79FF635E-0351-4DCD-900A-F91CB60A1F82}"/>
              </a:ext>
            </a:extLst>
          </p:cNvPr>
          <p:cNvSpPr/>
          <p:nvPr userDrawn="1"/>
        </p:nvSpPr>
        <p:spPr>
          <a:xfrm rot="3301345">
            <a:off x="1733698" y="3397353"/>
            <a:ext cx="2078670" cy="1508214"/>
          </a:xfrm>
          <a:custGeom>
            <a:avLst/>
            <a:gdLst>
              <a:gd name="connsiteX0" fmla="*/ 0 w 1796714"/>
              <a:gd name="connsiteY0" fmla="*/ 750191 h 1500382"/>
              <a:gd name="connsiteX1" fmla="*/ 898357 w 1796714"/>
              <a:gd name="connsiteY1" fmla="*/ 0 h 1500382"/>
              <a:gd name="connsiteX2" fmla="*/ 1796714 w 1796714"/>
              <a:gd name="connsiteY2" fmla="*/ 750191 h 1500382"/>
              <a:gd name="connsiteX3" fmla="*/ 898357 w 1796714"/>
              <a:gd name="connsiteY3" fmla="*/ 1500382 h 1500382"/>
              <a:gd name="connsiteX4" fmla="*/ 0 w 1796714"/>
              <a:gd name="connsiteY4" fmla="*/ 750191 h 1500382"/>
              <a:gd name="connsiteX0" fmla="*/ 0 w 1872884"/>
              <a:gd name="connsiteY0" fmla="*/ 755508 h 1508214"/>
              <a:gd name="connsiteX1" fmla="*/ 898357 w 1872884"/>
              <a:gd name="connsiteY1" fmla="*/ 5317 h 1508214"/>
              <a:gd name="connsiteX2" fmla="*/ 1872884 w 1872884"/>
              <a:gd name="connsiteY2" fmla="*/ 534700 h 1508214"/>
              <a:gd name="connsiteX3" fmla="*/ 898357 w 1872884"/>
              <a:gd name="connsiteY3" fmla="*/ 1505699 h 1508214"/>
              <a:gd name="connsiteX4" fmla="*/ 0 w 1872884"/>
              <a:gd name="connsiteY4" fmla="*/ 755508 h 150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2884" h="1508214">
                <a:moveTo>
                  <a:pt x="0" y="755508"/>
                </a:moveTo>
                <a:cubicBezTo>
                  <a:pt x="0" y="341189"/>
                  <a:pt x="586210" y="42118"/>
                  <a:pt x="898357" y="5317"/>
                </a:cubicBezTo>
                <a:cubicBezTo>
                  <a:pt x="1210504" y="-31484"/>
                  <a:pt x="1872884" y="120381"/>
                  <a:pt x="1872884" y="534700"/>
                </a:cubicBezTo>
                <a:cubicBezTo>
                  <a:pt x="1872884" y="949019"/>
                  <a:pt x="1210504" y="1468898"/>
                  <a:pt x="898357" y="1505699"/>
                </a:cubicBezTo>
                <a:cubicBezTo>
                  <a:pt x="586210" y="1542500"/>
                  <a:pt x="0" y="1169827"/>
                  <a:pt x="0" y="755508"/>
                </a:cubicBezTo>
                <a:close/>
              </a:path>
            </a:pathLst>
          </a:custGeom>
          <a:solidFill>
            <a:srgbClr val="5BB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xmlns="" id="{A0F6A58B-DE8D-4A3E-B670-B6F018B33DF9}"/>
              </a:ext>
            </a:extLst>
          </p:cNvPr>
          <p:cNvSpPr/>
          <p:nvPr userDrawn="1"/>
        </p:nvSpPr>
        <p:spPr>
          <a:xfrm rot="20777984">
            <a:off x="616872" y="-504838"/>
            <a:ext cx="3149803" cy="3192856"/>
          </a:xfrm>
          <a:custGeom>
            <a:avLst/>
            <a:gdLst>
              <a:gd name="connsiteX0" fmla="*/ 0 w 3444418"/>
              <a:gd name="connsiteY0" fmla="*/ 64168 h 2636068"/>
              <a:gd name="connsiteX1" fmla="*/ 497305 w 3444418"/>
              <a:gd name="connsiteY1" fmla="*/ 1844842 h 2636068"/>
              <a:gd name="connsiteX2" fmla="*/ 1459831 w 3444418"/>
              <a:gd name="connsiteY2" fmla="*/ 2566737 h 2636068"/>
              <a:gd name="connsiteX3" fmla="*/ 2823410 w 3444418"/>
              <a:gd name="connsiteY3" fmla="*/ 2534652 h 2636068"/>
              <a:gd name="connsiteX4" fmla="*/ 3433010 w 3444418"/>
              <a:gd name="connsiteY4" fmla="*/ 1925052 h 2636068"/>
              <a:gd name="connsiteX5" fmla="*/ 3208421 w 3444418"/>
              <a:gd name="connsiteY5" fmla="*/ 577516 h 2636068"/>
              <a:gd name="connsiteX6" fmla="*/ 3048000 w 3444418"/>
              <a:gd name="connsiteY6" fmla="*/ 0 h 2636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4418" h="2636068">
                <a:moveTo>
                  <a:pt x="0" y="64168"/>
                </a:moveTo>
                <a:cubicBezTo>
                  <a:pt x="127000" y="745957"/>
                  <a:pt x="254000" y="1427747"/>
                  <a:pt x="497305" y="1844842"/>
                </a:cubicBezTo>
                <a:cubicBezTo>
                  <a:pt x="740610" y="2261937"/>
                  <a:pt x="1072147" y="2451769"/>
                  <a:pt x="1459831" y="2566737"/>
                </a:cubicBezTo>
                <a:cubicBezTo>
                  <a:pt x="1847515" y="2681705"/>
                  <a:pt x="2494547" y="2641599"/>
                  <a:pt x="2823410" y="2534652"/>
                </a:cubicBezTo>
                <a:cubicBezTo>
                  <a:pt x="3152273" y="2427705"/>
                  <a:pt x="3368842" y="2251241"/>
                  <a:pt x="3433010" y="1925052"/>
                </a:cubicBezTo>
                <a:cubicBezTo>
                  <a:pt x="3497178" y="1598863"/>
                  <a:pt x="3272589" y="898358"/>
                  <a:pt x="3208421" y="577516"/>
                </a:cubicBezTo>
                <a:cubicBezTo>
                  <a:pt x="3144253" y="256674"/>
                  <a:pt x="3096126" y="128337"/>
                  <a:pt x="3048000" y="0"/>
                </a:cubicBezTo>
              </a:path>
            </a:pathLst>
          </a:cu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xmlns="" id="{F9CD692A-27A7-4A82-A132-51487FD9E9F4}"/>
              </a:ext>
            </a:extLst>
          </p:cNvPr>
          <p:cNvSpPr/>
          <p:nvPr userDrawn="1"/>
        </p:nvSpPr>
        <p:spPr>
          <a:xfrm>
            <a:off x="-75167" y="2334102"/>
            <a:ext cx="1796714" cy="2428707"/>
          </a:xfrm>
          <a:custGeom>
            <a:avLst/>
            <a:gdLst>
              <a:gd name="connsiteX0" fmla="*/ 1636294 w 1674885"/>
              <a:gd name="connsiteY0" fmla="*/ 0 h 2261937"/>
              <a:gd name="connsiteX1" fmla="*/ 1636294 w 1674885"/>
              <a:gd name="connsiteY1" fmla="*/ 1235242 h 2261937"/>
              <a:gd name="connsiteX2" fmla="*/ 1235242 w 1674885"/>
              <a:gd name="connsiteY2" fmla="*/ 1684421 h 2261937"/>
              <a:gd name="connsiteX3" fmla="*/ 336884 w 1674885"/>
              <a:gd name="connsiteY3" fmla="*/ 2069432 h 2261937"/>
              <a:gd name="connsiteX4" fmla="*/ 0 w 1674885"/>
              <a:gd name="connsiteY4" fmla="*/ 2261937 h 2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4885" h="2261937">
                <a:moveTo>
                  <a:pt x="1636294" y="0"/>
                </a:moveTo>
                <a:cubicBezTo>
                  <a:pt x="1669715" y="477252"/>
                  <a:pt x="1703136" y="954505"/>
                  <a:pt x="1636294" y="1235242"/>
                </a:cubicBezTo>
                <a:cubicBezTo>
                  <a:pt x="1569452" y="1515979"/>
                  <a:pt x="1451810" y="1545389"/>
                  <a:pt x="1235242" y="1684421"/>
                </a:cubicBezTo>
                <a:cubicBezTo>
                  <a:pt x="1018674" y="1823453"/>
                  <a:pt x="542758" y="1973179"/>
                  <a:pt x="336884" y="2069432"/>
                </a:cubicBezTo>
                <a:cubicBezTo>
                  <a:pt x="131010" y="2165685"/>
                  <a:pt x="65505" y="2213811"/>
                  <a:pt x="0" y="2261937"/>
                </a:cubicBezTo>
              </a:path>
            </a:pathLst>
          </a:cu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xmlns="" id="{5B61FFA8-EC4C-4C46-BD19-3FA95362DF33}"/>
              </a:ext>
            </a:extLst>
          </p:cNvPr>
          <p:cNvSpPr/>
          <p:nvPr userDrawn="1"/>
        </p:nvSpPr>
        <p:spPr>
          <a:xfrm>
            <a:off x="2823411" y="2566737"/>
            <a:ext cx="9849852" cy="2823410"/>
          </a:xfrm>
          <a:custGeom>
            <a:avLst/>
            <a:gdLst>
              <a:gd name="connsiteX0" fmla="*/ 0 w 9849852"/>
              <a:gd name="connsiteY0" fmla="*/ 0 h 2823410"/>
              <a:gd name="connsiteX1" fmla="*/ 1475873 w 9849852"/>
              <a:gd name="connsiteY1" fmla="*/ 1684421 h 2823410"/>
              <a:gd name="connsiteX2" fmla="*/ 2582778 w 9849852"/>
              <a:gd name="connsiteY2" fmla="*/ 1652337 h 2823410"/>
              <a:gd name="connsiteX3" fmla="*/ 3721768 w 9849852"/>
              <a:gd name="connsiteY3" fmla="*/ 2085474 h 2823410"/>
              <a:gd name="connsiteX4" fmla="*/ 4989094 w 9849852"/>
              <a:gd name="connsiteY4" fmla="*/ 2021305 h 2823410"/>
              <a:gd name="connsiteX5" fmla="*/ 6208294 w 9849852"/>
              <a:gd name="connsiteY5" fmla="*/ 2261937 h 2823410"/>
              <a:gd name="connsiteX6" fmla="*/ 7748336 w 9849852"/>
              <a:gd name="connsiteY6" fmla="*/ 2181726 h 2823410"/>
              <a:gd name="connsiteX7" fmla="*/ 9849852 w 9849852"/>
              <a:gd name="connsiteY7" fmla="*/ 2823410 h 282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49852" h="2823410">
                <a:moveTo>
                  <a:pt x="0" y="0"/>
                </a:moveTo>
                <a:cubicBezTo>
                  <a:pt x="522705" y="704516"/>
                  <a:pt x="1045410" y="1409032"/>
                  <a:pt x="1475873" y="1684421"/>
                </a:cubicBezTo>
                <a:cubicBezTo>
                  <a:pt x="1906336" y="1959810"/>
                  <a:pt x="2208462" y="1585495"/>
                  <a:pt x="2582778" y="1652337"/>
                </a:cubicBezTo>
                <a:cubicBezTo>
                  <a:pt x="2957094" y="1719179"/>
                  <a:pt x="3320715" y="2023979"/>
                  <a:pt x="3721768" y="2085474"/>
                </a:cubicBezTo>
                <a:cubicBezTo>
                  <a:pt x="4122821" y="2146969"/>
                  <a:pt x="4574673" y="1991895"/>
                  <a:pt x="4989094" y="2021305"/>
                </a:cubicBezTo>
                <a:cubicBezTo>
                  <a:pt x="5403515" y="2050716"/>
                  <a:pt x="5748420" y="2235200"/>
                  <a:pt x="6208294" y="2261937"/>
                </a:cubicBezTo>
                <a:cubicBezTo>
                  <a:pt x="6668168" y="2288674"/>
                  <a:pt x="7141410" y="2088147"/>
                  <a:pt x="7748336" y="2181726"/>
                </a:cubicBezTo>
                <a:cubicBezTo>
                  <a:pt x="8355262" y="2275305"/>
                  <a:pt x="9102557" y="2549357"/>
                  <a:pt x="9849852" y="2823410"/>
                </a:cubicBezTo>
              </a:path>
            </a:pathLst>
          </a:cu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xmlns="" id="{05BD43D0-A084-4B3C-AB4C-17AB8C175744}"/>
              </a:ext>
            </a:extLst>
          </p:cNvPr>
          <p:cNvSpPr/>
          <p:nvPr userDrawn="1"/>
        </p:nvSpPr>
        <p:spPr>
          <a:xfrm>
            <a:off x="3801979" y="1411705"/>
            <a:ext cx="9127958" cy="834203"/>
          </a:xfrm>
          <a:custGeom>
            <a:avLst/>
            <a:gdLst>
              <a:gd name="connsiteX0" fmla="*/ 0 w 9127958"/>
              <a:gd name="connsiteY0" fmla="*/ 529390 h 834203"/>
              <a:gd name="connsiteX1" fmla="*/ 2358189 w 9127958"/>
              <a:gd name="connsiteY1" fmla="*/ 336884 h 834203"/>
              <a:gd name="connsiteX2" fmla="*/ 3384884 w 9127958"/>
              <a:gd name="connsiteY2" fmla="*/ 417095 h 834203"/>
              <a:gd name="connsiteX3" fmla="*/ 4443663 w 9127958"/>
              <a:gd name="connsiteY3" fmla="*/ 834190 h 834203"/>
              <a:gd name="connsiteX4" fmla="*/ 5277853 w 9127958"/>
              <a:gd name="connsiteY4" fmla="*/ 433137 h 834203"/>
              <a:gd name="connsiteX5" fmla="*/ 6689558 w 9127958"/>
              <a:gd name="connsiteY5" fmla="*/ 721895 h 834203"/>
              <a:gd name="connsiteX6" fmla="*/ 7828547 w 9127958"/>
              <a:gd name="connsiteY6" fmla="*/ 689811 h 834203"/>
              <a:gd name="connsiteX7" fmla="*/ 9127958 w 9127958"/>
              <a:gd name="connsiteY7" fmla="*/ 0 h 83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27958" h="834203">
                <a:moveTo>
                  <a:pt x="0" y="529390"/>
                </a:moveTo>
                <a:cubicBezTo>
                  <a:pt x="897021" y="442495"/>
                  <a:pt x="1794042" y="355600"/>
                  <a:pt x="2358189" y="336884"/>
                </a:cubicBezTo>
                <a:cubicBezTo>
                  <a:pt x="2922336" y="318168"/>
                  <a:pt x="3037305" y="334211"/>
                  <a:pt x="3384884" y="417095"/>
                </a:cubicBezTo>
                <a:cubicBezTo>
                  <a:pt x="3732463" y="499979"/>
                  <a:pt x="4128168" y="831516"/>
                  <a:pt x="4443663" y="834190"/>
                </a:cubicBezTo>
                <a:cubicBezTo>
                  <a:pt x="4759158" y="836864"/>
                  <a:pt x="4903537" y="451853"/>
                  <a:pt x="5277853" y="433137"/>
                </a:cubicBezTo>
                <a:cubicBezTo>
                  <a:pt x="5652169" y="414421"/>
                  <a:pt x="6264442" y="679116"/>
                  <a:pt x="6689558" y="721895"/>
                </a:cubicBezTo>
                <a:cubicBezTo>
                  <a:pt x="7114674" y="764674"/>
                  <a:pt x="7422147" y="810127"/>
                  <a:pt x="7828547" y="689811"/>
                </a:cubicBezTo>
                <a:cubicBezTo>
                  <a:pt x="8234947" y="569495"/>
                  <a:pt x="8681452" y="284747"/>
                  <a:pt x="9127958" y="0"/>
                </a:cubicBezTo>
              </a:path>
            </a:pathLst>
          </a:cu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xmlns="" id="{5E26D296-3FBE-4EEC-9C67-5DD5734811BD}"/>
              </a:ext>
            </a:extLst>
          </p:cNvPr>
          <p:cNvSpPr/>
          <p:nvPr userDrawn="1"/>
        </p:nvSpPr>
        <p:spPr>
          <a:xfrm>
            <a:off x="1171074" y="4170947"/>
            <a:ext cx="2406315" cy="2727158"/>
          </a:xfrm>
          <a:custGeom>
            <a:avLst/>
            <a:gdLst>
              <a:gd name="connsiteX0" fmla="*/ 0 w 2406315"/>
              <a:gd name="connsiteY0" fmla="*/ 0 h 2727158"/>
              <a:gd name="connsiteX1" fmla="*/ 1588168 w 2406315"/>
              <a:gd name="connsiteY1" fmla="*/ 1074821 h 2727158"/>
              <a:gd name="connsiteX2" fmla="*/ 2165684 w 2406315"/>
              <a:gd name="connsiteY2" fmla="*/ 1572127 h 2727158"/>
              <a:gd name="connsiteX3" fmla="*/ 2406315 w 2406315"/>
              <a:gd name="connsiteY3" fmla="*/ 2727158 h 272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6315" h="2727158">
                <a:moveTo>
                  <a:pt x="0" y="0"/>
                </a:moveTo>
                <a:cubicBezTo>
                  <a:pt x="613610" y="406400"/>
                  <a:pt x="1227221" y="812800"/>
                  <a:pt x="1588168" y="1074821"/>
                </a:cubicBezTo>
                <a:cubicBezTo>
                  <a:pt x="1949115" y="1336842"/>
                  <a:pt x="2029326" y="1296738"/>
                  <a:pt x="2165684" y="1572127"/>
                </a:cubicBezTo>
                <a:cubicBezTo>
                  <a:pt x="2302042" y="1847516"/>
                  <a:pt x="2354178" y="2287337"/>
                  <a:pt x="2406315" y="2727158"/>
                </a:cubicBezTo>
              </a:path>
            </a:pathLst>
          </a:cu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xmlns="" id="{6E325CFC-EB27-44BD-B816-2E36FA1D8E33}"/>
              </a:ext>
            </a:extLst>
          </p:cNvPr>
          <p:cNvSpPr/>
          <p:nvPr userDrawn="1"/>
        </p:nvSpPr>
        <p:spPr>
          <a:xfrm>
            <a:off x="3246105" y="4293251"/>
            <a:ext cx="1228358" cy="1408747"/>
          </a:xfrm>
          <a:custGeom>
            <a:avLst/>
            <a:gdLst>
              <a:gd name="connsiteX0" fmla="*/ 1155031 w 1155031"/>
              <a:gd name="connsiteY0" fmla="*/ 0 h 1155032"/>
              <a:gd name="connsiteX1" fmla="*/ 0 w 1155031"/>
              <a:gd name="connsiteY1" fmla="*/ 1155032 h 115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5031" h="1155032">
                <a:moveTo>
                  <a:pt x="1155031" y="0"/>
                </a:moveTo>
                <a:lnTo>
                  <a:pt x="0" y="1155032"/>
                </a:lnTo>
              </a:path>
            </a:pathLst>
          </a:cu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xmlns="" id="{046B76CC-70A8-48FF-9C07-07BADD6D05E4}"/>
              </a:ext>
            </a:extLst>
          </p:cNvPr>
          <p:cNvSpPr/>
          <p:nvPr userDrawn="1"/>
        </p:nvSpPr>
        <p:spPr>
          <a:xfrm>
            <a:off x="6781677" y="4646176"/>
            <a:ext cx="276715" cy="2301019"/>
          </a:xfrm>
          <a:custGeom>
            <a:avLst/>
            <a:gdLst>
              <a:gd name="connsiteX0" fmla="*/ 0 w 2406315"/>
              <a:gd name="connsiteY0" fmla="*/ 0 h 2727158"/>
              <a:gd name="connsiteX1" fmla="*/ 1588168 w 2406315"/>
              <a:gd name="connsiteY1" fmla="*/ 1074821 h 2727158"/>
              <a:gd name="connsiteX2" fmla="*/ 2165684 w 2406315"/>
              <a:gd name="connsiteY2" fmla="*/ 1572127 h 2727158"/>
              <a:gd name="connsiteX3" fmla="*/ 2406315 w 2406315"/>
              <a:gd name="connsiteY3" fmla="*/ 2727158 h 272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6315" h="2727158">
                <a:moveTo>
                  <a:pt x="0" y="0"/>
                </a:moveTo>
                <a:cubicBezTo>
                  <a:pt x="613610" y="406400"/>
                  <a:pt x="1227221" y="812800"/>
                  <a:pt x="1588168" y="1074821"/>
                </a:cubicBezTo>
                <a:cubicBezTo>
                  <a:pt x="1949115" y="1336842"/>
                  <a:pt x="2029326" y="1296738"/>
                  <a:pt x="2165684" y="1572127"/>
                </a:cubicBezTo>
                <a:cubicBezTo>
                  <a:pt x="2302042" y="1847516"/>
                  <a:pt x="2354178" y="2287337"/>
                  <a:pt x="2406315" y="2727158"/>
                </a:cubicBezTo>
              </a:path>
            </a:pathLst>
          </a:cu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xmlns="" id="{ED142616-A5AA-4B99-A8FB-5516225A4D84}"/>
              </a:ext>
            </a:extLst>
          </p:cNvPr>
          <p:cNvSpPr/>
          <p:nvPr userDrawn="1"/>
        </p:nvSpPr>
        <p:spPr>
          <a:xfrm rot="18428781">
            <a:off x="5289730" y="24027"/>
            <a:ext cx="1596504" cy="1338976"/>
          </a:xfrm>
          <a:custGeom>
            <a:avLst/>
            <a:gdLst>
              <a:gd name="connsiteX0" fmla="*/ 1155031 w 1155031"/>
              <a:gd name="connsiteY0" fmla="*/ 0 h 1155032"/>
              <a:gd name="connsiteX1" fmla="*/ 0 w 1155031"/>
              <a:gd name="connsiteY1" fmla="*/ 1155032 h 115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5031" h="1155032">
                <a:moveTo>
                  <a:pt x="1155031" y="0"/>
                </a:moveTo>
                <a:lnTo>
                  <a:pt x="0" y="1155032"/>
                </a:lnTo>
              </a:path>
            </a:pathLst>
          </a:cu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xmlns="" id="{B9D37FC1-6679-4C44-80DB-82179486C60C}"/>
              </a:ext>
            </a:extLst>
          </p:cNvPr>
          <p:cNvSpPr/>
          <p:nvPr userDrawn="1"/>
        </p:nvSpPr>
        <p:spPr>
          <a:xfrm>
            <a:off x="9143999" y="-301186"/>
            <a:ext cx="324228" cy="2110839"/>
          </a:xfrm>
          <a:custGeom>
            <a:avLst/>
            <a:gdLst>
              <a:gd name="connsiteX0" fmla="*/ 0 w 2406315"/>
              <a:gd name="connsiteY0" fmla="*/ 0 h 2727158"/>
              <a:gd name="connsiteX1" fmla="*/ 1588168 w 2406315"/>
              <a:gd name="connsiteY1" fmla="*/ 1074821 h 2727158"/>
              <a:gd name="connsiteX2" fmla="*/ 2165684 w 2406315"/>
              <a:gd name="connsiteY2" fmla="*/ 1572127 h 2727158"/>
              <a:gd name="connsiteX3" fmla="*/ 2406315 w 2406315"/>
              <a:gd name="connsiteY3" fmla="*/ 2727158 h 272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6315" h="2727158">
                <a:moveTo>
                  <a:pt x="0" y="0"/>
                </a:moveTo>
                <a:cubicBezTo>
                  <a:pt x="613610" y="406400"/>
                  <a:pt x="1227221" y="812800"/>
                  <a:pt x="1588168" y="1074821"/>
                </a:cubicBezTo>
                <a:cubicBezTo>
                  <a:pt x="1949115" y="1336842"/>
                  <a:pt x="2029326" y="1296738"/>
                  <a:pt x="2165684" y="1572127"/>
                </a:cubicBezTo>
                <a:cubicBezTo>
                  <a:pt x="2302042" y="1847516"/>
                  <a:pt x="2354178" y="2287337"/>
                  <a:pt x="2406315" y="2727158"/>
                </a:cubicBezTo>
              </a:path>
            </a:pathLst>
          </a:cu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xmlns="" id="{5FFF513A-674D-42BC-BE6A-9FFE01E0741D}"/>
              </a:ext>
            </a:extLst>
          </p:cNvPr>
          <p:cNvSpPr/>
          <p:nvPr userDrawn="1"/>
        </p:nvSpPr>
        <p:spPr>
          <a:xfrm>
            <a:off x="5053422" y="1806434"/>
            <a:ext cx="744158" cy="2486817"/>
          </a:xfrm>
          <a:custGeom>
            <a:avLst/>
            <a:gdLst>
              <a:gd name="connsiteX0" fmla="*/ 0 w 914967"/>
              <a:gd name="connsiteY0" fmla="*/ 0 h 2310063"/>
              <a:gd name="connsiteX1" fmla="*/ 898358 w 914967"/>
              <a:gd name="connsiteY1" fmla="*/ 866274 h 2310063"/>
              <a:gd name="connsiteX2" fmla="*/ 497306 w 914967"/>
              <a:gd name="connsiteY2" fmla="*/ 2310063 h 231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967" h="2310063">
                <a:moveTo>
                  <a:pt x="0" y="0"/>
                </a:moveTo>
                <a:cubicBezTo>
                  <a:pt x="407737" y="240632"/>
                  <a:pt x="815474" y="481264"/>
                  <a:pt x="898358" y="866274"/>
                </a:cubicBezTo>
                <a:cubicBezTo>
                  <a:pt x="981242" y="1251284"/>
                  <a:pt x="739274" y="1780673"/>
                  <a:pt x="497306" y="2310063"/>
                </a:cubicBezTo>
              </a:path>
            </a:pathLst>
          </a:cu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xmlns="" id="{1667D2B1-85D8-490A-A625-8A8DD2C55B3D}"/>
              </a:ext>
            </a:extLst>
          </p:cNvPr>
          <p:cNvSpPr/>
          <p:nvPr userDrawn="1"/>
        </p:nvSpPr>
        <p:spPr>
          <a:xfrm rot="21096747">
            <a:off x="7625687" y="2144502"/>
            <a:ext cx="601552" cy="2463801"/>
          </a:xfrm>
          <a:custGeom>
            <a:avLst/>
            <a:gdLst>
              <a:gd name="connsiteX0" fmla="*/ 417094 w 553956"/>
              <a:gd name="connsiteY0" fmla="*/ 0 h 2390274"/>
              <a:gd name="connsiteX1" fmla="*/ 529389 w 553956"/>
              <a:gd name="connsiteY1" fmla="*/ 1379621 h 2390274"/>
              <a:gd name="connsiteX2" fmla="*/ 0 w 553956"/>
              <a:gd name="connsiteY2" fmla="*/ 2390274 h 2390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3956" h="2390274">
                <a:moveTo>
                  <a:pt x="417094" y="0"/>
                </a:moveTo>
                <a:cubicBezTo>
                  <a:pt x="507999" y="490621"/>
                  <a:pt x="598905" y="981242"/>
                  <a:pt x="529389" y="1379621"/>
                </a:cubicBezTo>
                <a:cubicBezTo>
                  <a:pt x="459873" y="1778000"/>
                  <a:pt x="229936" y="2084137"/>
                  <a:pt x="0" y="2390274"/>
                </a:cubicBezTo>
              </a:path>
            </a:pathLst>
          </a:cu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xmlns="" id="{56825591-EEFD-4CC4-9C55-09F12C83DDE0}"/>
              </a:ext>
            </a:extLst>
          </p:cNvPr>
          <p:cNvSpPr/>
          <p:nvPr userDrawn="1"/>
        </p:nvSpPr>
        <p:spPr>
          <a:xfrm>
            <a:off x="9881189" y="2147628"/>
            <a:ext cx="773893" cy="2562744"/>
          </a:xfrm>
          <a:custGeom>
            <a:avLst/>
            <a:gdLst>
              <a:gd name="connsiteX0" fmla="*/ 481263 w 773893"/>
              <a:gd name="connsiteY0" fmla="*/ 0 h 2662990"/>
              <a:gd name="connsiteX1" fmla="*/ 753978 w 773893"/>
              <a:gd name="connsiteY1" fmla="*/ 1155032 h 2662990"/>
              <a:gd name="connsiteX2" fmla="*/ 0 w 773893"/>
              <a:gd name="connsiteY2" fmla="*/ 2662990 h 2662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3893" h="2662990">
                <a:moveTo>
                  <a:pt x="481263" y="0"/>
                </a:moveTo>
                <a:cubicBezTo>
                  <a:pt x="657726" y="355600"/>
                  <a:pt x="834189" y="711200"/>
                  <a:pt x="753978" y="1155032"/>
                </a:cubicBezTo>
                <a:cubicBezTo>
                  <a:pt x="673767" y="1598864"/>
                  <a:pt x="336883" y="2130927"/>
                  <a:pt x="0" y="2662990"/>
                </a:cubicBezTo>
              </a:path>
            </a:pathLst>
          </a:cu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11">
            <a:extLst>
              <a:ext uri="{FF2B5EF4-FFF2-40B4-BE49-F238E27FC236}">
                <a16:creationId xmlns:a16="http://schemas.microsoft.com/office/drawing/2014/main" xmlns="" id="{34836952-658E-4CBD-9533-21D6AB53447F}"/>
              </a:ext>
            </a:extLst>
          </p:cNvPr>
          <p:cNvSpPr/>
          <p:nvPr userDrawn="1"/>
        </p:nvSpPr>
        <p:spPr>
          <a:xfrm rot="13292539">
            <a:off x="971289" y="55477"/>
            <a:ext cx="2655776" cy="2167749"/>
          </a:xfrm>
          <a:custGeom>
            <a:avLst/>
            <a:gdLst>
              <a:gd name="connsiteX0" fmla="*/ 0 w 2310064"/>
              <a:gd name="connsiteY0" fmla="*/ 964532 h 1929063"/>
              <a:gd name="connsiteX1" fmla="*/ 1155032 w 2310064"/>
              <a:gd name="connsiteY1" fmla="*/ 0 h 1929063"/>
              <a:gd name="connsiteX2" fmla="*/ 2310064 w 2310064"/>
              <a:gd name="connsiteY2" fmla="*/ 964532 h 1929063"/>
              <a:gd name="connsiteX3" fmla="*/ 1155032 w 2310064"/>
              <a:gd name="connsiteY3" fmla="*/ 1929064 h 1929063"/>
              <a:gd name="connsiteX4" fmla="*/ 0 w 2310064"/>
              <a:gd name="connsiteY4" fmla="*/ 964532 h 1929063"/>
              <a:gd name="connsiteX0" fmla="*/ 289 w 2310353"/>
              <a:gd name="connsiteY0" fmla="*/ 964532 h 1592180"/>
              <a:gd name="connsiteX1" fmla="*/ 1155321 w 2310353"/>
              <a:gd name="connsiteY1" fmla="*/ 0 h 1592180"/>
              <a:gd name="connsiteX2" fmla="*/ 2310353 w 2310353"/>
              <a:gd name="connsiteY2" fmla="*/ 964532 h 1592180"/>
              <a:gd name="connsiteX3" fmla="*/ 1075110 w 2310353"/>
              <a:gd name="connsiteY3" fmla="*/ 1592180 h 1592180"/>
              <a:gd name="connsiteX4" fmla="*/ 289 w 2310353"/>
              <a:gd name="connsiteY4" fmla="*/ 964532 h 1592180"/>
              <a:gd name="connsiteX0" fmla="*/ 11612 w 2321676"/>
              <a:gd name="connsiteY0" fmla="*/ 1083973 h 1711621"/>
              <a:gd name="connsiteX1" fmla="*/ 555608 w 2321676"/>
              <a:gd name="connsiteY1" fmla="*/ 121447 h 1711621"/>
              <a:gd name="connsiteX2" fmla="*/ 1166644 w 2321676"/>
              <a:gd name="connsiteY2" fmla="*/ 119441 h 1711621"/>
              <a:gd name="connsiteX3" fmla="*/ 2321676 w 2321676"/>
              <a:gd name="connsiteY3" fmla="*/ 1083973 h 1711621"/>
              <a:gd name="connsiteX4" fmla="*/ 1086433 w 2321676"/>
              <a:gd name="connsiteY4" fmla="*/ 1711621 h 1711621"/>
              <a:gd name="connsiteX5" fmla="*/ 11612 w 2321676"/>
              <a:gd name="connsiteY5" fmla="*/ 1083973 h 1711621"/>
              <a:gd name="connsiteX0" fmla="*/ 11612 w 2325783"/>
              <a:gd name="connsiteY0" fmla="*/ 1034948 h 1662596"/>
              <a:gd name="connsiteX1" fmla="*/ 555608 w 2325783"/>
              <a:gd name="connsiteY1" fmla="*/ 72422 h 1662596"/>
              <a:gd name="connsiteX2" fmla="*/ 1166644 w 2325783"/>
              <a:gd name="connsiteY2" fmla="*/ 70416 h 1662596"/>
              <a:gd name="connsiteX3" fmla="*/ 1582637 w 2325783"/>
              <a:gd name="connsiteY3" fmla="*/ 84393 h 1662596"/>
              <a:gd name="connsiteX4" fmla="*/ 2321676 w 2325783"/>
              <a:gd name="connsiteY4" fmla="*/ 1034948 h 1662596"/>
              <a:gd name="connsiteX5" fmla="*/ 1086433 w 2325783"/>
              <a:gd name="connsiteY5" fmla="*/ 1662596 h 1662596"/>
              <a:gd name="connsiteX6" fmla="*/ 11612 w 2325783"/>
              <a:gd name="connsiteY6" fmla="*/ 1034948 h 1662596"/>
              <a:gd name="connsiteX0" fmla="*/ 11612 w 2325783"/>
              <a:gd name="connsiteY0" fmla="*/ 1107114 h 1734762"/>
              <a:gd name="connsiteX1" fmla="*/ 555608 w 2325783"/>
              <a:gd name="connsiteY1" fmla="*/ 144588 h 1734762"/>
              <a:gd name="connsiteX2" fmla="*/ 1207221 w 2325783"/>
              <a:gd name="connsiteY2" fmla="*/ 1297 h 1734762"/>
              <a:gd name="connsiteX3" fmla="*/ 1582637 w 2325783"/>
              <a:gd name="connsiteY3" fmla="*/ 156559 h 1734762"/>
              <a:gd name="connsiteX4" fmla="*/ 2321676 w 2325783"/>
              <a:gd name="connsiteY4" fmla="*/ 1107114 h 1734762"/>
              <a:gd name="connsiteX5" fmla="*/ 1086433 w 2325783"/>
              <a:gd name="connsiteY5" fmla="*/ 1734762 h 1734762"/>
              <a:gd name="connsiteX6" fmla="*/ 11612 w 2325783"/>
              <a:gd name="connsiteY6" fmla="*/ 1107114 h 1734762"/>
              <a:gd name="connsiteX0" fmla="*/ 11612 w 2325783"/>
              <a:gd name="connsiteY0" fmla="*/ 1187409 h 1815057"/>
              <a:gd name="connsiteX1" fmla="*/ 555608 w 2325783"/>
              <a:gd name="connsiteY1" fmla="*/ 224883 h 1815057"/>
              <a:gd name="connsiteX2" fmla="*/ 1165565 w 2325783"/>
              <a:gd name="connsiteY2" fmla="*/ 43 h 1815057"/>
              <a:gd name="connsiteX3" fmla="*/ 1582637 w 2325783"/>
              <a:gd name="connsiteY3" fmla="*/ 236854 h 1815057"/>
              <a:gd name="connsiteX4" fmla="*/ 2321676 w 2325783"/>
              <a:gd name="connsiteY4" fmla="*/ 1187409 h 1815057"/>
              <a:gd name="connsiteX5" fmla="*/ 1086433 w 2325783"/>
              <a:gd name="connsiteY5" fmla="*/ 1815057 h 1815057"/>
              <a:gd name="connsiteX6" fmla="*/ 11612 w 2325783"/>
              <a:gd name="connsiteY6" fmla="*/ 1187409 h 1815057"/>
              <a:gd name="connsiteX0" fmla="*/ 11612 w 2412992"/>
              <a:gd name="connsiteY0" fmla="*/ 1187409 h 1815057"/>
              <a:gd name="connsiteX1" fmla="*/ 555608 w 2412992"/>
              <a:gd name="connsiteY1" fmla="*/ 224883 h 1815057"/>
              <a:gd name="connsiteX2" fmla="*/ 1165565 w 2412992"/>
              <a:gd name="connsiteY2" fmla="*/ 43 h 1815057"/>
              <a:gd name="connsiteX3" fmla="*/ 1582637 w 2412992"/>
              <a:gd name="connsiteY3" fmla="*/ 236854 h 1815057"/>
              <a:gd name="connsiteX4" fmla="*/ 2293456 w 2412992"/>
              <a:gd name="connsiteY4" fmla="*/ 665434 h 1815057"/>
              <a:gd name="connsiteX5" fmla="*/ 2321676 w 2412992"/>
              <a:gd name="connsiteY5" fmla="*/ 1187409 h 1815057"/>
              <a:gd name="connsiteX6" fmla="*/ 1086433 w 2412992"/>
              <a:gd name="connsiteY6" fmla="*/ 1815057 h 1815057"/>
              <a:gd name="connsiteX7" fmla="*/ 11612 w 2412992"/>
              <a:gd name="connsiteY7" fmla="*/ 1187409 h 1815057"/>
              <a:gd name="connsiteX0" fmla="*/ 11612 w 2412992"/>
              <a:gd name="connsiteY0" fmla="*/ 1109411 h 1737059"/>
              <a:gd name="connsiteX1" fmla="*/ 555608 w 2412992"/>
              <a:gd name="connsiteY1" fmla="*/ 146885 h 1737059"/>
              <a:gd name="connsiteX2" fmla="*/ 1110801 w 2412992"/>
              <a:gd name="connsiteY2" fmla="*/ 1065 h 1737059"/>
              <a:gd name="connsiteX3" fmla="*/ 1582637 w 2412992"/>
              <a:gd name="connsiteY3" fmla="*/ 158856 h 1737059"/>
              <a:gd name="connsiteX4" fmla="*/ 2293456 w 2412992"/>
              <a:gd name="connsiteY4" fmla="*/ 587436 h 1737059"/>
              <a:gd name="connsiteX5" fmla="*/ 2321676 w 2412992"/>
              <a:gd name="connsiteY5" fmla="*/ 1109411 h 1737059"/>
              <a:gd name="connsiteX6" fmla="*/ 1086433 w 2412992"/>
              <a:gd name="connsiteY6" fmla="*/ 1737059 h 1737059"/>
              <a:gd name="connsiteX7" fmla="*/ 11612 w 2412992"/>
              <a:gd name="connsiteY7" fmla="*/ 1109411 h 1737059"/>
              <a:gd name="connsiteX0" fmla="*/ 11612 w 2412992"/>
              <a:gd name="connsiteY0" fmla="*/ 1109491 h 1737139"/>
              <a:gd name="connsiteX1" fmla="*/ 555608 w 2412992"/>
              <a:gd name="connsiteY1" fmla="*/ 146965 h 1737139"/>
              <a:gd name="connsiteX2" fmla="*/ 1110801 w 2412992"/>
              <a:gd name="connsiteY2" fmla="*/ 1145 h 1737139"/>
              <a:gd name="connsiteX3" fmla="*/ 1770926 w 2412992"/>
              <a:gd name="connsiteY3" fmla="*/ 160281 h 1737139"/>
              <a:gd name="connsiteX4" fmla="*/ 2293456 w 2412992"/>
              <a:gd name="connsiteY4" fmla="*/ 587516 h 1737139"/>
              <a:gd name="connsiteX5" fmla="*/ 2321676 w 2412992"/>
              <a:gd name="connsiteY5" fmla="*/ 1109491 h 1737139"/>
              <a:gd name="connsiteX6" fmla="*/ 1086433 w 2412992"/>
              <a:gd name="connsiteY6" fmla="*/ 1737139 h 1737139"/>
              <a:gd name="connsiteX7" fmla="*/ 11612 w 2412992"/>
              <a:gd name="connsiteY7" fmla="*/ 1109491 h 1737139"/>
              <a:gd name="connsiteX0" fmla="*/ 13759 w 2334917"/>
              <a:gd name="connsiteY0" fmla="*/ 1095712 h 1737147"/>
              <a:gd name="connsiteX1" fmla="*/ 477533 w 2334917"/>
              <a:gd name="connsiteY1" fmla="*/ 146965 h 1737147"/>
              <a:gd name="connsiteX2" fmla="*/ 1032726 w 2334917"/>
              <a:gd name="connsiteY2" fmla="*/ 1145 h 1737147"/>
              <a:gd name="connsiteX3" fmla="*/ 1692851 w 2334917"/>
              <a:gd name="connsiteY3" fmla="*/ 160281 h 1737147"/>
              <a:gd name="connsiteX4" fmla="*/ 2215381 w 2334917"/>
              <a:gd name="connsiteY4" fmla="*/ 587516 h 1737147"/>
              <a:gd name="connsiteX5" fmla="*/ 2243601 w 2334917"/>
              <a:gd name="connsiteY5" fmla="*/ 1109491 h 1737147"/>
              <a:gd name="connsiteX6" fmla="*/ 1008358 w 2334917"/>
              <a:gd name="connsiteY6" fmla="*/ 1737139 h 1737147"/>
              <a:gd name="connsiteX7" fmla="*/ 13759 w 2334917"/>
              <a:gd name="connsiteY7" fmla="*/ 1095712 h 1737147"/>
              <a:gd name="connsiteX0" fmla="*/ 19607 w 2340765"/>
              <a:gd name="connsiteY0" fmla="*/ 1095712 h 1717030"/>
              <a:gd name="connsiteX1" fmla="*/ 483381 w 2340765"/>
              <a:gd name="connsiteY1" fmla="*/ 146965 h 1717030"/>
              <a:gd name="connsiteX2" fmla="*/ 1038574 w 2340765"/>
              <a:gd name="connsiteY2" fmla="*/ 1145 h 1717030"/>
              <a:gd name="connsiteX3" fmla="*/ 1698699 w 2340765"/>
              <a:gd name="connsiteY3" fmla="*/ 160281 h 1717030"/>
              <a:gd name="connsiteX4" fmla="*/ 2221229 w 2340765"/>
              <a:gd name="connsiteY4" fmla="*/ 587516 h 1717030"/>
              <a:gd name="connsiteX5" fmla="*/ 2249449 w 2340765"/>
              <a:gd name="connsiteY5" fmla="*/ 1109491 h 1717030"/>
              <a:gd name="connsiteX6" fmla="*/ 1144417 w 2340765"/>
              <a:gd name="connsiteY6" fmla="*/ 1717021 h 1717030"/>
              <a:gd name="connsiteX7" fmla="*/ 19607 w 2340765"/>
              <a:gd name="connsiteY7" fmla="*/ 1095712 h 1717030"/>
              <a:gd name="connsiteX0" fmla="*/ 26 w 2321184"/>
              <a:gd name="connsiteY0" fmla="*/ 1095712 h 1739283"/>
              <a:gd name="connsiteX1" fmla="*/ 463800 w 2321184"/>
              <a:gd name="connsiteY1" fmla="*/ 146965 h 1739283"/>
              <a:gd name="connsiteX2" fmla="*/ 1018993 w 2321184"/>
              <a:gd name="connsiteY2" fmla="*/ 1145 h 1739283"/>
              <a:gd name="connsiteX3" fmla="*/ 1679118 w 2321184"/>
              <a:gd name="connsiteY3" fmla="*/ 160281 h 1739283"/>
              <a:gd name="connsiteX4" fmla="*/ 2201648 w 2321184"/>
              <a:gd name="connsiteY4" fmla="*/ 587516 h 1739283"/>
              <a:gd name="connsiteX5" fmla="*/ 2229868 w 2321184"/>
              <a:gd name="connsiteY5" fmla="*/ 1109491 h 1739283"/>
              <a:gd name="connsiteX6" fmla="*/ 1124836 w 2321184"/>
              <a:gd name="connsiteY6" fmla="*/ 1717021 h 1739283"/>
              <a:gd name="connsiteX7" fmla="*/ 482105 w 2321184"/>
              <a:gd name="connsiteY7" fmla="*/ 1558771 h 1739283"/>
              <a:gd name="connsiteX8" fmla="*/ 26 w 2321184"/>
              <a:gd name="connsiteY8" fmla="*/ 1095712 h 1739283"/>
              <a:gd name="connsiteX0" fmla="*/ 26 w 2298875"/>
              <a:gd name="connsiteY0" fmla="*/ 1095712 h 1739283"/>
              <a:gd name="connsiteX1" fmla="*/ 463800 w 2298875"/>
              <a:gd name="connsiteY1" fmla="*/ 146965 h 1739283"/>
              <a:gd name="connsiteX2" fmla="*/ 1018993 w 2298875"/>
              <a:gd name="connsiteY2" fmla="*/ 1145 h 1739283"/>
              <a:gd name="connsiteX3" fmla="*/ 1679118 w 2298875"/>
              <a:gd name="connsiteY3" fmla="*/ 160281 h 1739283"/>
              <a:gd name="connsiteX4" fmla="*/ 2057918 w 2298875"/>
              <a:gd name="connsiteY4" fmla="*/ 360697 h 1739283"/>
              <a:gd name="connsiteX5" fmla="*/ 2201648 w 2298875"/>
              <a:gd name="connsiteY5" fmla="*/ 587516 h 1739283"/>
              <a:gd name="connsiteX6" fmla="*/ 2229868 w 2298875"/>
              <a:gd name="connsiteY6" fmla="*/ 1109491 h 1739283"/>
              <a:gd name="connsiteX7" fmla="*/ 1124836 w 2298875"/>
              <a:gd name="connsiteY7" fmla="*/ 1717021 h 1739283"/>
              <a:gd name="connsiteX8" fmla="*/ 482105 w 2298875"/>
              <a:gd name="connsiteY8" fmla="*/ 1558771 h 1739283"/>
              <a:gd name="connsiteX9" fmla="*/ 26 w 2298875"/>
              <a:gd name="connsiteY9" fmla="*/ 1095712 h 1739283"/>
              <a:gd name="connsiteX0" fmla="*/ 26 w 2317007"/>
              <a:gd name="connsiteY0" fmla="*/ 1095712 h 1739283"/>
              <a:gd name="connsiteX1" fmla="*/ 463800 w 2317007"/>
              <a:gd name="connsiteY1" fmla="*/ 146965 h 1739283"/>
              <a:gd name="connsiteX2" fmla="*/ 1018993 w 2317007"/>
              <a:gd name="connsiteY2" fmla="*/ 1145 h 1739283"/>
              <a:gd name="connsiteX3" fmla="*/ 1679118 w 2317007"/>
              <a:gd name="connsiteY3" fmla="*/ 160281 h 1739283"/>
              <a:gd name="connsiteX4" fmla="*/ 2057918 w 2317007"/>
              <a:gd name="connsiteY4" fmla="*/ 360697 h 1739283"/>
              <a:gd name="connsiteX5" fmla="*/ 2257338 w 2317007"/>
              <a:gd name="connsiteY5" fmla="*/ 645318 h 1739283"/>
              <a:gd name="connsiteX6" fmla="*/ 2229868 w 2317007"/>
              <a:gd name="connsiteY6" fmla="*/ 1109491 h 1739283"/>
              <a:gd name="connsiteX7" fmla="*/ 1124836 w 2317007"/>
              <a:gd name="connsiteY7" fmla="*/ 1717021 h 1739283"/>
              <a:gd name="connsiteX8" fmla="*/ 482105 w 2317007"/>
              <a:gd name="connsiteY8" fmla="*/ 1558771 h 1739283"/>
              <a:gd name="connsiteX9" fmla="*/ 26 w 2317007"/>
              <a:gd name="connsiteY9" fmla="*/ 1095712 h 173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7007" h="1739283">
                <a:moveTo>
                  <a:pt x="26" y="1095712"/>
                </a:moveTo>
                <a:cubicBezTo>
                  <a:pt x="-3025" y="860411"/>
                  <a:pt x="271295" y="307720"/>
                  <a:pt x="463800" y="146965"/>
                </a:cubicBezTo>
                <a:cubicBezTo>
                  <a:pt x="656305" y="-13790"/>
                  <a:pt x="816440" y="-1074"/>
                  <a:pt x="1018993" y="1145"/>
                </a:cubicBezTo>
                <a:cubicBezTo>
                  <a:pt x="1221546" y="3364"/>
                  <a:pt x="1517588" y="99482"/>
                  <a:pt x="1679118" y="160281"/>
                </a:cubicBezTo>
                <a:cubicBezTo>
                  <a:pt x="1840648" y="221080"/>
                  <a:pt x="1970830" y="289491"/>
                  <a:pt x="2057918" y="360697"/>
                </a:cubicBezTo>
                <a:cubicBezTo>
                  <a:pt x="2145006" y="431903"/>
                  <a:pt x="2217055" y="521393"/>
                  <a:pt x="2257338" y="645318"/>
                </a:cubicBezTo>
                <a:cubicBezTo>
                  <a:pt x="2297621" y="769243"/>
                  <a:pt x="2381447" y="918171"/>
                  <a:pt x="2229868" y="1109491"/>
                </a:cubicBezTo>
                <a:cubicBezTo>
                  <a:pt x="2078289" y="1300811"/>
                  <a:pt x="1416130" y="1642141"/>
                  <a:pt x="1124836" y="1717021"/>
                </a:cubicBezTo>
                <a:cubicBezTo>
                  <a:pt x="833542" y="1791901"/>
                  <a:pt x="669573" y="1662323"/>
                  <a:pt x="482105" y="1558771"/>
                </a:cubicBezTo>
                <a:cubicBezTo>
                  <a:pt x="294637" y="1455219"/>
                  <a:pt x="3077" y="1331013"/>
                  <a:pt x="26" y="1095712"/>
                </a:cubicBezTo>
                <a:close/>
              </a:path>
            </a:pathLst>
          </a:custGeom>
          <a:solidFill>
            <a:srgbClr val="5BB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xmlns="" id="{E9D96D78-F703-44D6-90E7-F451FD61506A}"/>
              </a:ext>
            </a:extLst>
          </p:cNvPr>
          <p:cNvSpPr/>
          <p:nvPr userDrawn="1"/>
        </p:nvSpPr>
        <p:spPr>
          <a:xfrm>
            <a:off x="4748421" y="5813581"/>
            <a:ext cx="1096930" cy="7101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xmlns="" id="{5227BF24-BD7B-40DA-9E68-6178CBC12406}"/>
              </a:ext>
            </a:extLst>
          </p:cNvPr>
          <p:cNvSpPr/>
          <p:nvPr userDrawn="1"/>
        </p:nvSpPr>
        <p:spPr>
          <a:xfrm>
            <a:off x="2251841" y="3947054"/>
            <a:ext cx="1157364" cy="7493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xmlns="" id="{C0B615B0-C143-41EC-95A1-B7BDCD6020A4}"/>
              </a:ext>
            </a:extLst>
          </p:cNvPr>
          <p:cNvSpPr/>
          <p:nvPr userDrawn="1"/>
        </p:nvSpPr>
        <p:spPr>
          <a:xfrm>
            <a:off x="4393008" y="978753"/>
            <a:ext cx="1079414" cy="56816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xmlns="" id="{FAD0A258-65A3-4911-B59E-3EC49EA23F54}"/>
              </a:ext>
            </a:extLst>
          </p:cNvPr>
          <p:cNvSpPr/>
          <p:nvPr userDrawn="1"/>
        </p:nvSpPr>
        <p:spPr>
          <a:xfrm rot="18611365" flipH="1">
            <a:off x="9414940" y="4830956"/>
            <a:ext cx="986088" cy="2398405"/>
          </a:xfrm>
          <a:custGeom>
            <a:avLst/>
            <a:gdLst>
              <a:gd name="connsiteX0" fmla="*/ 0 w 2406315"/>
              <a:gd name="connsiteY0" fmla="*/ 0 h 2727158"/>
              <a:gd name="connsiteX1" fmla="*/ 1588168 w 2406315"/>
              <a:gd name="connsiteY1" fmla="*/ 1074821 h 2727158"/>
              <a:gd name="connsiteX2" fmla="*/ 2165684 w 2406315"/>
              <a:gd name="connsiteY2" fmla="*/ 1572127 h 2727158"/>
              <a:gd name="connsiteX3" fmla="*/ 2406315 w 2406315"/>
              <a:gd name="connsiteY3" fmla="*/ 2727158 h 272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6315" h="2727158">
                <a:moveTo>
                  <a:pt x="0" y="0"/>
                </a:moveTo>
                <a:cubicBezTo>
                  <a:pt x="613610" y="406400"/>
                  <a:pt x="1227221" y="812800"/>
                  <a:pt x="1588168" y="1074821"/>
                </a:cubicBezTo>
                <a:cubicBezTo>
                  <a:pt x="1949115" y="1336842"/>
                  <a:pt x="2029326" y="1296738"/>
                  <a:pt x="2165684" y="1572127"/>
                </a:cubicBezTo>
                <a:cubicBezTo>
                  <a:pt x="2302042" y="1847516"/>
                  <a:pt x="2354178" y="2287337"/>
                  <a:pt x="2406315" y="2727158"/>
                </a:cubicBezTo>
              </a:path>
            </a:pathLst>
          </a:cu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12">
            <a:extLst>
              <a:ext uri="{FF2B5EF4-FFF2-40B4-BE49-F238E27FC236}">
                <a16:creationId xmlns:a16="http://schemas.microsoft.com/office/drawing/2014/main" xmlns="" id="{554E5AD2-D02B-4594-B88B-8BF44E384213}"/>
              </a:ext>
            </a:extLst>
          </p:cNvPr>
          <p:cNvSpPr/>
          <p:nvPr userDrawn="1"/>
        </p:nvSpPr>
        <p:spPr>
          <a:xfrm>
            <a:off x="7398489" y="5134364"/>
            <a:ext cx="1702442" cy="1564034"/>
          </a:xfrm>
          <a:custGeom>
            <a:avLst/>
            <a:gdLst>
              <a:gd name="connsiteX0" fmla="*/ 0 w 1892968"/>
              <a:gd name="connsiteY0" fmla="*/ 964531 h 1929062"/>
              <a:gd name="connsiteX1" fmla="*/ 946484 w 1892968"/>
              <a:gd name="connsiteY1" fmla="*/ 0 h 1929062"/>
              <a:gd name="connsiteX2" fmla="*/ 1892968 w 1892968"/>
              <a:gd name="connsiteY2" fmla="*/ 964531 h 1929062"/>
              <a:gd name="connsiteX3" fmla="*/ 946484 w 1892968"/>
              <a:gd name="connsiteY3" fmla="*/ 1929062 h 1929062"/>
              <a:gd name="connsiteX4" fmla="*/ 0 w 1892968"/>
              <a:gd name="connsiteY4" fmla="*/ 964531 h 1929062"/>
              <a:gd name="connsiteX0" fmla="*/ 0 w 1917949"/>
              <a:gd name="connsiteY0" fmla="*/ 1050940 h 2015471"/>
              <a:gd name="connsiteX1" fmla="*/ 946484 w 1917949"/>
              <a:gd name="connsiteY1" fmla="*/ 86409 h 2015471"/>
              <a:gd name="connsiteX2" fmla="*/ 1632279 w 1917949"/>
              <a:gd name="connsiteY2" fmla="*/ 155593 h 2015471"/>
              <a:gd name="connsiteX3" fmla="*/ 1892968 w 1917949"/>
              <a:gd name="connsiteY3" fmla="*/ 1050940 h 2015471"/>
              <a:gd name="connsiteX4" fmla="*/ 946484 w 1917949"/>
              <a:gd name="connsiteY4" fmla="*/ 2015471 h 2015471"/>
              <a:gd name="connsiteX5" fmla="*/ 0 w 1917949"/>
              <a:gd name="connsiteY5" fmla="*/ 1050940 h 2015471"/>
              <a:gd name="connsiteX0" fmla="*/ 4872 w 1922821"/>
              <a:gd name="connsiteY0" fmla="*/ 1082981 h 2047512"/>
              <a:gd name="connsiteX1" fmla="*/ 628051 w 1922821"/>
              <a:gd name="connsiteY1" fmla="*/ 72115 h 2047512"/>
              <a:gd name="connsiteX2" fmla="*/ 1637151 w 1922821"/>
              <a:gd name="connsiteY2" fmla="*/ 187634 h 2047512"/>
              <a:gd name="connsiteX3" fmla="*/ 1897840 w 1922821"/>
              <a:gd name="connsiteY3" fmla="*/ 1082981 h 2047512"/>
              <a:gd name="connsiteX4" fmla="*/ 951356 w 1922821"/>
              <a:gd name="connsiteY4" fmla="*/ 2047512 h 2047512"/>
              <a:gd name="connsiteX5" fmla="*/ 4872 w 1922821"/>
              <a:gd name="connsiteY5" fmla="*/ 1082981 h 2047512"/>
              <a:gd name="connsiteX0" fmla="*/ 4872 w 2117828"/>
              <a:gd name="connsiteY0" fmla="*/ 1101460 h 2073361"/>
              <a:gd name="connsiteX1" fmla="*/ 628051 w 2117828"/>
              <a:gd name="connsiteY1" fmla="*/ 90594 h 2073361"/>
              <a:gd name="connsiteX2" fmla="*/ 1637151 w 2117828"/>
              <a:gd name="connsiteY2" fmla="*/ 206113 h 2073361"/>
              <a:gd name="connsiteX3" fmla="*/ 2100218 w 2117828"/>
              <a:gd name="connsiteY3" fmla="*/ 1482040 h 2073361"/>
              <a:gd name="connsiteX4" fmla="*/ 951356 w 2117828"/>
              <a:gd name="connsiteY4" fmla="*/ 2065991 h 2073361"/>
              <a:gd name="connsiteX5" fmla="*/ 4872 w 2117828"/>
              <a:gd name="connsiteY5" fmla="*/ 1101460 h 2073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7828" h="2073361">
                <a:moveTo>
                  <a:pt x="4872" y="1101460"/>
                </a:moveTo>
                <a:cubicBezTo>
                  <a:pt x="-49012" y="772227"/>
                  <a:pt x="356005" y="239818"/>
                  <a:pt x="628051" y="90594"/>
                </a:cubicBezTo>
                <a:cubicBezTo>
                  <a:pt x="900097" y="-58630"/>
                  <a:pt x="1391790" y="-25795"/>
                  <a:pt x="1637151" y="206113"/>
                </a:cubicBezTo>
                <a:cubicBezTo>
                  <a:pt x="1882512" y="438021"/>
                  <a:pt x="2195801" y="1193450"/>
                  <a:pt x="2100218" y="1482040"/>
                </a:cubicBezTo>
                <a:cubicBezTo>
                  <a:pt x="2004635" y="1770630"/>
                  <a:pt x="1300580" y="2129421"/>
                  <a:pt x="951356" y="2065991"/>
                </a:cubicBezTo>
                <a:cubicBezTo>
                  <a:pt x="602132" y="2002561"/>
                  <a:pt x="58756" y="1430693"/>
                  <a:pt x="4872" y="1101460"/>
                </a:cubicBezTo>
                <a:close/>
              </a:path>
            </a:pathLst>
          </a:custGeom>
          <a:solidFill>
            <a:srgbClr val="5BB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9">
            <a:extLst>
              <a:ext uri="{FF2B5EF4-FFF2-40B4-BE49-F238E27FC236}">
                <a16:creationId xmlns:a16="http://schemas.microsoft.com/office/drawing/2014/main" xmlns="" id="{E3B408B6-E906-40ED-B944-BD3645247211}"/>
              </a:ext>
            </a:extLst>
          </p:cNvPr>
          <p:cNvSpPr/>
          <p:nvPr userDrawn="1"/>
        </p:nvSpPr>
        <p:spPr>
          <a:xfrm rot="3417284">
            <a:off x="5963727" y="2353472"/>
            <a:ext cx="1874566" cy="1777050"/>
          </a:xfrm>
          <a:custGeom>
            <a:avLst/>
            <a:gdLst>
              <a:gd name="connsiteX0" fmla="*/ 0 w 1796714"/>
              <a:gd name="connsiteY0" fmla="*/ 750191 h 1500382"/>
              <a:gd name="connsiteX1" fmla="*/ 898357 w 1796714"/>
              <a:gd name="connsiteY1" fmla="*/ 0 h 1500382"/>
              <a:gd name="connsiteX2" fmla="*/ 1796714 w 1796714"/>
              <a:gd name="connsiteY2" fmla="*/ 750191 h 1500382"/>
              <a:gd name="connsiteX3" fmla="*/ 898357 w 1796714"/>
              <a:gd name="connsiteY3" fmla="*/ 1500382 h 1500382"/>
              <a:gd name="connsiteX4" fmla="*/ 0 w 1796714"/>
              <a:gd name="connsiteY4" fmla="*/ 750191 h 1500382"/>
              <a:gd name="connsiteX0" fmla="*/ 0 w 1823926"/>
              <a:gd name="connsiteY0" fmla="*/ 750191 h 1577120"/>
              <a:gd name="connsiteX1" fmla="*/ 898357 w 1823926"/>
              <a:gd name="connsiteY1" fmla="*/ 0 h 1577120"/>
              <a:gd name="connsiteX2" fmla="*/ 1796714 w 1823926"/>
              <a:gd name="connsiteY2" fmla="*/ 750191 h 1577120"/>
              <a:gd name="connsiteX3" fmla="*/ 1579705 w 1823926"/>
              <a:gd name="connsiteY3" fmla="*/ 1467666 h 1577120"/>
              <a:gd name="connsiteX4" fmla="*/ 898357 w 1823926"/>
              <a:gd name="connsiteY4" fmla="*/ 1500382 h 1577120"/>
              <a:gd name="connsiteX5" fmla="*/ 0 w 1823926"/>
              <a:gd name="connsiteY5" fmla="*/ 750191 h 157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3926" h="1577120">
                <a:moveTo>
                  <a:pt x="0" y="750191"/>
                </a:moveTo>
                <a:cubicBezTo>
                  <a:pt x="0" y="335872"/>
                  <a:pt x="402208" y="0"/>
                  <a:pt x="898357" y="0"/>
                </a:cubicBezTo>
                <a:cubicBezTo>
                  <a:pt x="1394506" y="0"/>
                  <a:pt x="1704546" y="526970"/>
                  <a:pt x="1796714" y="750191"/>
                </a:cubicBezTo>
                <a:cubicBezTo>
                  <a:pt x="1888883" y="973413"/>
                  <a:pt x="1729431" y="1342634"/>
                  <a:pt x="1579705" y="1467666"/>
                </a:cubicBezTo>
                <a:cubicBezTo>
                  <a:pt x="1429979" y="1592698"/>
                  <a:pt x="1161641" y="1619961"/>
                  <a:pt x="898357" y="1500382"/>
                </a:cubicBezTo>
                <a:cubicBezTo>
                  <a:pt x="635073" y="1380803"/>
                  <a:pt x="0" y="1164510"/>
                  <a:pt x="0" y="750191"/>
                </a:cubicBezTo>
                <a:close/>
              </a:path>
            </a:pathLst>
          </a:custGeom>
          <a:solidFill>
            <a:srgbClr val="5BB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xmlns="" id="{57576224-5241-4625-B4A8-654EAB4C4503}"/>
              </a:ext>
            </a:extLst>
          </p:cNvPr>
          <p:cNvSpPr/>
          <p:nvPr userDrawn="1"/>
        </p:nvSpPr>
        <p:spPr>
          <a:xfrm>
            <a:off x="7783215" y="5862022"/>
            <a:ext cx="981250" cy="58164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356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rgbClr val="421D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77410C8-FBBF-4667-B4FB-76AA2D99C6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7858" y1="84100" x2="39290" y2="86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666" t="8666" r="8666" b="8666"/>
          <a:stretch/>
        </p:blipFill>
        <p:spPr>
          <a:xfrm>
            <a:off x="2302560" y="-460693"/>
            <a:ext cx="7586879" cy="758687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89C1872A-1B10-4C95-BE44-D38384F215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06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25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730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xmlns="" id="{2EDF99AE-FE98-47DA-B723-25CB98EC2E9C}"/>
              </a:ext>
            </a:extLst>
          </p:cNvPr>
          <p:cNvSpPr/>
          <p:nvPr userDrawn="1"/>
        </p:nvSpPr>
        <p:spPr>
          <a:xfrm>
            <a:off x="2255988" y="3019672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46DAE8E7-4FF9-47F0-853B-5E36DE939F4C}"/>
              </a:ext>
            </a:extLst>
          </p:cNvPr>
          <p:cNvSpPr/>
          <p:nvPr userDrawn="1"/>
        </p:nvSpPr>
        <p:spPr>
          <a:xfrm>
            <a:off x="5131009" y="3019672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="" id="{B446161E-1A72-4D84-9633-4B0A14C63000}"/>
              </a:ext>
            </a:extLst>
          </p:cNvPr>
          <p:cNvSpPr/>
          <p:nvPr userDrawn="1"/>
        </p:nvSpPr>
        <p:spPr>
          <a:xfrm>
            <a:off x="8006030" y="3019672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="" id="{8CC46543-D363-4CE1-B687-B9F6C5726916}"/>
              </a:ext>
            </a:extLst>
          </p:cNvPr>
          <p:cNvSpPr/>
          <p:nvPr userDrawn="1"/>
        </p:nvSpPr>
        <p:spPr>
          <a:xfrm>
            <a:off x="682842" y="4413679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="" id="{9F11386A-D326-4942-9FC4-64DE8EFF13C0}"/>
              </a:ext>
            </a:extLst>
          </p:cNvPr>
          <p:cNvSpPr/>
          <p:nvPr userDrawn="1"/>
        </p:nvSpPr>
        <p:spPr>
          <a:xfrm>
            <a:off x="3640606" y="4413679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0C995018-00D9-48E9-AC78-6B5573ACC537}"/>
              </a:ext>
            </a:extLst>
          </p:cNvPr>
          <p:cNvSpPr/>
          <p:nvPr userDrawn="1"/>
        </p:nvSpPr>
        <p:spPr>
          <a:xfrm>
            <a:off x="6598370" y="4413679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xmlns="" id="{63B69703-4555-44E5-9047-30F9ACD56F85}"/>
              </a:ext>
            </a:extLst>
          </p:cNvPr>
          <p:cNvSpPr/>
          <p:nvPr userDrawn="1"/>
        </p:nvSpPr>
        <p:spPr>
          <a:xfrm>
            <a:off x="9556133" y="4413679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18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350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90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Relationship Id="rId6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16.png"/><Relationship Id="rId6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17.png"/><Relationship Id="rId6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24.png"/><Relationship Id="rId6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4.png"/><Relationship Id="rId5" Type="http://schemas.openxmlformats.org/officeDocument/2006/relationships/image" Target="../media/image21.png"/><Relationship Id="rId6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6.png"/><Relationship Id="rId5" Type="http://schemas.microsoft.com/office/2007/relationships/hdphoto" Target="../media/hdphoto3.wdp"/><Relationship Id="rId6" Type="http://schemas.openxmlformats.org/officeDocument/2006/relationships/image" Target="../media/image18.png"/><Relationship Id="rId7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microsoft.com/office/2007/relationships/hdphoto" Target="../media/hdphoto2.wdp"/><Relationship Id="rId10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0.png"/><Relationship Id="rId5" Type="http://schemas.openxmlformats.org/officeDocument/2006/relationships/image" Target="../media/image21.png"/><Relationship Id="rId6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3.png"/><Relationship Id="rId5" Type="http://schemas.microsoft.com/office/2007/relationships/hdphoto" Target="../media/hdphoto2.wdp"/><Relationship Id="rId6" Type="http://schemas.openxmlformats.org/officeDocument/2006/relationships/image" Target="../media/image16.png"/><Relationship Id="rId7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33DD9D19-D450-4E02-9514-DF46E470EF83}"/>
              </a:ext>
            </a:extLst>
          </p:cNvPr>
          <p:cNvGrpSpPr/>
          <p:nvPr/>
        </p:nvGrpSpPr>
        <p:grpSpPr>
          <a:xfrm>
            <a:off x="981075" y="959713"/>
            <a:ext cx="10258425" cy="4922571"/>
            <a:chOff x="2514584" y="1207363"/>
            <a:chExt cx="7368466" cy="4922571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xmlns="" id="{D647E0E2-0116-441E-BD7A-52CE82F14325}"/>
                </a:ext>
              </a:extLst>
            </p:cNvPr>
            <p:cNvSpPr/>
            <p:nvPr/>
          </p:nvSpPr>
          <p:spPr>
            <a:xfrm>
              <a:off x="2514584" y="1207363"/>
              <a:ext cx="7368466" cy="4922571"/>
            </a:xfrm>
            <a:prstGeom prst="roundRect">
              <a:avLst>
                <a:gd name="adj" fmla="val 1845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xmlns="" id="{F16B04BE-D138-4F19-82BF-130FE1E88701}"/>
                </a:ext>
              </a:extLst>
            </p:cNvPr>
            <p:cNvGrpSpPr/>
            <p:nvPr/>
          </p:nvGrpSpPr>
          <p:grpSpPr>
            <a:xfrm>
              <a:off x="2745403" y="1393793"/>
              <a:ext cx="6886114" cy="4563122"/>
              <a:chOff x="2745403" y="1393793"/>
              <a:chExt cx="6886114" cy="4563122"/>
            </a:xfrm>
          </p:grpSpPr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xmlns="" id="{FD98075B-90B6-47AB-BB77-7E946712363F}"/>
                  </a:ext>
                </a:extLst>
              </p:cNvPr>
              <p:cNvSpPr/>
              <p:nvPr/>
            </p:nvSpPr>
            <p:spPr>
              <a:xfrm>
                <a:off x="2745403" y="1393793"/>
                <a:ext cx="3441577" cy="4563122"/>
              </a:xfrm>
              <a:prstGeom prst="roundRect">
                <a:avLst>
                  <a:gd name="adj" fmla="val 4801"/>
                </a:avLst>
              </a:prstGeom>
              <a:solidFill>
                <a:srgbClr val="FFFEF6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xmlns="" id="{22563993-5CE9-4A8F-815D-9C87DE606B6A}"/>
                  </a:ext>
                </a:extLst>
              </p:cNvPr>
              <p:cNvSpPr/>
              <p:nvPr/>
            </p:nvSpPr>
            <p:spPr>
              <a:xfrm>
                <a:off x="6189940" y="1393793"/>
                <a:ext cx="3441577" cy="4563122"/>
              </a:xfrm>
              <a:prstGeom prst="roundRect">
                <a:avLst>
                  <a:gd name="adj" fmla="val 4801"/>
                </a:avLst>
              </a:prstGeom>
              <a:solidFill>
                <a:srgbClr val="FFFEF6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aphicFrame>
        <p:nvGraphicFramePr>
          <p:cNvPr id="3" name="表格 16">
            <a:extLst>
              <a:ext uri="{FF2B5EF4-FFF2-40B4-BE49-F238E27FC236}">
                <a16:creationId xmlns:a16="http://schemas.microsoft.com/office/drawing/2014/main" xmlns="" id="{1391B5A8-291C-45DF-8955-06B31481C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073190"/>
              </p:ext>
            </p:extLst>
          </p:nvPr>
        </p:nvGraphicFramePr>
        <p:xfrm>
          <a:off x="1523566" y="1571716"/>
          <a:ext cx="4376713" cy="3718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115">
                  <a:extLst>
                    <a:ext uri="{9D8B030D-6E8A-4147-A177-3AD203B41FA5}">
                      <a16:colId xmlns:a16="http://schemas.microsoft.com/office/drawing/2014/main" xmlns="" val="3120158325"/>
                    </a:ext>
                  </a:extLst>
                </a:gridCol>
                <a:gridCol w="2986598">
                  <a:extLst>
                    <a:ext uri="{9D8B030D-6E8A-4147-A177-3AD203B41FA5}">
                      <a16:colId xmlns:a16="http://schemas.microsoft.com/office/drawing/2014/main" xmlns="" val="2936749814"/>
                    </a:ext>
                  </a:extLst>
                </a:gridCol>
              </a:tblGrid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大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dà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25471482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小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xiǎo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2356108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长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chánɡ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477089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短</a:t>
                      </a:r>
                      <a:endParaRPr lang="zh-CN" alt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 </a:t>
                      </a:r>
                      <a:r>
                        <a:rPr lang="en-US" altLang="zh-CN" sz="2400" b="0" i="0" u="none" strike="noStrike" kern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duǎn</a:t>
                      </a:r>
                      <a:endParaRPr lang="en-US" sz="2400" b="0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62636740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圆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yuán</a:t>
                      </a:r>
                      <a:endParaRPr lang="en-US" sz="2400" b="0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7439745"/>
                  </a:ext>
                </a:extLst>
              </a:tr>
            </a:tbl>
          </a:graphicData>
        </a:graphic>
      </p:graphicFrame>
      <p:graphicFrame>
        <p:nvGraphicFramePr>
          <p:cNvPr id="4" name="表格 16">
            <a:extLst>
              <a:ext uri="{FF2B5EF4-FFF2-40B4-BE49-F238E27FC236}">
                <a16:creationId xmlns:a16="http://schemas.microsoft.com/office/drawing/2014/main" xmlns="" id="{88519D9B-AB53-46E6-8505-2B9DBEC049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585327"/>
              </p:ext>
            </p:extLst>
          </p:nvPr>
        </p:nvGraphicFramePr>
        <p:xfrm>
          <a:off x="6360383" y="1571716"/>
          <a:ext cx="4376713" cy="3718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749">
                  <a:extLst>
                    <a:ext uri="{9D8B030D-6E8A-4147-A177-3AD203B41FA5}">
                      <a16:colId xmlns:a16="http://schemas.microsoft.com/office/drawing/2014/main" xmlns="" val="3120158325"/>
                    </a:ext>
                  </a:extLst>
                </a:gridCol>
                <a:gridCol w="2801964">
                  <a:extLst>
                    <a:ext uri="{9D8B030D-6E8A-4147-A177-3AD203B41FA5}">
                      <a16:colId xmlns:a16="http://schemas.microsoft.com/office/drawing/2014/main" xmlns="" val="2936749814"/>
                    </a:ext>
                  </a:extLst>
                </a:gridCol>
              </a:tblGrid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  6.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尖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jiān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25471482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  7.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胖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pànɡ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2356108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  8. </a:t>
                      </a: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瘦</a:t>
                      </a:r>
                      <a:endParaRPr lang="zh-CN" altLang="en-US" sz="3600" b="0" i="0" u="none" strike="noStrike" kern="1200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shòu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477089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  9. </a:t>
                      </a: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粗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cū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6605763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10.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细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xì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55546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1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92457DFB-9B9B-40D6-9643-5ED6EA7CCC36}"/>
              </a:ext>
            </a:extLst>
          </p:cNvPr>
          <p:cNvSpPr/>
          <p:nvPr/>
        </p:nvSpPr>
        <p:spPr>
          <a:xfrm>
            <a:off x="3315972" y="978195"/>
            <a:ext cx="5572843" cy="1116419"/>
          </a:xfrm>
          <a:prstGeom prst="roundRect">
            <a:avLst>
              <a:gd name="adj" fmla="val 130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Shéi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de     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ěrduo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dà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da   de</a:t>
            </a:r>
          </a:p>
          <a:p>
            <a:r>
              <a:rPr lang="en-US" altLang="zh-CN" sz="2000" dirty="0">
                <a:solidFill>
                  <a:schemeClr val="accent4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zh-CN" altLang="en-US" sz="48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谁的耳朵大大的？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B868A140-D39F-42B9-B084-D73DE916D7F7}"/>
              </a:ext>
            </a:extLst>
          </p:cNvPr>
          <p:cNvGrpSpPr/>
          <p:nvPr/>
        </p:nvGrpSpPr>
        <p:grpSpPr>
          <a:xfrm>
            <a:off x="5227669" y="4482592"/>
            <a:ext cx="1743740" cy="1743740"/>
            <a:chOff x="5227669" y="5088980"/>
            <a:chExt cx="1743740" cy="1743740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xmlns="" id="{3E52E74C-EEC0-48E3-BD52-B54E13CEDEBB}"/>
                </a:ext>
              </a:extLst>
            </p:cNvPr>
            <p:cNvSpPr/>
            <p:nvPr/>
          </p:nvSpPr>
          <p:spPr>
            <a:xfrm>
              <a:off x="5227669" y="5088980"/>
              <a:ext cx="1743740" cy="17437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6">
              <a:extLst>
                <a:ext uri="{FF2B5EF4-FFF2-40B4-BE49-F238E27FC236}">
                  <a16:creationId xmlns:a16="http://schemas.microsoft.com/office/drawing/2014/main" xmlns="" id="{D1049413-695A-46C3-8FB2-4D4072049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85237" y="5141422"/>
              <a:ext cx="1126666" cy="1638856"/>
            </a:xfrm>
            <a:prstGeom prst="rect">
              <a:avLst/>
            </a:prstGeom>
          </p:spPr>
        </p:pic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1142300E-115A-45C4-AE1E-CBB037FAC06A}"/>
              </a:ext>
            </a:extLst>
          </p:cNvPr>
          <p:cNvGrpSpPr/>
          <p:nvPr/>
        </p:nvGrpSpPr>
        <p:grpSpPr>
          <a:xfrm>
            <a:off x="2488015" y="4482592"/>
            <a:ext cx="1743740" cy="1743740"/>
            <a:chOff x="2488015" y="5088980"/>
            <a:chExt cx="1743740" cy="1743740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xmlns="" id="{C386746A-47CD-468F-B6CC-26E34D8ED400}"/>
                </a:ext>
              </a:extLst>
            </p:cNvPr>
            <p:cNvSpPr/>
            <p:nvPr/>
          </p:nvSpPr>
          <p:spPr>
            <a:xfrm>
              <a:off x="2488015" y="5088980"/>
              <a:ext cx="1743740" cy="17437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FE058E80-0CAC-43A6-BA31-690F6FC82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46058" y="5293650"/>
              <a:ext cx="1427654" cy="1334399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A1B31061-6361-4BF5-BD71-C322358A86DF}"/>
              </a:ext>
            </a:extLst>
          </p:cNvPr>
          <p:cNvGrpSpPr/>
          <p:nvPr/>
        </p:nvGrpSpPr>
        <p:grpSpPr>
          <a:xfrm>
            <a:off x="7967324" y="4482592"/>
            <a:ext cx="1743740" cy="1743740"/>
            <a:chOff x="7967324" y="5088980"/>
            <a:chExt cx="1743740" cy="1743740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xmlns="" id="{EF765AA7-0E51-4C82-9FD3-0C722BFC8AC6}"/>
                </a:ext>
              </a:extLst>
            </p:cNvPr>
            <p:cNvSpPr/>
            <p:nvPr/>
          </p:nvSpPr>
          <p:spPr>
            <a:xfrm>
              <a:off x="7967324" y="5088980"/>
              <a:ext cx="1743740" cy="17437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4">
              <a:extLst>
                <a:ext uri="{FF2B5EF4-FFF2-40B4-BE49-F238E27FC236}">
                  <a16:creationId xmlns:a16="http://schemas.microsoft.com/office/drawing/2014/main" xmlns="" id="{EE5FB026-4564-4E5E-82B3-1650E361F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06660" y="5141422"/>
              <a:ext cx="1531088" cy="1531088"/>
            </a:xfrm>
            <a:prstGeom prst="rect">
              <a:avLst/>
            </a:prstGeom>
          </p:spPr>
        </p:pic>
      </p:grpSp>
      <p:sp>
        <p:nvSpPr>
          <p:cNvPr id="14" name="任意多边形: 形状 1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95B1DB09-D703-4D20-89CF-B3135882AA00}"/>
              </a:ext>
            </a:extLst>
          </p:cNvPr>
          <p:cNvSpPr/>
          <p:nvPr/>
        </p:nvSpPr>
        <p:spPr>
          <a:xfrm>
            <a:off x="11007991" y="5583076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10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9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9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0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21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2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8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1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63" presetClass="path" presetSubtype="0" accel="5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2.96296E-6 L 0.22448 -0.28079 " pathEditMode="relative" rAng="0" ptsTypes="AA" p14:bounceEnd="40000">
                                          <p:cBhvr>
                                            <p:cTn id="5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224" y="-140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9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9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0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21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2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8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1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63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2.96296E-6 L 0.22448 -0.28079 " pathEditMode="relative" rAng="0" ptsTypes="AA">
                                          <p:cBhvr>
                                            <p:cTn id="5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224" y="-140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92457DFB-9B9B-40D6-9643-5ED6EA7CCC36}"/>
              </a:ext>
            </a:extLst>
          </p:cNvPr>
          <p:cNvSpPr/>
          <p:nvPr/>
        </p:nvSpPr>
        <p:spPr>
          <a:xfrm>
            <a:off x="3315972" y="978195"/>
            <a:ext cx="5572843" cy="1116419"/>
          </a:xfrm>
          <a:prstGeom prst="roundRect">
            <a:avLst>
              <a:gd name="adj" fmla="val 130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Shéi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de     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yáchǐ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jiān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jian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de</a:t>
            </a:r>
          </a:p>
          <a:p>
            <a:r>
              <a:rPr lang="en-US" altLang="zh-CN" sz="2000" dirty="0">
                <a:solidFill>
                  <a:schemeClr val="accent4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zh-CN" altLang="en-US" sz="48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谁的牙齿尖尖的？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578CEAB0-471D-4C63-BD4C-66FB65ED144F}"/>
              </a:ext>
            </a:extLst>
          </p:cNvPr>
          <p:cNvGrpSpPr/>
          <p:nvPr/>
        </p:nvGrpSpPr>
        <p:grpSpPr>
          <a:xfrm>
            <a:off x="7967324" y="4482586"/>
            <a:ext cx="1743740" cy="1743740"/>
            <a:chOff x="7967324" y="5088980"/>
            <a:chExt cx="1743740" cy="1743740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xmlns="" id="{EF765AA7-0E51-4C82-9FD3-0C722BFC8AC6}"/>
                </a:ext>
              </a:extLst>
            </p:cNvPr>
            <p:cNvSpPr/>
            <p:nvPr/>
          </p:nvSpPr>
          <p:spPr>
            <a:xfrm>
              <a:off x="7967324" y="5088980"/>
              <a:ext cx="1743740" cy="17437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7">
              <a:extLst>
                <a:ext uri="{FF2B5EF4-FFF2-40B4-BE49-F238E27FC236}">
                  <a16:creationId xmlns:a16="http://schemas.microsoft.com/office/drawing/2014/main" xmlns="" id="{CCEDF547-5EF6-445E-AFEA-F6DBB979F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8528" y="5262310"/>
              <a:ext cx="1500574" cy="1500574"/>
            </a:xfrm>
            <a:prstGeom prst="rect">
              <a:avLst/>
            </a:prstGeom>
          </p:spPr>
        </p:pic>
      </p:grpSp>
      <p:grpSp>
        <p:nvGrpSpPr>
          <p:cNvPr id="14" name="组合 1">
            <a:extLst>
              <a:ext uri="{FF2B5EF4-FFF2-40B4-BE49-F238E27FC236}">
                <a16:creationId xmlns:a16="http://schemas.microsoft.com/office/drawing/2014/main" xmlns="" id="{BF413871-5628-42EA-9188-EBB2B56F6853}"/>
              </a:ext>
            </a:extLst>
          </p:cNvPr>
          <p:cNvGrpSpPr/>
          <p:nvPr/>
        </p:nvGrpSpPr>
        <p:grpSpPr>
          <a:xfrm>
            <a:off x="2323610" y="4482586"/>
            <a:ext cx="1908145" cy="1743740"/>
            <a:chOff x="2323610" y="5088980"/>
            <a:chExt cx="1908145" cy="1743740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="" id="{C20AA294-0774-479D-A1E2-7B659450F4F7}"/>
                </a:ext>
              </a:extLst>
            </p:cNvPr>
            <p:cNvSpPr/>
            <p:nvPr/>
          </p:nvSpPr>
          <p:spPr>
            <a:xfrm>
              <a:off x="2488015" y="5088980"/>
              <a:ext cx="1743740" cy="17437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5">
              <a:extLst>
                <a:ext uri="{FF2B5EF4-FFF2-40B4-BE49-F238E27FC236}">
                  <a16:creationId xmlns:a16="http://schemas.microsoft.com/office/drawing/2014/main" xmlns="" id="{C7D05197-6F81-44EC-818D-555037F3E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3610" y="5158816"/>
              <a:ext cx="1604068" cy="1604068"/>
            </a:xfrm>
            <a:prstGeom prst="rect">
              <a:avLst/>
            </a:prstGeom>
          </p:spPr>
        </p:pic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D22E4E1C-9302-4009-8049-F1D3C924F9DE}"/>
              </a:ext>
            </a:extLst>
          </p:cNvPr>
          <p:cNvGrpSpPr/>
          <p:nvPr/>
        </p:nvGrpSpPr>
        <p:grpSpPr>
          <a:xfrm>
            <a:off x="5152119" y="4482586"/>
            <a:ext cx="1819290" cy="1792062"/>
            <a:chOff x="5152119" y="5088980"/>
            <a:chExt cx="1819290" cy="1792062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xmlns="" id="{3E52E74C-EEC0-48E3-BD52-B54E13CEDEBB}"/>
                </a:ext>
              </a:extLst>
            </p:cNvPr>
            <p:cNvSpPr/>
            <p:nvPr/>
          </p:nvSpPr>
          <p:spPr>
            <a:xfrm>
              <a:off x="5227669" y="5088980"/>
              <a:ext cx="1743740" cy="17437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2">
              <a:extLst>
                <a:ext uri="{FF2B5EF4-FFF2-40B4-BE49-F238E27FC236}">
                  <a16:creationId xmlns:a16="http://schemas.microsoft.com/office/drawing/2014/main" xmlns="" id="{7EB34E7A-941F-4F66-AC55-5E04DB180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2119" y="5110690"/>
              <a:ext cx="1770352" cy="1770352"/>
            </a:xfrm>
            <a:prstGeom prst="rect">
              <a:avLst/>
            </a:prstGeom>
          </p:spPr>
        </p:pic>
      </p:grpSp>
      <p:sp>
        <p:nvSpPr>
          <p:cNvPr id="17" name="任意多边形: 形状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A781D2C3-0ABD-4D9E-9516-07333AAE0D03}"/>
              </a:ext>
            </a:extLst>
          </p:cNvPr>
          <p:cNvSpPr/>
          <p:nvPr/>
        </p:nvSpPr>
        <p:spPr>
          <a:xfrm>
            <a:off x="11007991" y="5583076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32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9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9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0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21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2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8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7.40741E-7 L 0.00286 -0.28426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-1421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7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9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9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0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21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2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8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7.40741E-7 L 0.00286 -0.28426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-1421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7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92457DFB-9B9B-40D6-9643-5ED6EA7CCC36}"/>
              </a:ext>
            </a:extLst>
          </p:cNvPr>
          <p:cNvSpPr/>
          <p:nvPr/>
        </p:nvSpPr>
        <p:spPr>
          <a:xfrm>
            <a:off x="3315972" y="978195"/>
            <a:ext cx="5572843" cy="1116419"/>
          </a:xfrm>
          <a:prstGeom prst="roundRect">
            <a:avLst>
              <a:gd name="adj" fmla="val 130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Shéi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de   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zuǐbɑ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   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dà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da  de</a:t>
            </a:r>
          </a:p>
          <a:p>
            <a:r>
              <a:rPr lang="en-US" altLang="zh-CN" sz="2000" dirty="0">
                <a:solidFill>
                  <a:schemeClr val="accent4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zh-CN" altLang="en-US" sz="48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谁的嘴巴大大的？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12E5C3BA-F396-448D-973B-3B767B4FDDEF}"/>
              </a:ext>
            </a:extLst>
          </p:cNvPr>
          <p:cNvGrpSpPr/>
          <p:nvPr/>
        </p:nvGrpSpPr>
        <p:grpSpPr>
          <a:xfrm>
            <a:off x="2488015" y="4482587"/>
            <a:ext cx="1743740" cy="1743740"/>
            <a:chOff x="2488015" y="5088980"/>
            <a:chExt cx="1743740" cy="1743740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xmlns="" id="{C386746A-47CD-468F-B6CC-26E34D8ED400}"/>
                </a:ext>
              </a:extLst>
            </p:cNvPr>
            <p:cNvSpPr/>
            <p:nvPr/>
          </p:nvSpPr>
          <p:spPr>
            <a:xfrm>
              <a:off x="2488015" y="5088980"/>
              <a:ext cx="1743740" cy="17437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58CD0870-78E4-43DC-9970-2AA30EFC30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67421" y="5104383"/>
              <a:ext cx="1320926" cy="1663524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210AA04E-F793-4A76-B752-AD37D138D0E0}"/>
              </a:ext>
            </a:extLst>
          </p:cNvPr>
          <p:cNvGrpSpPr/>
          <p:nvPr/>
        </p:nvGrpSpPr>
        <p:grpSpPr>
          <a:xfrm>
            <a:off x="5227669" y="4482587"/>
            <a:ext cx="1743740" cy="1743740"/>
            <a:chOff x="5227669" y="5088980"/>
            <a:chExt cx="1743740" cy="1743740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xmlns="" id="{3E52E74C-EEC0-48E3-BD52-B54E13CEDEBB}"/>
                </a:ext>
              </a:extLst>
            </p:cNvPr>
            <p:cNvSpPr/>
            <p:nvPr/>
          </p:nvSpPr>
          <p:spPr>
            <a:xfrm>
              <a:off x="5227669" y="5088980"/>
              <a:ext cx="1743740" cy="17437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3">
              <a:extLst>
                <a:ext uri="{FF2B5EF4-FFF2-40B4-BE49-F238E27FC236}">
                  <a16:creationId xmlns:a16="http://schemas.microsoft.com/office/drawing/2014/main" xmlns="" id="{9C75AC35-27DF-4EB4-A485-73C5BB23BE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38401" y="5365233"/>
              <a:ext cx="1611742" cy="1402674"/>
            </a:xfrm>
            <a:prstGeom prst="rect">
              <a:avLst/>
            </a:prstGeom>
          </p:spPr>
        </p:pic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391A11DB-24B2-4768-BEBB-38CBFA579236}"/>
              </a:ext>
            </a:extLst>
          </p:cNvPr>
          <p:cNvGrpSpPr/>
          <p:nvPr/>
        </p:nvGrpSpPr>
        <p:grpSpPr>
          <a:xfrm>
            <a:off x="7967324" y="4482587"/>
            <a:ext cx="1743740" cy="1847993"/>
            <a:chOff x="7967324" y="5088980"/>
            <a:chExt cx="1743740" cy="1847993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xmlns="" id="{EF765AA7-0E51-4C82-9FD3-0C722BFC8AC6}"/>
                </a:ext>
              </a:extLst>
            </p:cNvPr>
            <p:cNvSpPr/>
            <p:nvPr/>
          </p:nvSpPr>
          <p:spPr>
            <a:xfrm>
              <a:off x="7967324" y="5088980"/>
              <a:ext cx="1743740" cy="17437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片 14">
              <a:extLst>
                <a:ext uri="{FF2B5EF4-FFF2-40B4-BE49-F238E27FC236}">
                  <a16:creationId xmlns:a16="http://schemas.microsoft.com/office/drawing/2014/main" xmlns="" id="{537DACFC-3E68-43A6-A540-BF8C2DD4CE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58893" y="5259405"/>
              <a:ext cx="1360602" cy="1677568"/>
            </a:xfrm>
            <a:prstGeom prst="rect">
              <a:avLst/>
            </a:prstGeom>
          </p:spPr>
        </p:pic>
      </p:grpSp>
      <p:sp>
        <p:nvSpPr>
          <p:cNvPr id="12" name="任意多边形: 形状 1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AE5262B3-0A77-4BFC-8933-757E60C6631C}"/>
              </a:ext>
            </a:extLst>
          </p:cNvPr>
          <p:cNvSpPr/>
          <p:nvPr/>
        </p:nvSpPr>
        <p:spPr>
          <a:xfrm>
            <a:off x="11007991" y="5583076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03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9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9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0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21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2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8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1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35" presetClass="path" presetSubtype="0" accel="5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4.07407E-6 L -0.225 -0.28843 " pathEditMode="relative" rAng="0" ptsTypes="AA" p14:bounceEnd="40000">
                                          <p:cBhvr>
                                            <p:cTn id="5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250" y="-1442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9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9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0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21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2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8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1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35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4.07407E-6 L -0.225 -0.28843 " pathEditMode="relative" rAng="0" ptsTypes="AA">
                                          <p:cBhvr>
                                            <p:cTn id="5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250" y="-1442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92457DFB-9B9B-40D6-9643-5ED6EA7CCC36}"/>
              </a:ext>
            </a:extLst>
          </p:cNvPr>
          <p:cNvSpPr/>
          <p:nvPr/>
        </p:nvSpPr>
        <p:spPr>
          <a:xfrm>
            <a:off x="3315972" y="978195"/>
            <a:ext cx="5572843" cy="1116419"/>
          </a:xfrm>
          <a:prstGeom prst="roundRect">
            <a:avLst>
              <a:gd name="adj" fmla="val 130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Shéi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de    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wěibɑ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duǎnduan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de</a:t>
            </a:r>
          </a:p>
          <a:p>
            <a:r>
              <a:rPr lang="en-US" altLang="zh-CN" sz="2000" dirty="0">
                <a:solidFill>
                  <a:schemeClr val="accent4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zh-CN" altLang="en-US" sz="48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谁的尾巴短短的？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1637648-1842-4630-BCD1-6E5CAC3BAECD}"/>
              </a:ext>
            </a:extLst>
          </p:cNvPr>
          <p:cNvGrpSpPr/>
          <p:nvPr/>
        </p:nvGrpSpPr>
        <p:grpSpPr>
          <a:xfrm>
            <a:off x="2488015" y="4482587"/>
            <a:ext cx="1743740" cy="1743740"/>
            <a:chOff x="2488015" y="5088980"/>
            <a:chExt cx="1743740" cy="1743740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xmlns="" id="{C386746A-47CD-468F-B6CC-26E34D8ED400}"/>
                </a:ext>
              </a:extLst>
            </p:cNvPr>
            <p:cNvSpPr/>
            <p:nvPr/>
          </p:nvSpPr>
          <p:spPr>
            <a:xfrm>
              <a:off x="2488015" y="5088980"/>
              <a:ext cx="1743740" cy="17437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7">
              <a:extLst>
                <a:ext uri="{FF2B5EF4-FFF2-40B4-BE49-F238E27FC236}">
                  <a16:creationId xmlns:a16="http://schemas.microsoft.com/office/drawing/2014/main" xmlns="" id="{79AC7219-FEB4-4DE2-A72C-AACA9AA0E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5999" y="5250654"/>
              <a:ext cx="1500574" cy="1500574"/>
            </a:xfrm>
            <a:prstGeom prst="rect">
              <a:avLst/>
            </a:prstGeom>
          </p:spPr>
        </p:pic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82EAE6F1-847F-45DA-9BD8-CA88FAA60FB0}"/>
              </a:ext>
            </a:extLst>
          </p:cNvPr>
          <p:cNvGrpSpPr/>
          <p:nvPr/>
        </p:nvGrpSpPr>
        <p:grpSpPr>
          <a:xfrm>
            <a:off x="7967324" y="4482587"/>
            <a:ext cx="1743740" cy="1743740"/>
            <a:chOff x="7967324" y="5088980"/>
            <a:chExt cx="1743740" cy="1743740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xmlns="" id="{EF765AA7-0E51-4C82-9FD3-0C722BFC8AC6}"/>
                </a:ext>
              </a:extLst>
            </p:cNvPr>
            <p:cNvSpPr/>
            <p:nvPr/>
          </p:nvSpPr>
          <p:spPr>
            <a:xfrm>
              <a:off x="7967324" y="5088980"/>
              <a:ext cx="1743740" cy="17437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8">
              <a:extLst>
                <a:ext uri="{FF2B5EF4-FFF2-40B4-BE49-F238E27FC236}">
                  <a16:creationId xmlns:a16="http://schemas.microsoft.com/office/drawing/2014/main" xmlns="" id="{3A2FF577-F46D-4ADE-92A5-440E22B60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12298" y="5250654"/>
              <a:ext cx="1420392" cy="1420392"/>
            </a:xfrm>
            <a:prstGeom prst="rect">
              <a:avLst/>
            </a:prstGeom>
          </p:spPr>
        </p:pic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5A7C3CA1-6C75-45D1-8753-2F804833777A}"/>
              </a:ext>
            </a:extLst>
          </p:cNvPr>
          <p:cNvGrpSpPr/>
          <p:nvPr/>
        </p:nvGrpSpPr>
        <p:grpSpPr>
          <a:xfrm>
            <a:off x="5227669" y="4482587"/>
            <a:ext cx="1743740" cy="1743740"/>
            <a:chOff x="5227669" y="5088980"/>
            <a:chExt cx="1743740" cy="1743740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xmlns="" id="{3E52E74C-EEC0-48E3-BD52-B54E13CEDEBB}"/>
                </a:ext>
              </a:extLst>
            </p:cNvPr>
            <p:cNvSpPr/>
            <p:nvPr/>
          </p:nvSpPr>
          <p:spPr>
            <a:xfrm>
              <a:off x="5227669" y="5088980"/>
              <a:ext cx="1743740" cy="17437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CF08D419-A602-4517-A8EB-635EC43323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15276" y="5129088"/>
              <a:ext cx="1320926" cy="1663524"/>
            </a:xfrm>
            <a:prstGeom prst="rect">
              <a:avLst/>
            </a:prstGeom>
          </p:spPr>
        </p:pic>
      </p:grpSp>
      <p:sp>
        <p:nvSpPr>
          <p:cNvPr id="16" name="任意多边形: 形状 1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AE8F820E-D080-4E42-A622-9ED5765C961D}"/>
              </a:ext>
            </a:extLst>
          </p:cNvPr>
          <p:cNvSpPr/>
          <p:nvPr/>
        </p:nvSpPr>
        <p:spPr>
          <a:xfrm>
            <a:off x="11007991" y="5583076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46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9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9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0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21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2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8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1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2.96296E-6 L -0.00026 -0.28079 " pathEditMode="relative" rAng="0" ptsTypes="AA">
                                          <p:cBhvr>
                                            <p:cTn id="5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" y="-140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9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9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0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21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2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8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1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2.96296E-6 L -0.00026 -0.28079 " pathEditMode="relative" rAng="0" ptsTypes="AA">
                                          <p:cBhvr>
                                            <p:cTn id="5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" y="-140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92457DFB-9B9B-40D6-9643-5ED6EA7CCC36}"/>
              </a:ext>
            </a:extLst>
          </p:cNvPr>
          <p:cNvSpPr/>
          <p:nvPr/>
        </p:nvSpPr>
        <p:spPr>
          <a:xfrm>
            <a:off x="2317353" y="978195"/>
            <a:ext cx="7572607" cy="1116419"/>
          </a:xfrm>
          <a:prstGeom prst="roundRect">
            <a:avLst>
              <a:gd name="adj" fmla="val 130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Shéi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de    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shēntǐ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pànɡ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panɡ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de       yuan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yuan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de</a:t>
            </a:r>
          </a:p>
          <a:p>
            <a:r>
              <a:rPr lang="en-US" altLang="zh-CN" sz="2000" dirty="0">
                <a:solidFill>
                  <a:schemeClr val="accent4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zh-CN" altLang="en-US" sz="48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谁的身体胖胖的、圆圆的？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AEC5BB0B-2248-44F4-A6B7-847C6799F281}"/>
              </a:ext>
            </a:extLst>
          </p:cNvPr>
          <p:cNvGrpSpPr/>
          <p:nvPr/>
        </p:nvGrpSpPr>
        <p:grpSpPr>
          <a:xfrm>
            <a:off x="2497641" y="4482586"/>
            <a:ext cx="1743740" cy="1743740"/>
            <a:chOff x="2488015" y="5088980"/>
            <a:chExt cx="1743740" cy="1743740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xmlns="" id="{C386746A-47CD-468F-B6CC-26E34D8ED400}"/>
                </a:ext>
              </a:extLst>
            </p:cNvPr>
            <p:cNvSpPr/>
            <p:nvPr/>
          </p:nvSpPr>
          <p:spPr>
            <a:xfrm>
              <a:off x="2488015" y="5088980"/>
              <a:ext cx="1743740" cy="17437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片 9">
              <a:extLst>
                <a:ext uri="{FF2B5EF4-FFF2-40B4-BE49-F238E27FC236}">
                  <a16:creationId xmlns:a16="http://schemas.microsoft.com/office/drawing/2014/main" xmlns="" id="{24347DD1-2676-441A-8644-1B07D254B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5626" y="5259405"/>
              <a:ext cx="1548518" cy="1499746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D04D897C-2D0E-4E48-BE7B-46B24B947E0A}"/>
              </a:ext>
            </a:extLst>
          </p:cNvPr>
          <p:cNvGrpSpPr/>
          <p:nvPr/>
        </p:nvGrpSpPr>
        <p:grpSpPr>
          <a:xfrm>
            <a:off x="5237295" y="4482586"/>
            <a:ext cx="1743740" cy="1743740"/>
            <a:chOff x="5227669" y="5088980"/>
            <a:chExt cx="1743740" cy="1743740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xmlns="" id="{3E52E74C-EEC0-48E3-BD52-B54E13CEDEBB}"/>
                </a:ext>
              </a:extLst>
            </p:cNvPr>
            <p:cNvSpPr/>
            <p:nvPr/>
          </p:nvSpPr>
          <p:spPr>
            <a:xfrm>
              <a:off x="5227669" y="5088980"/>
              <a:ext cx="1743740" cy="17437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10">
              <a:extLst>
                <a:ext uri="{FF2B5EF4-FFF2-40B4-BE49-F238E27FC236}">
                  <a16:creationId xmlns:a16="http://schemas.microsoft.com/office/drawing/2014/main" xmlns="" id="{68DA29C6-DBB8-4ABA-9EF5-BA88C50CDF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48350" y="5141882"/>
              <a:ext cx="1454470" cy="1637935"/>
            </a:xfrm>
            <a:prstGeom prst="rect">
              <a:avLst/>
            </a:prstGeom>
          </p:spPr>
        </p:pic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CA8147EC-1B0A-4EB7-93DB-4347D47EA074}"/>
              </a:ext>
            </a:extLst>
          </p:cNvPr>
          <p:cNvGrpSpPr/>
          <p:nvPr/>
        </p:nvGrpSpPr>
        <p:grpSpPr>
          <a:xfrm>
            <a:off x="7976949" y="4432496"/>
            <a:ext cx="1770352" cy="1793830"/>
            <a:chOff x="7967323" y="5038890"/>
            <a:chExt cx="1770352" cy="1793830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xmlns="" id="{EF765AA7-0E51-4C82-9FD3-0C722BFC8AC6}"/>
                </a:ext>
              </a:extLst>
            </p:cNvPr>
            <p:cNvSpPr/>
            <p:nvPr/>
          </p:nvSpPr>
          <p:spPr>
            <a:xfrm>
              <a:off x="7967324" y="5088980"/>
              <a:ext cx="1743740" cy="17437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2">
              <a:extLst>
                <a:ext uri="{FF2B5EF4-FFF2-40B4-BE49-F238E27FC236}">
                  <a16:creationId xmlns:a16="http://schemas.microsoft.com/office/drawing/2014/main" xmlns="" id="{030B6FDD-C8FD-44D9-96C0-6B16F44CC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7323" y="5038890"/>
              <a:ext cx="1770352" cy="1770352"/>
            </a:xfrm>
            <a:prstGeom prst="rect">
              <a:avLst/>
            </a:prstGeom>
          </p:spPr>
        </p:pic>
      </p:grpSp>
      <p:sp>
        <p:nvSpPr>
          <p:cNvPr id="18" name="任意多边形: 形状 17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B674B34D-DDDA-4102-9DCD-4DBC4ABC8F5D}"/>
              </a:ext>
            </a:extLst>
          </p:cNvPr>
          <p:cNvSpPr/>
          <p:nvPr/>
        </p:nvSpPr>
        <p:spPr>
          <a:xfrm>
            <a:off x="11007991" y="5583076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16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9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9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0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21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2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8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63" presetClass="path" presetSubtype="0" accel="5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0.2237 -0.28079 " pathEditMode="relative" rAng="0" ptsTypes="AA" p14:bounceEnd="40000">
                                          <p:cBhvr>
                                            <p:cTn id="4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185" y="-140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7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9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9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0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21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2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8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63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0.2237 -0.28079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185" y="-140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7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92457DFB-9B9B-40D6-9643-5ED6EA7CCC36}"/>
              </a:ext>
            </a:extLst>
          </p:cNvPr>
          <p:cNvSpPr/>
          <p:nvPr/>
        </p:nvSpPr>
        <p:spPr>
          <a:xfrm>
            <a:off x="2317348" y="978195"/>
            <a:ext cx="7558490" cy="1116419"/>
          </a:xfrm>
          <a:prstGeom prst="roundRect">
            <a:avLst>
              <a:gd name="adj" fmla="val 130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Shéi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de    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tuǐ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xì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  xi    de     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chánɡ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chanɡ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de</a:t>
            </a:r>
          </a:p>
          <a:p>
            <a:r>
              <a:rPr lang="en-US" altLang="zh-CN" sz="2000" dirty="0">
                <a:solidFill>
                  <a:schemeClr val="accent4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zh-CN" altLang="en-US" sz="48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谁的腿细细的、长长的？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5A7C3CA1-6C75-45D1-8753-2F804833777A}"/>
              </a:ext>
            </a:extLst>
          </p:cNvPr>
          <p:cNvGrpSpPr/>
          <p:nvPr/>
        </p:nvGrpSpPr>
        <p:grpSpPr>
          <a:xfrm>
            <a:off x="5227669" y="4482588"/>
            <a:ext cx="1743740" cy="1743740"/>
            <a:chOff x="5227669" y="5088980"/>
            <a:chExt cx="1743740" cy="1743740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xmlns="" id="{3E52E74C-EEC0-48E3-BD52-B54E13CEDEBB}"/>
                </a:ext>
              </a:extLst>
            </p:cNvPr>
            <p:cNvSpPr/>
            <p:nvPr/>
          </p:nvSpPr>
          <p:spPr>
            <a:xfrm>
              <a:off x="5227669" y="5088980"/>
              <a:ext cx="1743740" cy="17437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CF08D419-A602-4517-A8EB-635EC43323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15276" y="5129088"/>
              <a:ext cx="1320926" cy="1663524"/>
            </a:xfrm>
            <a:prstGeom prst="rect">
              <a:avLst/>
            </a:prstGeom>
          </p:spPr>
        </p:pic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8C1C4795-D5BE-4114-94E8-4BB6AE118085}"/>
              </a:ext>
            </a:extLst>
          </p:cNvPr>
          <p:cNvGrpSpPr/>
          <p:nvPr/>
        </p:nvGrpSpPr>
        <p:grpSpPr>
          <a:xfrm>
            <a:off x="7967324" y="4482588"/>
            <a:ext cx="1743740" cy="1743740"/>
            <a:chOff x="7967324" y="5088980"/>
            <a:chExt cx="1743740" cy="1743740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xmlns="" id="{EF765AA7-0E51-4C82-9FD3-0C722BFC8AC6}"/>
                </a:ext>
              </a:extLst>
            </p:cNvPr>
            <p:cNvSpPr/>
            <p:nvPr/>
          </p:nvSpPr>
          <p:spPr>
            <a:xfrm>
              <a:off x="7967324" y="5088980"/>
              <a:ext cx="1743740" cy="17437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9">
              <a:extLst>
                <a:ext uri="{FF2B5EF4-FFF2-40B4-BE49-F238E27FC236}">
                  <a16:creationId xmlns:a16="http://schemas.microsoft.com/office/drawing/2014/main" xmlns="" id="{64B187C9-5EDA-4783-A8A8-53CA66DCD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64935" y="5251482"/>
              <a:ext cx="1548518" cy="1499746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07B47147-EA87-40D4-B63E-EA1A23242B91}"/>
              </a:ext>
            </a:extLst>
          </p:cNvPr>
          <p:cNvGrpSpPr/>
          <p:nvPr/>
        </p:nvGrpSpPr>
        <p:grpSpPr>
          <a:xfrm>
            <a:off x="2488015" y="4482588"/>
            <a:ext cx="1743740" cy="1743740"/>
            <a:chOff x="2488015" y="5088980"/>
            <a:chExt cx="1743740" cy="1743740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xmlns="" id="{C386746A-47CD-468F-B6CC-26E34D8ED400}"/>
                </a:ext>
              </a:extLst>
            </p:cNvPr>
            <p:cNvSpPr/>
            <p:nvPr/>
          </p:nvSpPr>
          <p:spPr>
            <a:xfrm>
              <a:off x="2488015" y="5088980"/>
              <a:ext cx="1743740" cy="17437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图片 6">
              <a:extLst>
                <a:ext uri="{FF2B5EF4-FFF2-40B4-BE49-F238E27FC236}">
                  <a16:creationId xmlns:a16="http://schemas.microsoft.com/office/drawing/2014/main" xmlns="" id="{554ECB1C-39FF-46E7-BCB6-303B5069A7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63513" y="5129088"/>
              <a:ext cx="1126666" cy="1638856"/>
            </a:xfrm>
            <a:prstGeom prst="rect">
              <a:avLst/>
            </a:prstGeom>
          </p:spPr>
        </p:pic>
      </p:grpSp>
      <p:sp>
        <p:nvSpPr>
          <p:cNvPr id="20" name="任意多边形: 形状 19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0F6E10E9-62CF-4CBD-AC7C-641569EA8E5A}"/>
              </a:ext>
            </a:extLst>
          </p:cNvPr>
          <p:cNvSpPr/>
          <p:nvPr/>
        </p:nvSpPr>
        <p:spPr>
          <a:xfrm>
            <a:off x="11007991" y="5583076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18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9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9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0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21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2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8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63" presetClass="path" presetSubtype="0" accel="5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2.96296E-6 L 0.22448 -0.28079 " pathEditMode="relative" rAng="0" ptsTypes="AA" p14:bounceEnd="40000">
                                          <p:cBhvr>
                                            <p:cTn id="4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224" y="-140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9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9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0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21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2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8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63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2.96296E-6 L 0.22448 -0.28079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224" y="-140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92457DFB-9B9B-40D6-9643-5ED6EA7CCC36}"/>
              </a:ext>
            </a:extLst>
          </p:cNvPr>
          <p:cNvSpPr/>
          <p:nvPr/>
        </p:nvSpPr>
        <p:spPr>
          <a:xfrm>
            <a:off x="2317349" y="978195"/>
            <a:ext cx="7567928" cy="1116419"/>
          </a:xfrm>
          <a:prstGeom prst="roundRect">
            <a:avLst>
              <a:gd name="adj" fmla="val 130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Shéi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de     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dùzi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   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bái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bai  de           yuan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yuan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de</a:t>
            </a:r>
          </a:p>
          <a:p>
            <a:r>
              <a:rPr lang="en-US" altLang="zh-CN" sz="2000" dirty="0">
                <a:solidFill>
                  <a:schemeClr val="accent4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zh-CN" altLang="en-US" sz="48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谁的肚子白白的、圆圆的？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3462761B-6731-4C22-980D-2ED5F1370B6C}"/>
              </a:ext>
            </a:extLst>
          </p:cNvPr>
          <p:cNvGrpSpPr/>
          <p:nvPr/>
        </p:nvGrpSpPr>
        <p:grpSpPr>
          <a:xfrm>
            <a:off x="2488015" y="4482596"/>
            <a:ext cx="1743740" cy="1743740"/>
            <a:chOff x="2488015" y="5088980"/>
            <a:chExt cx="1743740" cy="1743740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xmlns="" id="{C386746A-47CD-468F-B6CC-26E34D8ED400}"/>
                </a:ext>
              </a:extLst>
            </p:cNvPr>
            <p:cNvSpPr/>
            <p:nvPr/>
          </p:nvSpPr>
          <p:spPr>
            <a:xfrm>
              <a:off x="2488015" y="5088980"/>
              <a:ext cx="1743740" cy="17437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7">
              <a:extLst>
                <a:ext uri="{FF2B5EF4-FFF2-40B4-BE49-F238E27FC236}">
                  <a16:creationId xmlns:a16="http://schemas.microsoft.com/office/drawing/2014/main" xmlns="" id="{79AC7219-FEB4-4DE2-A72C-AACA9AA0E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5999" y="5250654"/>
              <a:ext cx="1500574" cy="1500574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6F0A46D6-30A9-40FD-9B56-B68743CAC138}"/>
              </a:ext>
            </a:extLst>
          </p:cNvPr>
          <p:cNvGrpSpPr/>
          <p:nvPr/>
        </p:nvGrpSpPr>
        <p:grpSpPr>
          <a:xfrm>
            <a:off x="5227669" y="4482596"/>
            <a:ext cx="1743740" cy="1743740"/>
            <a:chOff x="5227669" y="5088980"/>
            <a:chExt cx="1743740" cy="1743740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xmlns="" id="{3E52E74C-EEC0-48E3-BD52-B54E13CEDEBB}"/>
                </a:ext>
              </a:extLst>
            </p:cNvPr>
            <p:cNvSpPr/>
            <p:nvPr/>
          </p:nvSpPr>
          <p:spPr>
            <a:xfrm>
              <a:off x="5227669" y="5088980"/>
              <a:ext cx="1743740" cy="17437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13">
              <a:extLst>
                <a:ext uri="{FF2B5EF4-FFF2-40B4-BE49-F238E27FC236}">
                  <a16:creationId xmlns:a16="http://schemas.microsoft.com/office/drawing/2014/main" xmlns="" id="{E0E1D639-3DDE-41BE-AC73-661E4376D2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87123" l="7163" r="7989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r="22050" b="6311"/>
            <a:stretch/>
          </p:blipFill>
          <p:spPr>
            <a:xfrm>
              <a:off x="5452942" y="5250654"/>
              <a:ext cx="1181774" cy="1420392"/>
            </a:xfrm>
            <a:prstGeom prst="rect">
              <a:avLst/>
            </a:prstGeom>
          </p:spPr>
        </p:pic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46B10912-F7AD-4C53-99C4-3F945FC6F3E9}"/>
              </a:ext>
            </a:extLst>
          </p:cNvPr>
          <p:cNvGrpSpPr/>
          <p:nvPr/>
        </p:nvGrpSpPr>
        <p:grpSpPr>
          <a:xfrm>
            <a:off x="7967324" y="4482596"/>
            <a:ext cx="1743740" cy="1743740"/>
            <a:chOff x="7967324" y="5088980"/>
            <a:chExt cx="1743740" cy="1743740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xmlns="" id="{EF765AA7-0E51-4C82-9FD3-0C722BFC8AC6}"/>
                </a:ext>
              </a:extLst>
            </p:cNvPr>
            <p:cNvSpPr/>
            <p:nvPr/>
          </p:nvSpPr>
          <p:spPr>
            <a:xfrm>
              <a:off x="7967324" y="5088980"/>
              <a:ext cx="1743740" cy="17437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8">
              <a:extLst>
                <a:ext uri="{FF2B5EF4-FFF2-40B4-BE49-F238E27FC236}">
                  <a16:creationId xmlns:a16="http://schemas.microsoft.com/office/drawing/2014/main" xmlns="" id="{3A2FF577-F46D-4ADE-92A5-440E22B60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12298" y="5250654"/>
              <a:ext cx="1420392" cy="1420392"/>
            </a:xfrm>
            <a:prstGeom prst="rect">
              <a:avLst/>
            </a:prstGeom>
          </p:spPr>
        </p:pic>
      </p:grpSp>
      <p:sp>
        <p:nvSpPr>
          <p:cNvPr id="13" name="任意多边形: 形状 12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AB446111-DC40-41B3-BEFF-C8776D3707A9}"/>
              </a:ext>
            </a:extLst>
          </p:cNvPr>
          <p:cNvSpPr/>
          <p:nvPr/>
        </p:nvSpPr>
        <p:spPr>
          <a:xfrm>
            <a:off x="11007991" y="5583076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49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9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9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0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21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2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2.96296E-6 L -0.00026 -0.28079 " pathEditMode="relative" rAng="0" ptsTypes="AA">
                                          <p:cBhvr>
                                            <p:cTn id="26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" y="-140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8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4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5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9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9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0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21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2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2.96296E-6 L -0.00026 -0.28079 " pathEditMode="relative" rAng="0" ptsTypes="AA">
                                          <p:cBhvr>
                                            <p:cTn id="26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" y="-140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8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4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5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DF266AEB-79C2-4FB3-A695-B335F089C008}"/>
              </a:ext>
            </a:extLst>
          </p:cNvPr>
          <p:cNvSpPr/>
          <p:nvPr/>
        </p:nvSpPr>
        <p:spPr>
          <a:xfrm>
            <a:off x="5522298" y="5277372"/>
            <a:ext cx="1147404" cy="685018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/>
            <a:r>
              <a:rPr lang="en-US" altLang="zh-CN" sz="4800" dirty="0"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GO</a:t>
            </a:r>
            <a:endParaRPr lang="zh-CN" altLang="en-US" sz="4800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6" name="矩形: 圆角 3">
            <a:extLst>
              <a:ext uri="{FF2B5EF4-FFF2-40B4-BE49-F238E27FC236}">
                <a16:creationId xmlns:a16="http://schemas.microsoft.com/office/drawing/2014/main" xmlns="" id="{2CADBC36-4A06-4EF8-9E29-89CF332FF07F}"/>
              </a:ext>
            </a:extLst>
          </p:cNvPr>
          <p:cNvSpPr/>
          <p:nvPr/>
        </p:nvSpPr>
        <p:spPr>
          <a:xfrm>
            <a:off x="2152862" y="2033081"/>
            <a:ext cx="7915540" cy="248817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              1. 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跟老师认识动物园里的动物；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  <a:p>
            <a:pPr marL="720000" lvl="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2.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点击图片，出现汉字，再次点击图片，汉字消失；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  <a:p>
            <a:pPr marL="720000" lvl="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3.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十分钟后，请学生说出每种动物的名字。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pic>
        <p:nvPicPr>
          <p:cNvPr id="5" name="图片 1">
            <a:extLst>
              <a:ext uri="{FF2B5EF4-FFF2-40B4-BE49-F238E27FC236}">
                <a16:creationId xmlns:a16="http://schemas.microsoft.com/office/drawing/2014/main" xmlns="" id="{7388AD92-065D-458E-9E6F-1DD07E1AE8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9356" y="795092"/>
            <a:ext cx="1066950" cy="134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8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0.55586 -0.0009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78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1">
            <a:extLst>
              <a:ext uri="{FF2B5EF4-FFF2-40B4-BE49-F238E27FC236}">
                <a16:creationId xmlns:a16="http://schemas.microsoft.com/office/drawing/2014/main" xmlns="" id="{CCF01E63-460B-4888-8180-B58CA644B8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9707" y="112295"/>
            <a:ext cx="1665090" cy="2096949"/>
          </a:xfrm>
          <a:prstGeom prst="rect">
            <a:avLst/>
          </a:prstGeom>
        </p:spPr>
      </p:pic>
      <p:pic>
        <p:nvPicPr>
          <p:cNvPr id="40" name="图片 7">
            <a:extLst>
              <a:ext uri="{FF2B5EF4-FFF2-40B4-BE49-F238E27FC236}">
                <a16:creationId xmlns:a16="http://schemas.microsoft.com/office/drawing/2014/main" xmlns="" id="{2520A23A-70DF-4828-9D72-E805AA2AAD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933" y="2083436"/>
            <a:ext cx="1500574" cy="1500574"/>
          </a:xfrm>
          <a:prstGeom prst="rect">
            <a:avLst/>
          </a:prstGeom>
        </p:spPr>
      </p:pic>
      <p:pic>
        <p:nvPicPr>
          <p:cNvPr id="42" name="图片 12">
            <a:extLst>
              <a:ext uri="{FF2B5EF4-FFF2-40B4-BE49-F238E27FC236}">
                <a16:creationId xmlns:a16="http://schemas.microsoft.com/office/drawing/2014/main" xmlns="" id="{368CC449-3E51-4B6B-9BFE-DC8DBAE744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835" y="3059363"/>
            <a:ext cx="1360602" cy="1360602"/>
          </a:xfrm>
          <a:prstGeom prst="rect">
            <a:avLst/>
          </a:prstGeom>
        </p:spPr>
      </p:pic>
      <p:pic>
        <p:nvPicPr>
          <p:cNvPr id="44" name="图片 4">
            <a:extLst>
              <a:ext uri="{FF2B5EF4-FFF2-40B4-BE49-F238E27FC236}">
                <a16:creationId xmlns:a16="http://schemas.microsoft.com/office/drawing/2014/main" xmlns="" id="{DC640669-737A-44A4-9AEC-DCCC53F47C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661" y="-90475"/>
            <a:ext cx="1820126" cy="1820126"/>
          </a:xfrm>
          <a:prstGeom prst="rect">
            <a:avLst/>
          </a:prstGeom>
        </p:spPr>
      </p:pic>
      <p:pic>
        <p:nvPicPr>
          <p:cNvPr id="50" name="图片3">
            <a:extLst>
              <a:ext uri="{FF2B5EF4-FFF2-40B4-BE49-F238E27FC236}">
                <a16:creationId xmlns:a16="http://schemas.microsoft.com/office/drawing/2014/main" xmlns="" id="{3F640D2C-56CA-41B7-8ABF-0EAA313E61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6272" y="112295"/>
            <a:ext cx="1858424" cy="1617356"/>
          </a:xfrm>
          <a:prstGeom prst="rect">
            <a:avLst/>
          </a:prstGeom>
        </p:spPr>
      </p:pic>
      <p:pic>
        <p:nvPicPr>
          <p:cNvPr id="56" name="图片 5">
            <a:extLst>
              <a:ext uri="{FF2B5EF4-FFF2-40B4-BE49-F238E27FC236}">
                <a16:creationId xmlns:a16="http://schemas.microsoft.com/office/drawing/2014/main" xmlns="" id="{280F0E77-C3E0-4ACA-A55D-EDCE7A45C58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3133" y="2077768"/>
            <a:ext cx="1604068" cy="1604068"/>
          </a:xfrm>
          <a:prstGeom prst="rect">
            <a:avLst/>
          </a:prstGeom>
        </p:spPr>
      </p:pic>
      <p:pic>
        <p:nvPicPr>
          <p:cNvPr id="58" name="图片 13">
            <a:extLst>
              <a:ext uri="{FF2B5EF4-FFF2-40B4-BE49-F238E27FC236}">
                <a16:creationId xmlns:a16="http://schemas.microsoft.com/office/drawing/2014/main" xmlns="" id="{ACB0E419-5D49-4F4F-B99A-DB10AB34F4E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14" b="89863" l="9863" r="898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1023" y="4773429"/>
            <a:ext cx="1516064" cy="1516064"/>
          </a:xfrm>
          <a:prstGeom prst="rect">
            <a:avLst/>
          </a:prstGeom>
        </p:spPr>
      </p:pic>
      <p:pic>
        <p:nvPicPr>
          <p:cNvPr id="62" name="图片 6">
            <a:extLst>
              <a:ext uri="{FF2B5EF4-FFF2-40B4-BE49-F238E27FC236}">
                <a16:creationId xmlns:a16="http://schemas.microsoft.com/office/drawing/2014/main" xmlns="" id="{2ADFB915-3163-4481-901D-397181417F4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480" y="4392133"/>
            <a:ext cx="1339355" cy="1948238"/>
          </a:xfrm>
          <a:prstGeom prst="rect">
            <a:avLst/>
          </a:prstGeom>
        </p:spPr>
      </p:pic>
      <p:pic>
        <p:nvPicPr>
          <p:cNvPr id="64" name="图片 11">
            <a:extLst>
              <a:ext uri="{FF2B5EF4-FFF2-40B4-BE49-F238E27FC236}">
                <a16:creationId xmlns:a16="http://schemas.microsoft.com/office/drawing/2014/main" xmlns="" id="{DFC3BB5C-4A26-442E-A33F-BE5E2A63EC5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4907" y="4683946"/>
            <a:ext cx="1948238" cy="1792776"/>
          </a:xfrm>
          <a:prstGeom prst="rect">
            <a:avLst/>
          </a:prstGeom>
        </p:spPr>
      </p:pic>
      <p:pic>
        <p:nvPicPr>
          <p:cNvPr id="70" name="图片 9">
            <a:extLst>
              <a:ext uri="{FF2B5EF4-FFF2-40B4-BE49-F238E27FC236}">
                <a16:creationId xmlns:a16="http://schemas.microsoft.com/office/drawing/2014/main" xmlns="" id="{2F490F0D-8562-4FC6-9509-5A88F0FCFD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61372" y="2474920"/>
            <a:ext cx="1548518" cy="1499746"/>
          </a:xfrm>
          <a:prstGeom prst="rect">
            <a:avLst/>
          </a:prstGeom>
        </p:spPr>
      </p:pic>
      <p:pic>
        <p:nvPicPr>
          <p:cNvPr id="72" name="图片10">
            <a:extLst>
              <a:ext uri="{FF2B5EF4-FFF2-40B4-BE49-F238E27FC236}">
                <a16:creationId xmlns:a16="http://schemas.microsoft.com/office/drawing/2014/main" xmlns="" id="{D45C8B37-3DA6-41E8-92F4-B059DDB3FB0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7530" y="2529968"/>
            <a:ext cx="1454470" cy="1637935"/>
          </a:xfrm>
          <a:prstGeom prst="rect">
            <a:avLst/>
          </a:prstGeom>
        </p:spPr>
      </p:pic>
      <p:pic>
        <p:nvPicPr>
          <p:cNvPr id="74" name="图片2">
            <a:extLst>
              <a:ext uri="{FF2B5EF4-FFF2-40B4-BE49-F238E27FC236}">
                <a16:creationId xmlns:a16="http://schemas.microsoft.com/office/drawing/2014/main" xmlns="" id="{AE093F4C-6036-4B34-B090-470E6B21F5DD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213" y="-191065"/>
            <a:ext cx="1770352" cy="1770352"/>
          </a:xfrm>
          <a:prstGeom prst="rect">
            <a:avLst/>
          </a:prstGeom>
        </p:spPr>
      </p:pic>
      <p:pic>
        <p:nvPicPr>
          <p:cNvPr id="76" name="图片 14">
            <a:extLst>
              <a:ext uri="{FF2B5EF4-FFF2-40B4-BE49-F238E27FC236}">
                <a16:creationId xmlns:a16="http://schemas.microsoft.com/office/drawing/2014/main" xmlns="" id="{0AC08251-FEAD-4635-A99D-83699513AC72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7154" y="4764457"/>
            <a:ext cx="1360602" cy="1677568"/>
          </a:xfrm>
          <a:prstGeom prst="rect">
            <a:avLst/>
          </a:prstGeom>
        </p:spPr>
      </p:pic>
      <p:grpSp>
        <p:nvGrpSpPr>
          <p:cNvPr id="82" name="组合 2">
            <a:extLst>
              <a:ext uri="{FF2B5EF4-FFF2-40B4-BE49-F238E27FC236}">
                <a16:creationId xmlns:a16="http://schemas.microsoft.com/office/drawing/2014/main" xmlns="" id="{FFC81DEE-1452-4485-B0DF-1DD2B0411264}"/>
              </a:ext>
            </a:extLst>
          </p:cNvPr>
          <p:cNvGrpSpPr/>
          <p:nvPr/>
        </p:nvGrpSpPr>
        <p:grpSpPr>
          <a:xfrm>
            <a:off x="4170985" y="1034536"/>
            <a:ext cx="1466042" cy="821326"/>
            <a:chOff x="7572948" y="-1316572"/>
            <a:chExt cx="1466042" cy="821326"/>
          </a:xfrm>
        </p:grpSpPr>
        <p:sp>
          <p:nvSpPr>
            <p:cNvPr id="78" name="矩形: 圆角 1">
              <a:extLst>
                <a:ext uri="{FF2B5EF4-FFF2-40B4-BE49-F238E27FC236}">
                  <a16:creationId xmlns:a16="http://schemas.microsoft.com/office/drawing/2014/main" xmlns="" id="{A39F5FA8-F025-46CD-8ACB-EEB109207661}"/>
                </a:ext>
              </a:extLst>
            </p:cNvPr>
            <p:cNvSpPr/>
            <p:nvPr/>
          </p:nvSpPr>
          <p:spPr>
            <a:xfrm>
              <a:off x="7572948" y="-1316572"/>
              <a:ext cx="1466042" cy="821326"/>
            </a:xfrm>
            <a:prstGeom prst="roundRect">
              <a:avLst>
                <a:gd name="adj" fmla="val 9964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矩形: 圆角 1">
              <a:extLst>
                <a:ext uri="{FF2B5EF4-FFF2-40B4-BE49-F238E27FC236}">
                  <a16:creationId xmlns:a16="http://schemas.microsoft.com/office/drawing/2014/main" xmlns="" id="{2578C9ED-2F0C-478B-9E31-F5827095A387}"/>
                </a:ext>
              </a:extLst>
            </p:cNvPr>
            <p:cNvSpPr/>
            <p:nvPr/>
          </p:nvSpPr>
          <p:spPr>
            <a:xfrm>
              <a:off x="7639735" y="-1263386"/>
              <a:ext cx="1332469" cy="72677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108000" rtlCol="0" anchor="ctr"/>
            <a:lstStyle/>
            <a:p>
              <a:pPr algn="ctr">
                <a:lnSpc>
                  <a:spcPts val="3000"/>
                </a:lnSpc>
              </a:pPr>
              <a:r>
                <a:rPr lang="en-US" altLang="zh-CN" sz="2000" dirty="0" err="1">
                  <a:solidFill>
                    <a:schemeClr val="bg2">
                      <a:lumMod val="50000"/>
                    </a:schemeClr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èyú</a:t>
              </a:r>
              <a:endPara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  <a:p>
              <a:pPr algn="ctr">
                <a:lnSpc>
                  <a:spcPts val="3000"/>
                </a:lnSpc>
              </a:pPr>
              <a:r>
                <a:rPr lang="zh-CN" altLang="en-US" sz="3200" dirty="0">
                  <a:solidFill>
                    <a:schemeClr val="bg2">
                      <a:lumMod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鳄鱼</a:t>
              </a:r>
            </a:p>
          </p:txBody>
        </p:sp>
      </p:grpSp>
      <p:grpSp>
        <p:nvGrpSpPr>
          <p:cNvPr id="83" name="组合 2">
            <a:extLst>
              <a:ext uri="{FF2B5EF4-FFF2-40B4-BE49-F238E27FC236}">
                <a16:creationId xmlns:a16="http://schemas.microsoft.com/office/drawing/2014/main" xmlns="" id="{08B11BD5-6149-4572-8655-6A2EAD8BE549}"/>
              </a:ext>
            </a:extLst>
          </p:cNvPr>
          <p:cNvGrpSpPr/>
          <p:nvPr/>
        </p:nvGrpSpPr>
        <p:grpSpPr>
          <a:xfrm>
            <a:off x="1701303" y="1644542"/>
            <a:ext cx="1466042" cy="821326"/>
            <a:chOff x="7572948" y="-1316572"/>
            <a:chExt cx="1466042" cy="821326"/>
          </a:xfrm>
        </p:grpSpPr>
        <p:sp>
          <p:nvSpPr>
            <p:cNvPr id="84" name="矩形: 圆角 1">
              <a:extLst>
                <a:ext uri="{FF2B5EF4-FFF2-40B4-BE49-F238E27FC236}">
                  <a16:creationId xmlns:a16="http://schemas.microsoft.com/office/drawing/2014/main" xmlns="" id="{957B609F-153C-4055-887A-86F990B7E257}"/>
                </a:ext>
              </a:extLst>
            </p:cNvPr>
            <p:cNvSpPr/>
            <p:nvPr/>
          </p:nvSpPr>
          <p:spPr>
            <a:xfrm>
              <a:off x="7572948" y="-1316572"/>
              <a:ext cx="1466042" cy="821326"/>
            </a:xfrm>
            <a:prstGeom prst="roundRect">
              <a:avLst>
                <a:gd name="adj" fmla="val 9964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矩形: 圆角 1">
              <a:extLst>
                <a:ext uri="{FF2B5EF4-FFF2-40B4-BE49-F238E27FC236}">
                  <a16:creationId xmlns:a16="http://schemas.microsoft.com/office/drawing/2014/main" xmlns="" id="{F8DB68AA-9E01-4465-A28C-C420C49005C3}"/>
                </a:ext>
              </a:extLst>
            </p:cNvPr>
            <p:cNvSpPr/>
            <p:nvPr/>
          </p:nvSpPr>
          <p:spPr>
            <a:xfrm>
              <a:off x="7639735" y="-1263386"/>
              <a:ext cx="1332469" cy="72677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108000" rtlCol="0" anchor="ctr"/>
            <a:lstStyle/>
            <a:p>
              <a:pPr algn="ctr">
                <a:lnSpc>
                  <a:spcPts val="3000"/>
                </a:lnSpc>
              </a:pPr>
              <a:r>
                <a:rPr lang="en-US" altLang="zh-CN" sz="2000" dirty="0" err="1">
                  <a:solidFill>
                    <a:schemeClr val="bg2">
                      <a:lumMod val="50000"/>
                    </a:schemeClr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xiónɡ</a:t>
              </a:r>
              <a:endPara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  <a:p>
              <a:pPr algn="ctr">
                <a:lnSpc>
                  <a:spcPts val="3000"/>
                </a:lnSpc>
              </a:pPr>
              <a:r>
                <a:rPr lang="zh-CN" altLang="en-US" sz="3200" dirty="0">
                  <a:solidFill>
                    <a:schemeClr val="bg2">
                      <a:lumMod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熊</a:t>
              </a:r>
            </a:p>
          </p:txBody>
        </p:sp>
      </p:grpSp>
      <p:grpSp>
        <p:nvGrpSpPr>
          <p:cNvPr id="86" name="组合 2">
            <a:extLst>
              <a:ext uri="{FF2B5EF4-FFF2-40B4-BE49-F238E27FC236}">
                <a16:creationId xmlns:a16="http://schemas.microsoft.com/office/drawing/2014/main" xmlns="" id="{36BCED1A-D203-4C9F-9CCD-9968445EF572}"/>
              </a:ext>
            </a:extLst>
          </p:cNvPr>
          <p:cNvGrpSpPr/>
          <p:nvPr/>
        </p:nvGrpSpPr>
        <p:grpSpPr>
          <a:xfrm>
            <a:off x="7316000" y="1287065"/>
            <a:ext cx="1466042" cy="821326"/>
            <a:chOff x="7572948" y="-1316572"/>
            <a:chExt cx="1466042" cy="821326"/>
          </a:xfrm>
        </p:grpSpPr>
        <p:sp>
          <p:nvSpPr>
            <p:cNvPr id="87" name="矩形: 圆角 1">
              <a:extLst>
                <a:ext uri="{FF2B5EF4-FFF2-40B4-BE49-F238E27FC236}">
                  <a16:creationId xmlns:a16="http://schemas.microsoft.com/office/drawing/2014/main" xmlns="" id="{A97E1E07-4B50-45F5-8A9B-09BDEFA8D6C6}"/>
                </a:ext>
              </a:extLst>
            </p:cNvPr>
            <p:cNvSpPr/>
            <p:nvPr/>
          </p:nvSpPr>
          <p:spPr>
            <a:xfrm>
              <a:off x="7572948" y="-1316572"/>
              <a:ext cx="1466042" cy="821326"/>
            </a:xfrm>
            <a:prstGeom prst="roundRect">
              <a:avLst>
                <a:gd name="adj" fmla="val 9964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矩形: 圆角 1">
              <a:extLst>
                <a:ext uri="{FF2B5EF4-FFF2-40B4-BE49-F238E27FC236}">
                  <a16:creationId xmlns:a16="http://schemas.microsoft.com/office/drawing/2014/main" xmlns="" id="{E3F2644E-0043-4D42-8E83-1D76F8E0DD34}"/>
                </a:ext>
              </a:extLst>
            </p:cNvPr>
            <p:cNvSpPr/>
            <p:nvPr/>
          </p:nvSpPr>
          <p:spPr>
            <a:xfrm>
              <a:off x="7639735" y="-1263386"/>
              <a:ext cx="1332469" cy="72677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108000" rtlCol="0" anchor="ctr"/>
            <a:lstStyle/>
            <a:p>
              <a:pPr algn="ctr">
                <a:lnSpc>
                  <a:spcPts val="3000"/>
                </a:lnSpc>
              </a:pPr>
              <a:r>
                <a:rPr lang="en-US" altLang="zh-CN" sz="2000" dirty="0" err="1">
                  <a:solidFill>
                    <a:schemeClr val="bg2">
                      <a:lumMod val="50000"/>
                    </a:schemeClr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láohǔ</a:t>
              </a:r>
              <a:endPara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  <a:p>
              <a:pPr algn="ctr">
                <a:lnSpc>
                  <a:spcPts val="3000"/>
                </a:lnSpc>
              </a:pPr>
              <a:r>
                <a:rPr lang="zh-CN" altLang="en-US" sz="3200" dirty="0">
                  <a:solidFill>
                    <a:schemeClr val="bg2">
                      <a:lumMod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老虎</a:t>
              </a:r>
            </a:p>
          </p:txBody>
        </p:sp>
      </p:grpSp>
      <p:grpSp>
        <p:nvGrpSpPr>
          <p:cNvPr id="89" name="组合 2">
            <a:extLst>
              <a:ext uri="{FF2B5EF4-FFF2-40B4-BE49-F238E27FC236}">
                <a16:creationId xmlns:a16="http://schemas.microsoft.com/office/drawing/2014/main" xmlns="" id="{5AD41D9F-9F5F-4B96-8BB8-6ED0B1D9267B}"/>
              </a:ext>
            </a:extLst>
          </p:cNvPr>
          <p:cNvGrpSpPr/>
          <p:nvPr/>
        </p:nvGrpSpPr>
        <p:grpSpPr>
          <a:xfrm>
            <a:off x="10272745" y="1279343"/>
            <a:ext cx="1466042" cy="821326"/>
            <a:chOff x="7572948" y="-1316572"/>
            <a:chExt cx="1466042" cy="821326"/>
          </a:xfrm>
        </p:grpSpPr>
        <p:sp>
          <p:nvSpPr>
            <p:cNvPr id="90" name="矩形: 圆角 1">
              <a:extLst>
                <a:ext uri="{FF2B5EF4-FFF2-40B4-BE49-F238E27FC236}">
                  <a16:creationId xmlns:a16="http://schemas.microsoft.com/office/drawing/2014/main" xmlns="" id="{D5827043-BB6B-45FC-92DC-B8748C080F8C}"/>
                </a:ext>
              </a:extLst>
            </p:cNvPr>
            <p:cNvSpPr/>
            <p:nvPr/>
          </p:nvSpPr>
          <p:spPr>
            <a:xfrm>
              <a:off x="7572948" y="-1316572"/>
              <a:ext cx="1466042" cy="821326"/>
            </a:xfrm>
            <a:prstGeom prst="roundRect">
              <a:avLst>
                <a:gd name="adj" fmla="val 9964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矩形: 圆角 1">
              <a:extLst>
                <a:ext uri="{FF2B5EF4-FFF2-40B4-BE49-F238E27FC236}">
                  <a16:creationId xmlns:a16="http://schemas.microsoft.com/office/drawing/2014/main" xmlns="" id="{D47A9D43-460B-4A23-8F6B-08444E905CA0}"/>
                </a:ext>
              </a:extLst>
            </p:cNvPr>
            <p:cNvSpPr/>
            <p:nvPr/>
          </p:nvSpPr>
          <p:spPr>
            <a:xfrm>
              <a:off x="7639735" y="-1263386"/>
              <a:ext cx="1332469" cy="72677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108000" rtlCol="0" anchor="ctr"/>
            <a:lstStyle/>
            <a:p>
              <a:pPr algn="ctr">
                <a:lnSpc>
                  <a:spcPts val="3000"/>
                </a:lnSpc>
              </a:pPr>
              <a:r>
                <a:rPr lang="en-US" altLang="zh-CN" sz="2000" dirty="0" err="1">
                  <a:solidFill>
                    <a:schemeClr val="bg2">
                      <a:lumMod val="50000"/>
                    </a:schemeClr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shīzi</a:t>
              </a:r>
              <a:endPara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  <a:p>
              <a:pPr algn="ctr">
                <a:lnSpc>
                  <a:spcPts val="3000"/>
                </a:lnSpc>
              </a:pPr>
              <a:r>
                <a:rPr lang="zh-CN" altLang="en-US" sz="3200" dirty="0">
                  <a:solidFill>
                    <a:schemeClr val="bg2">
                      <a:lumMod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狮子</a:t>
              </a:r>
            </a:p>
          </p:txBody>
        </p:sp>
      </p:grpSp>
      <p:grpSp>
        <p:nvGrpSpPr>
          <p:cNvPr id="92" name="组合 2">
            <a:extLst>
              <a:ext uri="{FF2B5EF4-FFF2-40B4-BE49-F238E27FC236}">
                <a16:creationId xmlns:a16="http://schemas.microsoft.com/office/drawing/2014/main" xmlns="" id="{E8A8E96E-B09A-4D82-A65D-6659AB9F9FA4}"/>
              </a:ext>
            </a:extLst>
          </p:cNvPr>
          <p:cNvGrpSpPr/>
          <p:nvPr/>
        </p:nvGrpSpPr>
        <p:grpSpPr>
          <a:xfrm>
            <a:off x="0" y="3424220"/>
            <a:ext cx="1466042" cy="821326"/>
            <a:chOff x="7572948" y="-1316572"/>
            <a:chExt cx="1466042" cy="821326"/>
          </a:xfrm>
        </p:grpSpPr>
        <p:sp>
          <p:nvSpPr>
            <p:cNvPr id="93" name="矩形: 圆角 1">
              <a:extLst>
                <a:ext uri="{FF2B5EF4-FFF2-40B4-BE49-F238E27FC236}">
                  <a16:creationId xmlns:a16="http://schemas.microsoft.com/office/drawing/2014/main" xmlns="" id="{35A8451F-1A20-4C74-AA80-D54C24FE32DF}"/>
                </a:ext>
              </a:extLst>
            </p:cNvPr>
            <p:cNvSpPr/>
            <p:nvPr/>
          </p:nvSpPr>
          <p:spPr>
            <a:xfrm>
              <a:off x="7572948" y="-1316572"/>
              <a:ext cx="1466042" cy="821326"/>
            </a:xfrm>
            <a:prstGeom prst="roundRect">
              <a:avLst>
                <a:gd name="adj" fmla="val 9964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矩形: 圆角 1">
              <a:extLst>
                <a:ext uri="{FF2B5EF4-FFF2-40B4-BE49-F238E27FC236}">
                  <a16:creationId xmlns:a16="http://schemas.microsoft.com/office/drawing/2014/main" xmlns="" id="{92AE7BFA-7A6B-43D8-8E7F-9804E6196EBC}"/>
                </a:ext>
              </a:extLst>
            </p:cNvPr>
            <p:cNvSpPr/>
            <p:nvPr/>
          </p:nvSpPr>
          <p:spPr>
            <a:xfrm>
              <a:off x="7639735" y="-1263386"/>
              <a:ext cx="1332469" cy="72677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108000" rtlCol="0" anchor="ctr"/>
            <a:lstStyle/>
            <a:p>
              <a:pPr algn="ctr">
                <a:lnSpc>
                  <a:spcPts val="3000"/>
                </a:lnSpc>
              </a:pPr>
              <a:r>
                <a:rPr lang="en-US" altLang="zh-CN" sz="2000" dirty="0" err="1">
                  <a:solidFill>
                    <a:schemeClr val="bg2">
                      <a:lumMod val="50000"/>
                    </a:schemeClr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dàishǔ</a:t>
              </a:r>
              <a:r>
                <a:rPr lang="zh-CN" altLang="en-US" sz="3200" dirty="0">
                  <a:solidFill>
                    <a:schemeClr val="bg2">
                      <a:lumMod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袋鼠</a:t>
              </a:r>
            </a:p>
          </p:txBody>
        </p:sp>
      </p:grpSp>
      <p:grpSp>
        <p:nvGrpSpPr>
          <p:cNvPr id="95" name="组合 2">
            <a:extLst>
              <a:ext uri="{FF2B5EF4-FFF2-40B4-BE49-F238E27FC236}">
                <a16:creationId xmlns:a16="http://schemas.microsoft.com/office/drawing/2014/main" xmlns="" id="{46A6E499-35ED-49D7-884B-55711B1C5B26}"/>
              </a:ext>
            </a:extLst>
          </p:cNvPr>
          <p:cNvGrpSpPr/>
          <p:nvPr/>
        </p:nvGrpSpPr>
        <p:grpSpPr>
          <a:xfrm>
            <a:off x="4013637" y="3307435"/>
            <a:ext cx="1466042" cy="821326"/>
            <a:chOff x="7572948" y="-1316572"/>
            <a:chExt cx="1466042" cy="821326"/>
          </a:xfrm>
        </p:grpSpPr>
        <p:sp>
          <p:nvSpPr>
            <p:cNvPr id="96" name="矩形: 圆角 1">
              <a:extLst>
                <a:ext uri="{FF2B5EF4-FFF2-40B4-BE49-F238E27FC236}">
                  <a16:creationId xmlns:a16="http://schemas.microsoft.com/office/drawing/2014/main" xmlns="" id="{1795A2BF-A830-4FFD-925A-1FF9D62A0E0B}"/>
                </a:ext>
              </a:extLst>
            </p:cNvPr>
            <p:cNvSpPr/>
            <p:nvPr/>
          </p:nvSpPr>
          <p:spPr>
            <a:xfrm>
              <a:off x="7572948" y="-1316572"/>
              <a:ext cx="1466042" cy="821326"/>
            </a:xfrm>
            <a:prstGeom prst="roundRect">
              <a:avLst>
                <a:gd name="adj" fmla="val 9964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矩形: 圆角 1">
              <a:extLst>
                <a:ext uri="{FF2B5EF4-FFF2-40B4-BE49-F238E27FC236}">
                  <a16:creationId xmlns:a16="http://schemas.microsoft.com/office/drawing/2014/main" xmlns="" id="{C249D958-9CAD-4D5F-A086-5C80C3345146}"/>
                </a:ext>
              </a:extLst>
            </p:cNvPr>
            <p:cNvSpPr/>
            <p:nvPr/>
          </p:nvSpPr>
          <p:spPr>
            <a:xfrm>
              <a:off x="7639735" y="-1263386"/>
              <a:ext cx="1332469" cy="72677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108000" rtlCol="0" anchor="ctr"/>
            <a:lstStyle/>
            <a:p>
              <a:pPr algn="ctr">
                <a:lnSpc>
                  <a:spcPts val="3000"/>
                </a:lnSpc>
              </a:pPr>
              <a:r>
                <a:rPr lang="en-US" altLang="zh-CN" sz="2000" dirty="0" err="1">
                  <a:solidFill>
                    <a:schemeClr val="bg2">
                      <a:lumMod val="50000"/>
                    </a:schemeClr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hóuzi</a:t>
              </a:r>
              <a:endPara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  <a:p>
              <a:pPr algn="ctr">
                <a:lnSpc>
                  <a:spcPts val="3000"/>
                </a:lnSpc>
              </a:pPr>
              <a:r>
                <a:rPr lang="zh-CN" altLang="en-US" sz="3200" dirty="0">
                  <a:solidFill>
                    <a:schemeClr val="bg2">
                      <a:lumMod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猴子</a:t>
              </a:r>
            </a:p>
          </p:txBody>
        </p:sp>
      </p:grpSp>
      <p:grpSp>
        <p:nvGrpSpPr>
          <p:cNvPr id="98" name="组合 2">
            <a:extLst>
              <a:ext uri="{FF2B5EF4-FFF2-40B4-BE49-F238E27FC236}">
                <a16:creationId xmlns:a16="http://schemas.microsoft.com/office/drawing/2014/main" xmlns="" id="{2EE50126-037A-453F-86CC-F97BD5398CBB}"/>
              </a:ext>
            </a:extLst>
          </p:cNvPr>
          <p:cNvGrpSpPr/>
          <p:nvPr/>
        </p:nvGrpSpPr>
        <p:grpSpPr>
          <a:xfrm>
            <a:off x="506831" y="5990925"/>
            <a:ext cx="1758942" cy="821326"/>
            <a:chOff x="7572948" y="-1316572"/>
            <a:chExt cx="1466042" cy="821326"/>
          </a:xfrm>
        </p:grpSpPr>
        <p:sp>
          <p:nvSpPr>
            <p:cNvPr id="99" name="矩形: 圆角 1">
              <a:extLst>
                <a:ext uri="{FF2B5EF4-FFF2-40B4-BE49-F238E27FC236}">
                  <a16:creationId xmlns:a16="http://schemas.microsoft.com/office/drawing/2014/main" xmlns="" id="{319B2556-C27D-464C-B404-D59DF9EF451E}"/>
                </a:ext>
              </a:extLst>
            </p:cNvPr>
            <p:cNvSpPr/>
            <p:nvPr/>
          </p:nvSpPr>
          <p:spPr>
            <a:xfrm>
              <a:off x="7572948" y="-1316572"/>
              <a:ext cx="1466042" cy="821326"/>
            </a:xfrm>
            <a:prstGeom prst="roundRect">
              <a:avLst>
                <a:gd name="adj" fmla="val 9964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矩形: 圆角 1">
              <a:extLst>
                <a:ext uri="{FF2B5EF4-FFF2-40B4-BE49-F238E27FC236}">
                  <a16:creationId xmlns:a16="http://schemas.microsoft.com/office/drawing/2014/main" xmlns="" id="{5BA9FFDD-E604-4D4D-95F5-1EBEDBEB9F9A}"/>
                </a:ext>
              </a:extLst>
            </p:cNvPr>
            <p:cNvSpPr/>
            <p:nvPr/>
          </p:nvSpPr>
          <p:spPr>
            <a:xfrm>
              <a:off x="7639735" y="-1263386"/>
              <a:ext cx="1332469" cy="72677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108000" rtlCol="0" anchor="ctr"/>
            <a:lstStyle/>
            <a:p>
              <a:pPr algn="ctr">
                <a:lnSpc>
                  <a:spcPts val="3000"/>
                </a:lnSpc>
              </a:pPr>
              <a:r>
                <a:rPr lang="en-US" altLang="zh-CN" sz="2000" dirty="0" err="1">
                  <a:solidFill>
                    <a:schemeClr val="bg2">
                      <a:lumMod val="50000"/>
                    </a:schemeClr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chánɡjǐnɡlù</a:t>
              </a:r>
              <a:r>
                <a:rPr lang="zh-CN" altLang="en-US" sz="3200" dirty="0">
                  <a:solidFill>
                    <a:schemeClr val="bg2">
                      <a:lumMod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长颈鹿</a:t>
              </a:r>
            </a:p>
          </p:txBody>
        </p:sp>
      </p:grpSp>
      <p:grpSp>
        <p:nvGrpSpPr>
          <p:cNvPr id="104" name="组合 2">
            <a:extLst>
              <a:ext uri="{FF2B5EF4-FFF2-40B4-BE49-F238E27FC236}">
                <a16:creationId xmlns:a16="http://schemas.microsoft.com/office/drawing/2014/main" xmlns="" id="{07DECC14-E98D-4B4D-AEFE-124F647B648C}"/>
              </a:ext>
            </a:extLst>
          </p:cNvPr>
          <p:cNvGrpSpPr/>
          <p:nvPr/>
        </p:nvGrpSpPr>
        <p:grpSpPr>
          <a:xfrm>
            <a:off x="8558132" y="3883192"/>
            <a:ext cx="1466042" cy="821326"/>
            <a:chOff x="7572948" y="-1316572"/>
            <a:chExt cx="1466042" cy="821326"/>
          </a:xfrm>
        </p:grpSpPr>
        <p:sp>
          <p:nvSpPr>
            <p:cNvPr id="105" name="矩形: 圆角 1">
              <a:extLst>
                <a:ext uri="{FF2B5EF4-FFF2-40B4-BE49-F238E27FC236}">
                  <a16:creationId xmlns:a16="http://schemas.microsoft.com/office/drawing/2014/main" xmlns="" id="{0BDA6939-B87E-495F-8390-CD4E38324BD3}"/>
                </a:ext>
              </a:extLst>
            </p:cNvPr>
            <p:cNvSpPr/>
            <p:nvPr/>
          </p:nvSpPr>
          <p:spPr>
            <a:xfrm>
              <a:off x="7572948" y="-1316572"/>
              <a:ext cx="1466042" cy="821326"/>
            </a:xfrm>
            <a:prstGeom prst="roundRect">
              <a:avLst>
                <a:gd name="adj" fmla="val 9964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矩形: 圆角 1">
              <a:extLst>
                <a:ext uri="{FF2B5EF4-FFF2-40B4-BE49-F238E27FC236}">
                  <a16:creationId xmlns:a16="http://schemas.microsoft.com/office/drawing/2014/main" xmlns="" id="{71ADD2D4-4509-435E-8089-2EF3A6B1824C}"/>
                </a:ext>
              </a:extLst>
            </p:cNvPr>
            <p:cNvSpPr/>
            <p:nvPr/>
          </p:nvSpPr>
          <p:spPr>
            <a:xfrm>
              <a:off x="7639735" y="-1263386"/>
              <a:ext cx="1332469" cy="72677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108000" rtlCol="0" anchor="ctr"/>
            <a:lstStyle/>
            <a:p>
              <a:pPr algn="ctr">
                <a:lnSpc>
                  <a:spcPts val="3000"/>
                </a:lnSpc>
              </a:pPr>
              <a:r>
                <a:rPr lang="en-US" altLang="zh-CN" sz="2000" dirty="0" err="1">
                  <a:solidFill>
                    <a:schemeClr val="bg2">
                      <a:lumMod val="50000"/>
                    </a:schemeClr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xiónɡmāo</a:t>
              </a:r>
              <a:r>
                <a:rPr lang="zh-CN" altLang="en-US" sz="3200" dirty="0">
                  <a:solidFill>
                    <a:schemeClr val="bg2">
                      <a:lumMod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熊猫</a:t>
              </a:r>
            </a:p>
          </p:txBody>
        </p:sp>
      </p:grpSp>
      <p:grpSp>
        <p:nvGrpSpPr>
          <p:cNvPr id="107" name="组合 2">
            <a:extLst>
              <a:ext uri="{FF2B5EF4-FFF2-40B4-BE49-F238E27FC236}">
                <a16:creationId xmlns:a16="http://schemas.microsoft.com/office/drawing/2014/main" xmlns="" id="{A35E1BA2-2A17-4063-9FBA-64ADB7097E08}"/>
              </a:ext>
            </a:extLst>
          </p:cNvPr>
          <p:cNvGrpSpPr/>
          <p:nvPr/>
        </p:nvGrpSpPr>
        <p:grpSpPr>
          <a:xfrm>
            <a:off x="10661207" y="4039926"/>
            <a:ext cx="1466042" cy="821326"/>
            <a:chOff x="7572948" y="-1316572"/>
            <a:chExt cx="1466042" cy="821326"/>
          </a:xfrm>
        </p:grpSpPr>
        <p:sp>
          <p:nvSpPr>
            <p:cNvPr id="108" name="矩形: 圆角 1">
              <a:extLst>
                <a:ext uri="{FF2B5EF4-FFF2-40B4-BE49-F238E27FC236}">
                  <a16:creationId xmlns:a16="http://schemas.microsoft.com/office/drawing/2014/main" xmlns="" id="{CC4FD23E-6716-48D7-8EE4-FC11DFE4CDFE}"/>
                </a:ext>
              </a:extLst>
            </p:cNvPr>
            <p:cNvSpPr/>
            <p:nvPr/>
          </p:nvSpPr>
          <p:spPr>
            <a:xfrm>
              <a:off x="7572948" y="-1316572"/>
              <a:ext cx="1466042" cy="821326"/>
            </a:xfrm>
            <a:prstGeom prst="roundRect">
              <a:avLst>
                <a:gd name="adj" fmla="val 9964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矩形: 圆角 1">
              <a:extLst>
                <a:ext uri="{FF2B5EF4-FFF2-40B4-BE49-F238E27FC236}">
                  <a16:creationId xmlns:a16="http://schemas.microsoft.com/office/drawing/2014/main" xmlns="" id="{F453765C-828D-49EB-92A7-7FD405D35DB3}"/>
                </a:ext>
              </a:extLst>
            </p:cNvPr>
            <p:cNvSpPr/>
            <p:nvPr/>
          </p:nvSpPr>
          <p:spPr>
            <a:xfrm>
              <a:off x="7639735" y="-1263386"/>
              <a:ext cx="1332469" cy="72677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108000" rtlCol="0" anchor="ctr"/>
            <a:lstStyle/>
            <a:p>
              <a:pPr algn="ctr">
                <a:lnSpc>
                  <a:spcPts val="3000"/>
                </a:lnSpc>
              </a:pPr>
              <a:r>
                <a:rPr lang="en-US" altLang="zh-CN" sz="2000" dirty="0" err="1">
                  <a:solidFill>
                    <a:schemeClr val="bg2">
                      <a:lumMod val="50000"/>
                    </a:schemeClr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bānmǎ</a:t>
              </a:r>
              <a:r>
                <a:rPr lang="zh-CN" altLang="en-US" sz="3200" dirty="0">
                  <a:solidFill>
                    <a:schemeClr val="bg2">
                      <a:lumMod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斑马</a:t>
              </a:r>
            </a:p>
          </p:txBody>
        </p:sp>
      </p:grpSp>
      <p:grpSp>
        <p:nvGrpSpPr>
          <p:cNvPr id="110" name="组合 2">
            <a:extLst>
              <a:ext uri="{FF2B5EF4-FFF2-40B4-BE49-F238E27FC236}">
                <a16:creationId xmlns:a16="http://schemas.microsoft.com/office/drawing/2014/main" xmlns="" id="{4D9A99BD-E7C9-46A2-95C7-55631E7CDDA4}"/>
              </a:ext>
            </a:extLst>
          </p:cNvPr>
          <p:cNvGrpSpPr/>
          <p:nvPr/>
        </p:nvGrpSpPr>
        <p:grpSpPr>
          <a:xfrm>
            <a:off x="2176387" y="4166360"/>
            <a:ext cx="1466042" cy="821326"/>
            <a:chOff x="7572948" y="-1316572"/>
            <a:chExt cx="1466042" cy="821326"/>
          </a:xfrm>
        </p:grpSpPr>
        <p:sp>
          <p:nvSpPr>
            <p:cNvPr id="111" name="矩形: 圆角 1">
              <a:extLst>
                <a:ext uri="{FF2B5EF4-FFF2-40B4-BE49-F238E27FC236}">
                  <a16:creationId xmlns:a16="http://schemas.microsoft.com/office/drawing/2014/main" xmlns="" id="{AF0D718B-337C-4308-9BBA-464309C21F94}"/>
                </a:ext>
              </a:extLst>
            </p:cNvPr>
            <p:cNvSpPr/>
            <p:nvPr/>
          </p:nvSpPr>
          <p:spPr>
            <a:xfrm>
              <a:off x="7572948" y="-1316572"/>
              <a:ext cx="1466042" cy="821326"/>
            </a:xfrm>
            <a:prstGeom prst="roundRect">
              <a:avLst>
                <a:gd name="adj" fmla="val 9964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矩形: 圆角 1">
              <a:extLst>
                <a:ext uri="{FF2B5EF4-FFF2-40B4-BE49-F238E27FC236}">
                  <a16:creationId xmlns:a16="http://schemas.microsoft.com/office/drawing/2014/main" xmlns="" id="{A54AD44E-0B0E-4565-BC64-B217619DF741}"/>
                </a:ext>
              </a:extLst>
            </p:cNvPr>
            <p:cNvSpPr/>
            <p:nvPr/>
          </p:nvSpPr>
          <p:spPr>
            <a:xfrm>
              <a:off x="7639735" y="-1263386"/>
              <a:ext cx="1332469" cy="72677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108000" rtlCol="0" anchor="ctr"/>
            <a:lstStyle/>
            <a:p>
              <a:pPr algn="ctr">
                <a:lnSpc>
                  <a:spcPts val="3000"/>
                </a:lnSpc>
              </a:pPr>
              <a:r>
                <a:rPr lang="en-US" altLang="zh-CN" sz="2000" dirty="0" err="1">
                  <a:solidFill>
                    <a:schemeClr val="bg2">
                      <a:lumMod val="50000"/>
                    </a:schemeClr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hǎitún</a:t>
              </a:r>
              <a:r>
                <a:rPr lang="zh-CN" altLang="en-US" sz="3200" dirty="0">
                  <a:solidFill>
                    <a:schemeClr val="bg2">
                      <a:lumMod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海豚</a:t>
              </a:r>
            </a:p>
          </p:txBody>
        </p:sp>
      </p:grpSp>
      <p:grpSp>
        <p:nvGrpSpPr>
          <p:cNvPr id="113" name="组合 2">
            <a:extLst>
              <a:ext uri="{FF2B5EF4-FFF2-40B4-BE49-F238E27FC236}">
                <a16:creationId xmlns:a16="http://schemas.microsoft.com/office/drawing/2014/main" xmlns="" id="{1455B9A0-8BF0-4B20-9506-62A2F4C0D6C2}"/>
              </a:ext>
            </a:extLst>
          </p:cNvPr>
          <p:cNvGrpSpPr/>
          <p:nvPr/>
        </p:nvGrpSpPr>
        <p:grpSpPr>
          <a:xfrm>
            <a:off x="4528593" y="5973204"/>
            <a:ext cx="1466042" cy="821326"/>
            <a:chOff x="7572948" y="-1316572"/>
            <a:chExt cx="1466042" cy="821326"/>
          </a:xfrm>
        </p:grpSpPr>
        <p:sp>
          <p:nvSpPr>
            <p:cNvPr id="114" name="矩形: 圆角 1">
              <a:extLst>
                <a:ext uri="{FF2B5EF4-FFF2-40B4-BE49-F238E27FC236}">
                  <a16:creationId xmlns:a16="http://schemas.microsoft.com/office/drawing/2014/main" xmlns="" id="{9E51E67F-D3DF-4321-963C-246FEF0B1E85}"/>
                </a:ext>
              </a:extLst>
            </p:cNvPr>
            <p:cNvSpPr/>
            <p:nvPr/>
          </p:nvSpPr>
          <p:spPr>
            <a:xfrm>
              <a:off x="7572948" y="-1316572"/>
              <a:ext cx="1466042" cy="821326"/>
            </a:xfrm>
            <a:prstGeom prst="roundRect">
              <a:avLst>
                <a:gd name="adj" fmla="val 9964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矩形: 圆角 1">
              <a:extLst>
                <a:ext uri="{FF2B5EF4-FFF2-40B4-BE49-F238E27FC236}">
                  <a16:creationId xmlns:a16="http://schemas.microsoft.com/office/drawing/2014/main" xmlns="" id="{CCDE8802-3B6D-4A85-952B-9D276542F986}"/>
                </a:ext>
              </a:extLst>
            </p:cNvPr>
            <p:cNvSpPr/>
            <p:nvPr/>
          </p:nvSpPr>
          <p:spPr>
            <a:xfrm>
              <a:off x="7639735" y="-1263386"/>
              <a:ext cx="1332469" cy="72677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108000" rtlCol="0" anchor="ctr"/>
            <a:lstStyle/>
            <a:p>
              <a:pPr algn="ctr">
                <a:lnSpc>
                  <a:spcPts val="3000"/>
                </a:lnSpc>
              </a:pPr>
              <a:r>
                <a:rPr lang="en-US" altLang="zh-CN" sz="2000" dirty="0" err="1">
                  <a:solidFill>
                    <a:schemeClr val="bg2">
                      <a:lumMod val="50000"/>
                    </a:schemeClr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dàxiànɡ</a:t>
              </a:r>
              <a:r>
                <a:rPr lang="zh-CN" altLang="en-US" sz="3200" dirty="0">
                  <a:solidFill>
                    <a:schemeClr val="bg2">
                      <a:lumMod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大象</a:t>
              </a:r>
            </a:p>
          </p:txBody>
        </p:sp>
      </p:grpSp>
      <p:grpSp>
        <p:nvGrpSpPr>
          <p:cNvPr id="116" name="组合 2">
            <a:extLst>
              <a:ext uri="{FF2B5EF4-FFF2-40B4-BE49-F238E27FC236}">
                <a16:creationId xmlns:a16="http://schemas.microsoft.com/office/drawing/2014/main" xmlns="" id="{EF580755-0068-46CE-A55D-EC5F0D60A2CE}"/>
              </a:ext>
            </a:extLst>
          </p:cNvPr>
          <p:cNvGrpSpPr/>
          <p:nvPr/>
        </p:nvGrpSpPr>
        <p:grpSpPr>
          <a:xfrm>
            <a:off x="10375534" y="5955591"/>
            <a:ext cx="1466042" cy="821326"/>
            <a:chOff x="7572948" y="-1316572"/>
            <a:chExt cx="1466042" cy="821326"/>
          </a:xfrm>
        </p:grpSpPr>
        <p:sp>
          <p:nvSpPr>
            <p:cNvPr id="117" name="矩形: 圆角 1">
              <a:extLst>
                <a:ext uri="{FF2B5EF4-FFF2-40B4-BE49-F238E27FC236}">
                  <a16:creationId xmlns:a16="http://schemas.microsoft.com/office/drawing/2014/main" xmlns="" id="{92131CE1-12EE-4D00-9695-DC459DEE369F}"/>
                </a:ext>
              </a:extLst>
            </p:cNvPr>
            <p:cNvSpPr/>
            <p:nvPr/>
          </p:nvSpPr>
          <p:spPr>
            <a:xfrm>
              <a:off x="7572948" y="-1316572"/>
              <a:ext cx="1466042" cy="821326"/>
            </a:xfrm>
            <a:prstGeom prst="roundRect">
              <a:avLst>
                <a:gd name="adj" fmla="val 9964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矩形: 圆角 1">
              <a:extLst>
                <a:ext uri="{FF2B5EF4-FFF2-40B4-BE49-F238E27FC236}">
                  <a16:creationId xmlns:a16="http://schemas.microsoft.com/office/drawing/2014/main" xmlns="" id="{B5802702-C463-42C2-B8E8-F224796A095C}"/>
                </a:ext>
              </a:extLst>
            </p:cNvPr>
            <p:cNvSpPr/>
            <p:nvPr/>
          </p:nvSpPr>
          <p:spPr>
            <a:xfrm>
              <a:off x="7639735" y="-1263386"/>
              <a:ext cx="1332469" cy="72677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108000" rtlCol="0" anchor="ctr"/>
            <a:lstStyle/>
            <a:p>
              <a:pPr algn="ctr">
                <a:lnSpc>
                  <a:spcPts val="3000"/>
                </a:lnSpc>
              </a:pPr>
              <a:r>
                <a:rPr lang="en-US" altLang="zh-CN" sz="2000" dirty="0" err="1">
                  <a:solidFill>
                    <a:schemeClr val="bg2">
                      <a:lumMod val="50000"/>
                    </a:schemeClr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qǐ</a:t>
              </a:r>
              <a:r>
                <a:rPr lang="zh-CN" altLang="en-US" sz="2000" dirty="0">
                  <a:solidFill>
                    <a:schemeClr val="bg2">
                      <a:lumMod val="50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’</a:t>
              </a:r>
              <a:r>
                <a:rPr lang="en-US" altLang="zh-CN" sz="2000" dirty="0">
                  <a:solidFill>
                    <a:schemeClr val="bg2">
                      <a:lumMod val="50000"/>
                    </a:schemeClr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é</a:t>
              </a:r>
            </a:p>
            <a:p>
              <a:pPr algn="ctr">
                <a:lnSpc>
                  <a:spcPts val="3000"/>
                </a:lnSpc>
              </a:pPr>
              <a:r>
                <a:rPr lang="zh-CN" altLang="en-US" sz="3200" dirty="0">
                  <a:solidFill>
                    <a:schemeClr val="bg2">
                      <a:lumMod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企鹅</a:t>
              </a:r>
            </a:p>
          </p:txBody>
        </p:sp>
      </p:grpSp>
      <p:grpSp>
        <p:nvGrpSpPr>
          <p:cNvPr id="119" name="组合 2">
            <a:extLst>
              <a:ext uri="{FF2B5EF4-FFF2-40B4-BE49-F238E27FC236}">
                <a16:creationId xmlns:a16="http://schemas.microsoft.com/office/drawing/2014/main" xmlns="" id="{212A8A57-27D8-43EE-8CA9-902386DDE426}"/>
              </a:ext>
            </a:extLst>
          </p:cNvPr>
          <p:cNvGrpSpPr/>
          <p:nvPr/>
        </p:nvGrpSpPr>
        <p:grpSpPr>
          <a:xfrm>
            <a:off x="7719700" y="5973204"/>
            <a:ext cx="1466042" cy="821326"/>
            <a:chOff x="7572948" y="-1316572"/>
            <a:chExt cx="1466042" cy="821326"/>
          </a:xfrm>
        </p:grpSpPr>
        <p:sp>
          <p:nvSpPr>
            <p:cNvPr id="120" name="矩形: 圆角 1">
              <a:extLst>
                <a:ext uri="{FF2B5EF4-FFF2-40B4-BE49-F238E27FC236}">
                  <a16:creationId xmlns:a16="http://schemas.microsoft.com/office/drawing/2014/main" xmlns="" id="{FCDAFB9E-77E3-4EE7-A24D-F0A7797A1845}"/>
                </a:ext>
              </a:extLst>
            </p:cNvPr>
            <p:cNvSpPr/>
            <p:nvPr/>
          </p:nvSpPr>
          <p:spPr>
            <a:xfrm>
              <a:off x="7572948" y="-1316572"/>
              <a:ext cx="1466042" cy="821326"/>
            </a:xfrm>
            <a:prstGeom prst="roundRect">
              <a:avLst>
                <a:gd name="adj" fmla="val 9964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矩形: 圆角 1">
              <a:extLst>
                <a:ext uri="{FF2B5EF4-FFF2-40B4-BE49-F238E27FC236}">
                  <a16:creationId xmlns:a16="http://schemas.microsoft.com/office/drawing/2014/main" xmlns="" id="{624C8D72-7856-4215-852A-CC42876EBAD3}"/>
                </a:ext>
              </a:extLst>
            </p:cNvPr>
            <p:cNvSpPr/>
            <p:nvPr/>
          </p:nvSpPr>
          <p:spPr>
            <a:xfrm>
              <a:off x="7639735" y="-1263386"/>
              <a:ext cx="1332469" cy="72677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108000" rtlCol="0" anchor="ctr"/>
            <a:lstStyle/>
            <a:p>
              <a:pPr algn="ctr">
                <a:lnSpc>
                  <a:spcPts val="3000"/>
                </a:lnSpc>
              </a:pPr>
              <a:r>
                <a:rPr lang="en-US" altLang="zh-CN" sz="2000" dirty="0" err="1">
                  <a:solidFill>
                    <a:schemeClr val="bg2">
                      <a:lumMod val="50000"/>
                    </a:schemeClr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hémǎ</a:t>
              </a:r>
              <a:endPara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  <a:p>
              <a:pPr algn="ctr">
                <a:lnSpc>
                  <a:spcPts val="3000"/>
                </a:lnSpc>
              </a:pPr>
              <a:r>
                <a:rPr lang="zh-CN" altLang="en-US" sz="3200" dirty="0">
                  <a:solidFill>
                    <a:schemeClr val="bg2">
                      <a:lumMod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河马</a:t>
              </a:r>
            </a:p>
          </p:txBody>
        </p:sp>
      </p:grpSp>
      <p:pic>
        <p:nvPicPr>
          <p:cNvPr id="3" name="图片 8">
            <a:extLst>
              <a:ext uri="{FF2B5EF4-FFF2-40B4-BE49-F238E27FC236}">
                <a16:creationId xmlns:a16="http://schemas.microsoft.com/office/drawing/2014/main" xmlns="" id="{271EA21B-B954-41A6-9704-E154E64CB9C3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7597" y="2222185"/>
            <a:ext cx="1420392" cy="1420392"/>
          </a:xfrm>
          <a:prstGeom prst="rect">
            <a:avLst/>
          </a:prstGeom>
        </p:spPr>
      </p:pic>
      <p:grpSp>
        <p:nvGrpSpPr>
          <p:cNvPr id="60" name="组合 2">
            <a:extLst>
              <a:ext uri="{FF2B5EF4-FFF2-40B4-BE49-F238E27FC236}">
                <a16:creationId xmlns:a16="http://schemas.microsoft.com/office/drawing/2014/main" xmlns="" id="{9F57F2AB-827A-487A-8925-901075B491DB}"/>
              </a:ext>
            </a:extLst>
          </p:cNvPr>
          <p:cNvGrpSpPr/>
          <p:nvPr/>
        </p:nvGrpSpPr>
        <p:grpSpPr>
          <a:xfrm>
            <a:off x="6175425" y="3513229"/>
            <a:ext cx="1466042" cy="821326"/>
            <a:chOff x="7572948" y="-1316572"/>
            <a:chExt cx="1466042" cy="821326"/>
          </a:xfrm>
        </p:grpSpPr>
        <p:sp>
          <p:nvSpPr>
            <p:cNvPr id="61" name="矩形: 圆角 1">
              <a:extLst>
                <a:ext uri="{FF2B5EF4-FFF2-40B4-BE49-F238E27FC236}">
                  <a16:creationId xmlns:a16="http://schemas.microsoft.com/office/drawing/2014/main" xmlns="" id="{8E9CAD64-F609-4195-ACA5-8B182CE7B72C}"/>
                </a:ext>
              </a:extLst>
            </p:cNvPr>
            <p:cNvSpPr/>
            <p:nvPr/>
          </p:nvSpPr>
          <p:spPr>
            <a:xfrm>
              <a:off x="7572948" y="-1316572"/>
              <a:ext cx="1466042" cy="821326"/>
            </a:xfrm>
            <a:prstGeom prst="roundRect">
              <a:avLst>
                <a:gd name="adj" fmla="val 9964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: 圆角 1">
              <a:extLst>
                <a:ext uri="{FF2B5EF4-FFF2-40B4-BE49-F238E27FC236}">
                  <a16:creationId xmlns:a16="http://schemas.microsoft.com/office/drawing/2014/main" xmlns="" id="{90B9BCC7-8A41-46B3-9E41-42533F54DE2B}"/>
                </a:ext>
              </a:extLst>
            </p:cNvPr>
            <p:cNvSpPr/>
            <p:nvPr/>
          </p:nvSpPr>
          <p:spPr>
            <a:xfrm>
              <a:off x="7639735" y="-1263386"/>
              <a:ext cx="1332469" cy="72677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108000" rtlCol="0" anchor="ctr"/>
            <a:lstStyle/>
            <a:p>
              <a:pPr algn="ctr">
                <a:lnSpc>
                  <a:spcPts val="3000"/>
                </a:lnSpc>
              </a:pPr>
              <a:r>
                <a:rPr lang="en-US" altLang="zh-CN" sz="2000" dirty="0" err="1">
                  <a:solidFill>
                    <a:schemeClr val="bg2">
                      <a:lumMod val="50000"/>
                    </a:schemeClr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húli</a:t>
              </a:r>
              <a:endParaRPr lang="en-US" altLang="zh-CN" sz="20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  <a:p>
              <a:pPr algn="ctr">
                <a:lnSpc>
                  <a:spcPts val="3000"/>
                </a:lnSpc>
              </a:pPr>
              <a:r>
                <a:rPr lang="zh-CN" altLang="en-US" sz="3200" dirty="0">
                  <a:solidFill>
                    <a:schemeClr val="bg2">
                      <a:lumMod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狐狸</a:t>
              </a:r>
            </a:p>
          </p:txBody>
        </p:sp>
      </p:grpSp>
      <p:sp>
        <p:nvSpPr>
          <p:cNvPr id="65" name="任意多边形: 形状 6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75753EB-2268-45DF-9115-F25CD3AAEEAA}"/>
              </a:ext>
            </a:extLst>
          </p:cNvPr>
          <p:cNvSpPr/>
          <p:nvPr/>
        </p:nvSpPr>
        <p:spPr>
          <a:xfrm>
            <a:off x="11271831" y="5015541"/>
            <a:ext cx="778216" cy="603106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59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DF266AEB-79C2-4FB3-A695-B335F089C008}"/>
              </a:ext>
            </a:extLst>
          </p:cNvPr>
          <p:cNvSpPr/>
          <p:nvPr/>
        </p:nvSpPr>
        <p:spPr>
          <a:xfrm>
            <a:off x="5522298" y="5277372"/>
            <a:ext cx="1147404" cy="685018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/>
            <a:r>
              <a:rPr lang="en-US" altLang="zh-CN" sz="4800" dirty="0"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GO</a:t>
            </a:r>
            <a:endParaRPr lang="zh-CN" altLang="en-US" sz="4800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6" name="矩形: 圆角 3">
            <a:extLst>
              <a:ext uri="{FF2B5EF4-FFF2-40B4-BE49-F238E27FC236}">
                <a16:creationId xmlns:a16="http://schemas.microsoft.com/office/drawing/2014/main" xmlns="" id="{2CADBC36-4A06-4EF8-9E29-89CF332FF07F}"/>
              </a:ext>
            </a:extLst>
          </p:cNvPr>
          <p:cNvSpPr/>
          <p:nvPr/>
        </p:nvSpPr>
        <p:spPr>
          <a:xfrm>
            <a:off x="2152862" y="2033081"/>
            <a:ext cx="7915540" cy="248817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              1. 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请学生根据问题选择正确的图片；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  <a:p>
            <a:pPr marL="720000" lvl="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2.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点击图片，如果选择正确，出现箭头，点击箭头到下一页；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  <a:p>
            <a:pPr marL="720000" lvl="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3.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如果选择错误，重新选择。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pic>
        <p:nvPicPr>
          <p:cNvPr id="5" name="图片 9">
            <a:extLst>
              <a:ext uri="{FF2B5EF4-FFF2-40B4-BE49-F238E27FC236}">
                <a16:creationId xmlns:a16="http://schemas.microsoft.com/office/drawing/2014/main" xmlns="" id="{35F5EDD0-3EBC-4450-A0C4-A695759B9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598" y="739110"/>
            <a:ext cx="1548518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9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L 0.5263 -0.0025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15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B7EB783F-892F-4B90-88A7-DE51466B775D}"/>
              </a:ext>
            </a:extLst>
          </p:cNvPr>
          <p:cNvSpPr/>
          <p:nvPr/>
        </p:nvSpPr>
        <p:spPr>
          <a:xfrm>
            <a:off x="3315972" y="978195"/>
            <a:ext cx="5572843" cy="1116419"/>
          </a:xfrm>
          <a:prstGeom prst="roundRect">
            <a:avLst>
              <a:gd name="adj" fmla="val 130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Shéi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de     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bízi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chánɡ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chanɡ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de</a:t>
            </a:r>
          </a:p>
          <a:p>
            <a:r>
              <a:rPr lang="en-US" altLang="zh-CN" sz="2000" dirty="0">
                <a:solidFill>
                  <a:schemeClr val="accent4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zh-CN" altLang="en-US" sz="48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谁的鼻子长长 的？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0473548C-6E1C-4E7E-9D2B-00EA586C2F52}"/>
              </a:ext>
            </a:extLst>
          </p:cNvPr>
          <p:cNvGrpSpPr/>
          <p:nvPr/>
        </p:nvGrpSpPr>
        <p:grpSpPr>
          <a:xfrm>
            <a:off x="5227669" y="4482585"/>
            <a:ext cx="1743740" cy="1743740"/>
            <a:chOff x="5227669" y="5088980"/>
            <a:chExt cx="1743740" cy="1743740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xmlns="" id="{3E52E74C-EEC0-48E3-BD52-B54E13CEDEBB}"/>
                </a:ext>
              </a:extLst>
            </p:cNvPr>
            <p:cNvSpPr/>
            <p:nvPr/>
          </p:nvSpPr>
          <p:spPr>
            <a:xfrm>
              <a:off x="5227669" y="5088980"/>
              <a:ext cx="1743740" cy="17437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5">
              <a:extLst>
                <a:ext uri="{FF2B5EF4-FFF2-40B4-BE49-F238E27FC236}">
                  <a16:creationId xmlns:a16="http://schemas.microsoft.com/office/drawing/2014/main" xmlns="" id="{06896723-5384-423D-846B-12B081C49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8070" y="5286725"/>
              <a:ext cx="1348250" cy="1348250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3ECD11EE-BD7B-4003-AC8E-FF325026712A}"/>
              </a:ext>
            </a:extLst>
          </p:cNvPr>
          <p:cNvGrpSpPr/>
          <p:nvPr/>
        </p:nvGrpSpPr>
        <p:grpSpPr>
          <a:xfrm>
            <a:off x="2488015" y="4482585"/>
            <a:ext cx="1743740" cy="1743740"/>
            <a:chOff x="2488015" y="5088980"/>
            <a:chExt cx="1743740" cy="1743740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xmlns="" id="{C386746A-47CD-468F-B6CC-26E34D8ED400}"/>
                </a:ext>
              </a:extLst>
            </p:cNvPr>
            <p:cNvSpPr/>
            <p:nvPr/>
          </p:nvSpPr>
          <p:spPr>
            <a:xfrm>
              <a:off x="2488015" y="5088980"/>
              <a:ext cx="1743740" cy="17437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11">
              <a:extLst>
                <a:ext uri="{FF2B5EF4-FFF2-40B4-BE49-F238E27FC236}">
                  <a16:creationId xmlns:a16="http://schemas.microsoft.com/office/drawing/2014/main" xmlns="" id="{6649A29E-8821-4246-AECE-95F5D7F513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55248" y="5300576"/>
              <a:ext cx="1427654" cy="1334399"/>
            </a:xfrm>
            <a:prstGeom prst="rect">
              <a:avLst/>
            </a:prstGeom>
          </p:spPr>
        </p:pic>
      </p:grpSp>
      <p:grpSp>
        <p:nvGrpSpPr>
          <p:cNvPr id="11" name="组合 3">
            <a:extLst>
              <a:ext uri="{FF2B5EF4-FFF2-40B4-BE49-F238E27FC236}">
                <a16:creationId xmlns:a16="http://schemas.microsoft.com/office/drawing/2014/main" xmlns="" id="{65B3727F-926C-4361-B1DD-7B3CF0A5691D}"/>
              </a:ext>
            </a:extLst>
          </p:cNvPr>
          <p:cNvGrpSpPr/>
          <p:nvPr/>
        </p:nvGrpSpPr>
        <p:grpSpPr>
          <a:xfrm>
            <a:off x="7967324" y="4482585"/>
            <a:ext cx="1743740" cy="1743740"/>
            <a:chOff x="7967324" y="5088980"/>
            <a:chExt cx="1743740" cy="1743740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xmlns="" id="{EF765AA7-0E51-4C82-9FD3-0C722BFC8AC6}"/>
                </a:ext>
              </a:extLst>
            </p:cNvPr>
            <p:cNvSpPr/>
            <p:nvPr/>
          </p:nvSpPr>
          <p:spPr>
            <a:xfrm>
              <a:off x="7967324" y="5088980"/>
              <a:ext cx="1743740" cy="17437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6">
              <a:extLst>
                <a:ext uri="{FF2B5EF4-FFF2-40B4-BE49-F238E27FC236}">
                  <a16:creationId xmlns:a16="http://schemas.microsoft.com/office/drawing/2014/main" xmlns="" id="{AD65130D-E5FA-417E-B039-D22851F9A4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10998" y="5142084"/>
              <a:ext cx="1125754" cy="1637532"/>
            </a:xfrm>
            <a:prstGeom prst="rect">
              <a:avLst/>
            </a:prstGeom>
          </p:spPr>
        </p:pic>
      </p:grpSp>
      <p:sp>
        <p:nvSpPr>
          <p:cNvPr id="12" name="任意多边形: 形状 1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E1D08648-D992-4460-A4D8-CA06335B975D}"/>
              </a:ext>
            </a:extLst>
          </p:cNvPr>
          <p:cNvSpPr/>
          <p:nvPr/>
        </p:nvSpPr>
        <p:spPr>
          <a:xfrm>
            <a:off x="11007991" y="5583076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78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9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9" dur="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0" dur="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21" dur="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2" dur="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8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63" presetClass="path" presetSubtype="0" accel="5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2.96296E-6 L 0.22448 -0.28079 " pathEditMode="relative" rAng="0" ptsTypes="AA" p14:bounceEnd="40000">
                                          <p:cBhvr>
                                            <p:cTn id="4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224" y="-140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7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9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9" dur="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0" dur="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21" dur="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2" dur="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8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63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2.96296E-6 L 0.22448 -0.28079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224" y="-140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7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92457DFB-9B9B-40D6-9643-5ED6EA7CCC36}"/>
              </a:ext>
            </a:extLst>
          </p:cNvPr>
          <p:cNvSpPr/>
          <p:nvPr/>
        </p:nvSpPr>
        <p:spPr>
          <a:xfrm>
            <a:off x="3725047" y="978195"/>
            <a:ext cx="4757678" cy="1116419"/>
          </a:xfrm>
          <a:prstGeom prst="roundRect">
            <a:avLst>
              <a:gd name="adj" fmla="val 130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Shéi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de  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tóu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dà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da   de</a:t>
            </a:r>
          </a:p>
          <a:p>
            <a:r>
              <a:rPr lang="en-US" altLang="zh-CN" sz="2000" dirty="0">
                <a:solidFill>
                  <a:schemeClr val="accent4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zh-CN" altLang="en-US" sz="48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谁的头大大的？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616C6C15-1C8F-4A3A-8796-EEF5A9791E95}"/>
              </a:ext>
            </a:extLst>
          </p:cNvPr>
          <p:cNvGrpSpPr/>
          <p:nvPr/>
        </p:nvGrpSpPr>
        <p:grpSpPr>
          <a:xfrm>
            <a:off x="7967324" y="4482589"/>
            <a:ext cx="1743740" cy="1743740"/>
            <a:chOff x="7967324" y="5088980"/>
            <a:chExt cx="1743740" cy="1743740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xmlns="" id="{EF765AA7-0E51-4C82-9FD3-0C722BFC8AC6}"/>
                </a:ext>
              </a:extLst>
            </p:cNvPr>
            <p:cNvSpPr/>
            <p:nvPr/>
          </p:nvSpPr>
          <p:spPr>
            <a:xfrm>
              <a:off x="7967324" y="5088980"/>
              <a:ext cx="1743740" cy="17437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4">
              <a:extLst>
                <a:ext uri="{FF2B5EF4-FFF2-40B4-BE49-F238E27FC236}">
                  <a16:creationId xmlns:a16="http://schemas.microsoft.com/office/drawing/2014/main" xmlns="" id="{EE5FB026-4564-4E5E-82B3-1650E361F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73650" y="5114261"/>
              <a:ext cx="1531088" cy="1531088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C47D81DB-2409-4512-9EF5-0223D2F860EA}"/>
              </a:ext>
            </a:extLst>
          </p:cNvPr>
          <p:cNvGrpSpPr/>
          <p:nvPr/>
        </p:nvGrpSpPr>
        <p:grpSpPr>
          <a:xfrm>
            <a:off x="2323610" y="4482589"/>
            <a:ext cx="1908145" cy="1743740"/>
            <a:chOff x="2323610" y="5088980"/>
            <a:chExt cx="1908145" cy="1743740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xmlns="" id="{C386746A-47CD-468F-B6CC-26E34D8ED400}"/>
                </a:ext>
              </a:extLst>
            </p:cNvPr>
            <p:cNvSpPr/>
            <p:nvPr/>
          </p:nvSpPr>
          <p:spPr>
            <a:xfrm>
              <a:off x="2488015" y="5088980"/>
              <a:ext cx="1743740" cy="17437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5">
              <a:extLst>
                <a:ext uri="{FF2B5EF4-FFF2-40B4-BE49-F238E27FC236}">
                  <a16:creationId xmlns:a16="http://schemas.microsoft.com/office/drawing/2014/main" xmlns="" id="{5BD127F9-24EE-49A8-A563-E010FC20C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3610" y="5158816"/>
              <a:ext cx="1604068" cy="1604068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CB60D10E-6D04-4F94-9131-B8CF1AF797B3}"/>
              </a:ext>
            </a:extLst>
          </p:cNvPr>
          <p:cNvGrpSpPr/>
          <p:nvPr/>
        </p:nvGrpSpPr>
        <p:grpSpPr>
          <a:xfrm>
            <a:off x="5227669" y="4482589"/>
            <a:ext cx="1743740" cy="1743740"/>
            <a:chOff x="5227669" y="5088980"/>
            <a:chExt cx="1743740" cy="1743740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xmlns="" id="{3E52E74C-EEC0-48E3-BD52-B54E13CEDEBB}"/>
                </a:ext>
              </a:extLst>
            </p:cNvPr>
            <p:cNvSpPr/>
            <p:nvPr/>
          </p:nvSpPr>
          <p:spPr>
            <a:xfrm>
              <a:off x="5227669" y="5088980"/>
              <a:ext cx="1743740" cy="17437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6">
              <a:extLst>
                <a:ext uri="{FF2B5EF4-FFF2-40B4-BE49-F238E27FC236}">
                  <a16:creationId xmlns:a16="http://schemas.microsoft.com/office/drawing/2014/main" xmlns="" id="{D1049413-695A-46C3-8FB2-4D4072049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65987" y="5141422"/>
              <a:ext cx="1126666" cy="1638856"/>
            </a:xfrm>
            <a:prstGeom prst="rect">
              <a:avLst/>
            </a:prstGeom>
          </p:spPr>
        </p:pic>
      </p:grpSp>
      <p:sp>
        <p:nvSpPr>
          <p:cNvPr id="12" name="任意多边形: 形状 1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032A6B56-2AA7-484C-A186-E02D39F6C341}"/>
              </a:ext>
            </a:extLst>
          </p:cNvPr>
          <p:cNvSpPr/>
          <p:nvPr/>
        </p:nvSpPr>
        <p:spPr>
          <a:xfrm>
            <a:off x="11007991" y="5583076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10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9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9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0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21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2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8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1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42" presetClass="path" presetSubtype="0" accel="5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2.96296E-6 L -0.225 -0.28079 " pathEditMode="relative" rAng="0" ptsTypes="AA" p14:bounceEnd="40000">
                                          <p:cBhvr>
                                            <p:cTn id="5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250" y="-140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9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9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0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21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2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8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1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42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2.96296E-6 L -0.225 -0.28079 " pathEditMode="relative" rAng="0" ptsTypes="AA">
                                          <p:cBhvr>
                                            <p:cTn id="5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250" y="-140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92457DFB-9B9B-40D6-9643-5ED6EA7CCC36}"/>
              </a:ext>
            </a:extLst>
          </p:cNvPr>
          <p:cNvSpPr/>
          <p:nvPr/>
        </p:nvSpPr>
        <p:spPr>
          <a:xfrm>
            <a:off x="3315972" y="978195"/>
            <a:ext cx="5572843" cy="1116419"/>
          </a:xfrm>
          <a:prstGeom prst="roundRect">
            <a:avLst>
              <a:gd name="adj" fmla="val 130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Shéi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de     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bózi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chánɡ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chanɡ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de</a:t>
            </a:r>
          </a:p>
          <a:p>
            <a:r>
              <a:rPr lang="en-US" altLang="zh-CN" sz="2000" dirty="0">
                <a:solidFill>
                  <a:schemeClr val="accent4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zh-CN" altLang="en-US" sz="48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谁的脖子长长 的？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2D96B39D-1C5A-4277-876B-F48A0EA504AA}"/>
              </a:ext>
            </a:extLst>
          </p:cNvPr>
          <p:cNvGrpSpPr/>
          <p:nvPr/>
        </p:nvGrpSpPr>
        <p:grpSpPr>
          <a:xfrm>
            <a:off x="5227669" y="4482589"/>
            <a:ext cx="1743740" cy="1743740"/>
            <a:chOff x="5227669" y="5088980"/>
            <a:chExt cx="1743740" cy="1743740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xmlns="" id="{3E52E74C-EEC0-48E3-BD52-B54E13CEDEBB}"/>
                </a:ext>
              </a:extLst>
            </p:cNvPr>
            <p:cNvSpPr/>
            <p:nvPr/>
          </p:nvSpPr>
          <p:spPr>
            <a:xfrm>
              <a:off x="5227669" y="5088980"/>
              <a:ext cx="1743740" cy="17437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6">
              <a:extLst>
                <a:ext uri="{FF2B5EF4-FFF2-40B4-BE49-F238E27FC236}">
                  <a16:creationId xmlns:a16="http://schemas.microsoft.com/office/drawing/2014/main" xmlns="" id="{B3464A33-4F6D-4F9B-A39C-4AA6A0500E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67798" y="5142084"/>
              <a:ext cx="1125754" cy="1637532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CCFCCD1B-5C1E-4E26-A54F-33F94E687462}"/>
              </a:ext>
            </a:extLst>
          </p:cNvPr>
          <p:cNvGrpSpPr/>
          <p:nvPr/>
        </p:nvGrpSpPr>
        <p:grpSpPr>
          <a:xfrm>
            <a:off x="7967324" y="4482589"/>
            <a:ext cx="1743740" cy="1743740"/>
            <a:chOff x="7967324" y="5088980"/>
            <a:chExt cx="1743740" cy="1743740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xmlns="" id="{EF765AA7-0E51-4C82-9FD3-0C722BFC8AC6}"/>
                </a:ext>
              </a:extLst>
            </p:cNvPr>
            <p:cNvSpPr/>
            <p:nvPr/>
          </p:nvSpPr>
          <p:spPr>
            <a:xfrm>
              <a:off x="7967324" y="5088980"/>
              <a:ext cx="1743740" cy="17437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13">
              <a:extLst>
                <a:ext uri="{FF2B5EF4-FFF2-40B4-BE49-F238E27FC236}">
                  <a16:creationId xmlns:a16="http://schemas.microsoft.com/office/drawing/2014/main" xmlns="" id="{653BCAD4-2F5D-455B-8272-DEB752A02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18" b="89863" l="9863" r="898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0783" y="5263552"/>
              <a:ext cx="1516064" cy="1516064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B29AEA11-F0C3-45F3-80A2-9683C0F40D80}"/>
              </a:ext>
            </a:extLst>
          </p:cNvPr>
          <p:cNvGrpSpPr/>
          <p:nvPr/>
        </p:nvGrpSpPr>
        <p:grpSpPr>
          <a:xfrm>
            <a:off x="2485165" y="4469283"/>
            <a:ext cx="1770352" cy="1770352"/>
            <a:chOff x="2485165" y="5075674"/>
            <a:chExt cx="1770352" cy="1770352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xmlns="" id="{C386746A-47CD-468F-B6CC-26E34D8ED400}"/>
                </a:ext>
              </a:extLst>
            </p:cNvPr>
            <p:cNvSpPr/>
            <p:nvPr/>
          </p:nvSpPr>
          <p:spPr>
            <a:xfrm>
              <a:off x="2488015" y="5088980"/>
              <a:ext cx="1743740" cy="17437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2">
              <a:extLst>
                <a:ext uri="{FF2B5EF4-FFF2-40B4-BE49-F238E27FC236}">
                  <a16:creationId xmlns:a16="http://schemas.microsoft.com/office/drawing/2014/main" xmlns="" id="{7EB34E7A-941F-4F66-AC55-5E04DB180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5165" y="5075674"/>
              <a:ext cx="1770352" cy="1770352"/>
            </a:xfrm>
            <a:prstGeom prst="rect">
              <a:avLst/>
            </a:prstGeom>
          </p:spPr>
        </p:pic>
      </p:grpSp>
      <p:sp>
        <p:nvSpPr>
          <p:cNvPr id="13" name="任意多边形: 形状 12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F412D828-E254-40D3-AFBA-8211BC67B712}"/>
              </a:ext>
            </a:extLst>
          </p:cNvPr>
          <p:cNvSpPr/>
          <p:nvPr/>
        </p:nvSpPr>
        <p:spPr>
          <a:xfrm>
            <a:off x="11007991" y="5583076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43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9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9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0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21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2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8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2.96296E-6 L -0.00026 -0.28079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" y="-140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7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9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9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0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21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2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8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2.96296E-6 L -0.00026 -0.28079 " pathEditMode="relative" rAng="0" ptsTypes="AA">
                                          <p:cBhvr>
                                            <p:cTn id="4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" y="-140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7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92457DFB-9B9B-40D6-9643-5ED6EA7CCC36}"/>
              </a:ext>
            </a:extLst>
          </p:cNvPr>
          <p:cNvSpPr/>
          <p:nvPr/>
        </p:nvSpPr>
        <p:spPr>
          <a:xfrm>
            <a:off x="3315972" y="978195"/>
            <a:ext cx="5572843" cy="1116419"/>
          </a:xfrm>
          <a:prstGeom prst="roundRect">
            <a:avLst>
              <a:gd name="adj" fmla="val 130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Shéi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de     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ěrduo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jiān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400" dirty="0" err="1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jian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de</a:t>
            </a:r>
          </a:p>
          <a:p>
            <a:r>
              <a:rPr lang="en-US" altLang="zh-CN" sz="2000" dirty="0">
                <a:solidFill>
                  <a:schemeClr val="accent4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zh-CN" altLang="en-US" sz="48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谁的耳朵尖尖的？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55ADB17A-0AF4-46C8-88B4-CC663F565CA3}"/>
              </a:ext>
            </a:extLst>
          </p:cNvPr>
          <p:cNvGrpSpPr/>
          <p:nvPr/>
        </p:nvGrpSpPr>
        <p:grpSpPr>
          <a:xfrm>
            <a:off x="7967324" y="4482589"/>
            <a:ext cx="1743740" cy="1743740"/>
            <a:chOff x="7967324" y="5088980"/>
            <a:chExt cx="1743740" cy="1743740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xmlns="" id="{EF765AA7-0E51-4C82-9FD3-0C722BFC8AC6}"/>
                </a:ext>
              </a:extLst>
            </p:cNvPr>
            <p:cNvSpPr/>
            <p:nvPr/>
          </p:nvSpPr>
          <p:spPr>
            <a:xfrm>
              <a:off x="7967324" y="5088980"/>
              <a:ext cx="1743740" cy="17437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8">
              <a:extLst>
                <a:ext uri="{FF2B5EF4-FFF2-40B4-BE49-F238E27FC236}">
                  <a16:creationId xmlns:a16="http://schemas.microsoft.com/office/drawing/2014/main" xmlns="" id="{DCD4A286-B831-4841-8E98-C13407DC2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35465" y="5288795"/>
              <a:ext cx="1420392" cy="1420392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B942D42D-7D7C-417E-A15D-C610AADE652F}"/>
              </a:ext>
            </a:extLst>
          </p:cNvPr>
          <p:cNvGrpSpPr/>
          <p:nvPr/>
        </p:nvGrpSpPr>
        <p:grpSpPr>
          <a:xfrm>
            <a:off x="2488015" y="4482589"/>
            <a:ext cx="1743740" cy="1743740"/>
            <a:chOff x="2488015" y="5088980"/>
            <a:chExt cx="1743740" cy="1743740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xmlns="" id="{C386746A-47CD-468F-B6CC-26E34D8ED400}"/>
                </a:ext>
              </a:extLst>
            </p:cNvPr>
            <p:cNvSpPr/>
            <p:nvPr/>
          </p:nvSpPr>
          <p:spPr>
            <a:xfrm>
              <a:off x="2488015" y="5088980"/>
              <a:ext cx="1743740" cy="17437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3EBB3E1C-0840-4DB0-ADC4-5DA6880FC2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67421" y="5104383"/>
              <a:ext cx="1320926" cy="1663524"/>
            </a:xfrm>
            <a:prstGeom prst="rect">
              <a:avLst/>
            </a:prstGeom>
          </p:spPr>
        </p:pic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123DEB63-C131-4A39-BD14-605496396ED1}"/>
              </a:ext>
            </a:extLst>
          </p:cNvPr>
          <p:cNvGrpSpPr/>
          <p:nvPr/>
        </p:nvGrpSpPr>
        <p:grpSpPr>
          <a:xfrm>
            <a:off x="5227669" y="4482589"/>
            <a:ext cx="1743740" cy="1743740"/>
            <a:chOff x="5227669" y="5088980"/>
            <a:chExt cx="1743740" cy="1743740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xmlns="" id="{3E52E74C-EEC0-48E3-BD52-B54E13CEDEBB}"/>
                </a:ext>
              </a:extLst>
            </p:cNvPr>
            <p:cNvSpPr/>
            <p:nvPr/>
          </p:nvSpPr>
          <p:spPr>
            <a:xfrm>
              <a:off x="5227669" y="5088980"/>
              <a:ext cx="1743740" cy="17437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3">
              <a:extLst>
                <a:ext uri="{FF2B5EF4-FFF2-40B4-BE49-F238E27FC236}">
                  <a16:creationId xmlns:a16="http://schemas.microsoft.com/office/drawing/2014/main" xmlns="" id="{42E7570D-1034-42CB-819D-05A9458DE5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59667" y="5259513"/>
              <a:ext cx="1611742" cy="1402674"/>
            </a:xfrm>
            <a:prstGeom prst="rect">
              <a:avLst/>
            </a:prstGeom>
          </p:spPr>
        </p:pic>
      </p:grpSp>
      <p:sp>
        <p:nvSpPr>
          <p:cNvPr id="16" name="任意多边形: 形状 1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A9CDAA5A-D5D7-498E-8ED7-2E29EDD86118}"/>
              </a:ext>
            </a:extLst>
          </p:cNvPr>
          <p:cNvSpPr/>
          <p:nvPr/>
        </p:nvSpPr>
        <p:spPr>
          <a:xfrm>
            <a:off x="11007991" y="5583076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97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9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9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0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21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2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8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1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35" presetClass="path" presetSubtype="0" accel="5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2.96296E-6 L -0.225 -0.28079 " pathEditMode="relative" rAng="0" ptsTypes="AA" p14:bounceEnd="40000">
                                          <p:cBhvr>
                                            <p:cTn id="5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250" y="-140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9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9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0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21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2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8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1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35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2.96296E-6 L -0.225 -0.28079 " pathEditMode="relative" rAng="0" ptsTypes="AA">
                                          <p:cBhvr>
                                            <p:cTn id="5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250" y="-140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</p:bldLst>
      </p:timing>
    </mc:Fallback>
  </mc:AlternateContent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1800</TotalTime>
  <Words>344</Words>
  <Application>Microsoft Macintosh PowerPoint</Application>
  <PresentationFormat>Widescreen</PresentationFormat>
  <Paragraphs>72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GB Pinyinok-B</vt:lpstr>
      <vt:lpstr>KaiTi</vt:lpstr>
      <vt:lpstr>字魂70号-灵悦黑体</vt:lpstr>
      <vt:lpstr>宋体</vt:lpstr>
      <vt:lpstr>楷体</vt:lpstr>
      <vt:lpstr>等线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汉语圈</dc:creator>
  <cp:lastModifiedBy>Microsoft Office User</cp:lastModifiedBy>
  <cp:revision>882</cp:revision>
  <dcterms:created xsi:type="dcterms:W3CDTF">2020-02-03T08:18:58Z</dcterms:created>
  <dcterms:modified xsi:type="dcterms:W3CDTF">2020-04-08T18:17:09Z</dcterms:modified>
</cp:coreProperties>
</file>