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sldIdLst>
    <p:sldId id="371" r:id="rId4"/>
    <p:sldId id="256" r:id="rId5"/>
    <p:sldId id="274" r:id="rId6"/>
    <p:sldId id="272" r:id="rId7"/>
    <p:sldId id="261" r:id="rId8"/>
    <p:sldId id="275" r:id="rId9"/>
    <p:sldId id="262" r:id="rId10"/>
    <p:sldId id="278" r:id="rId11"/>
    <p:sldId id="263" r:id="rId12"/>
    <p:sldId id="279" r:id="rId13"/>
    <p:sldId id="260" r:id="rId14"/>
    <p:sldId id="277" r:id="rId15"/>
    <p:sldId id="264" r:id="rId16"/>
    <p:sldId id="280" r:id="rId17"/>
    <p:sldId id="265" r:id="rId18"/>
    <p:sldId id="281" r:id="rId19"/>
    <p:sldId id="266" r:id="rId20"/>
    <p:sldId id="282" r:id="rId21"/>
    <p:sldId id="267" r:id="rId22"/>
    <p:sldId id="283" r:id="rId23"/>
    <p:sldId id="270" r:id="rId24"/>
    <p:sldId id="284" r:id="rId25"/>
    <p:sldId id="268" r:id="rId26"/>
    <p:sldId id="285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FA34EA-E6EC-48DA-AA81-2CD495DE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5D1E-B401-43B8-B3F4-773E2428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3E455-91B7-4B0F-B1DF-82741E7E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6B7FEED-158D-4AFF-A556-3B9BDE784791}"/>
              </a:ext>
            </a:extLst>
          </p:cNvPr>
          <p:cNvSpPr/>
          <p:nvPr userDrawn="1"/>
        </p:nvSpPr>
        <p:spPr>
          <a:xfrm>
            <a:off x="-1" y="0"/>
            <a:ext cx="537410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9C90C-2045-4246-B6B3-8D3BBF58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FD41A4-5999-4CE1-90FC-430440DF4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1E6154-F749-421C-BF73-AA1B106E8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A7A06A-0469-4377-ABD6-D82ACBA6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523356-878E-413E-A6B1-67FE0CBA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BFAAA5-DFF7-487A-A96C-1036515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B0C32-3FF0-4ADD-BF53-93E13CAA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0388C3-E6AE-4669-8203-487008F1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B110D9-13B8-4A74-89EB-C0BB74F5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AA9E88-2072-4BC4-8D3E-3381C9D4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77C574-9333-4428-A004-DCF9FE8B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75B9EF-5780-4A59-AD0E-E39349E82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DFF7C9-7773-4B5F-B19C-F735C10BB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D737B-8440-45F3-8473-A60EA830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679E16-95A7-44ED-BF29-6040F428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8FD12-526B-4F6F-92A7-F024B7A4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4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1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04B8B6F-1A79-45C3-AED1-AD2FB66A67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9783F2-DBA6-4072-920C-28A12ADF9557}"/>
              </a:ext>
            </a:extLst>
          </p:cNvPr>
          <p:cNvSpPr/>
          <p:nvPr/>
        </p:nvSpPr>
        <p:spPr>
          <a:xfrm>
            <a:off x="0" y="2679405"/>
            <a:ext cx="12192000" cy="4178595"/>
          </a:xfrm>
          <a:prstGeom prst="rect">
            <a:avLst/>
          </a:prstGeom>
          <a:solidFill>
            <a:schemeClr val="accent2">
              <a:lumMod val="5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6C70A1-6332-471E-9426-E31B889DB8DB}"/>
              </a:ext>
            </a:extLst>
          </p:cNvPr>
          <p:cNvSpPr/>
          <p:nvPr userDrawn="1"/>
        </p:nvSpPr>
        <p:spPr>
          <a:xfrm>
            <a:off x="0" y="4869712"/>
            <a:ext cx="12192000" cy="1988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7A7F806-C58B-494B-B972-200A6C525BF3}"/>
              </a:ext>
            </a:extLst>
          </p:cNvPr>
          <p:cNvSpPr/>
          <p:nvPr userDrawn="1"/>
        </p:nvSpPr>
        <p:spPr>
          <a:xfrm>
            <a:off x="6096001" y="5007935"/>
            <a:ext cx="5993218" cy="1640322"/>
          </a:xfrm>
          <a:prstGeom prst="roundRect">
            <a:avLst>
              <a:gd name="adj" fmla="val 11212"/>
            </a:avLst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67E958-D3FE-42F3-9DD4-4D9D176D5101}"/>
              </a:ext>
            </a:extLst>
          </p:cNvPr>
          <p:cNvCxnSpPr>
            <a:cxnSpLocks/>
          </p:cNvCxnSpPr>
          <p:nvPr userDrawn="1"/>
        </p:nvCxnSpPr>
        <p:spPr>
          <a:xfrm>
            <a:off x="-10633" y="2679405"/>
            <a:ext cx="12202633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260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36129CF4-11E9-49D0-8FC6-AF82929D0F7B}"/>
              </a:ext>
            </a:extLst>
          </p:cNvPr>
          <p:cNvSpPr/>
          <p:nvPr userDrawn="1"/>
        </p:nvSpPr>
        <p:spPr>
          <a:xfrm>
            <a:off x="1724531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CC70C1E-E854-4925-AAA9-EFEA98895A17}"/>
              </a:ext>
            </a:extLst>
          </p:cNvPr>
          <p:cNvSpPr/>
          <p:nvPr userDrawn="1"/>
        </p:nvSpPr>
        <p:spPr>
          <a:xfrm>
            <a:off x="4039942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8E40265-4A8D-444A-A9BC-B0E7B9D885E1}"/>
              </a:ext>
            </a:extLst>
          </p:cNvPr>
          <p:cNvSpPr/>
          <p:nvPr userDrawn="1"/>
        </p:nvSpPr>
        <p:spPr>
          <a:xfrm>
            <a:off x="6355353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59A0265-F01D-413E-9BFD-CFF7727A547A}"/>
              </a:ext>
            </a:extLst>
          </p:cNvPr>
          <p:cNvSpPr/>
          <p:nvPr userDrawn="1"/>
        </p:nvSpPr>
        <p:spPr>
          <a:xfrm>
            <a:off x="8670763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58581FF-960B-40CF-B397-8D530F6B01D4}"/>
              </a:ext>
            </a:extLst>
          </p:cNvPr>
          <p:cNvSpPr/>
          <p:nvPr userDrawn="1"/>
        </p:nvSpPr>
        <p:spPr>
          <a:xfrm>
            <a:off x="1724531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1E2864-7AB4-455E-B3C3-15A30BA697DF}"/>
              </a:ext>
            </a:extLst>
          </p:cNvPr>
          <p:cNvSpPr/>
          <p:nvPr userDrawn="1"/>
        </p:nvSpPr>
        <p:spPr>
          <a:xfrm>
            <a:off x="4039942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1A6392-569A-4510-8DC4-FEA06B7D559E}"/>
              </a:ext>
            </a:extLst>
          </p:cNvPr>
          <p:cNvSpPr/>
          <p:nvPr userDrawn="1"/>
        </p:nvSpPr>
        <p:spPr>
          <a:xfrm>
            <a:off x="6355353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66568E7-0250-4413-90C6-CA98D9656861}"/>
              </a:ext>
            </a:extLst>
          </p:cNvPr>
          <p:cNvSpPr/>
          <p:nvPr userDrawn="1"/>
        </p:nvSpPr>
        <p:spPr>
          <a:xfrm>
            <a:off x="8670763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43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59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FA34EA-E6EC-48DA-AA81-2CD495DE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5D1E-B401-43B8-B3F4-773E2428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3E455-91B7-4B0F-B1DF-82741E7E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6B7FEED-158D-4AFF-A556-3B9BDE784791}"/>
              </a:ext>
            </a:extLst>
          </p:cNvPr>
          <p:cNvSpPr/>
          <p:nvPr userDrawn="1"/>
        </p:nvSpPr>
        <p:spPr>
          <a:xfrm>
            <a:off x="-1" y="0"/>
            <a:ext cx="299720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2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799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50582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76367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 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93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5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CFAC1-DC69-462F-834F-2E6D37F3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7EBDE2-8D6B-4DDB-BBDE-25C4E36E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0C0F73-948F-4502-B1AD-2232DDDE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1AEE4D-E727-4039-9624-6EBAC091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9766F-57DF-4E5D-9BA9-40387227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9D272-3209-4077-A4B0-D5BB2C2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41BE07-2D7D-4D76-B76E-C2AE6B6F8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13A9-4C39-4BBB-8E77-DC80D71C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6E9A4-6F44-4668-BB6B-FCBCAE6D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B93C4-4EAA-4A82-B695-A7EEEC5A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92142-00EC-4B06-85F0-C042E2C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E8DF7D-AF76-4E77-AD14-5D4F4A4F1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D0EB68-6BD6-4E59-B5C4-F1C8C12E6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F46E49-AF87-419A-A5E5-C4427DFD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BE5E93-8199-4411-9D56-C530F8F9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CA88A-CA1F-401D-A789-53D46514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ED05C4-3176-43CF-8BC8-09184944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D47C91-8C64-4B6E-8F7C-DC6E3F51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9B104B-C552-48C3-95DA-C248539BA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8F5F14-2AF7-4EA7-92AE-012280C50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8BB1DC-06DB-405D-BB5E-BFEE59AD3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0906E-FB69-488C-A427-A36D0A6E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6BEC4B-56C4-4086-853A-327BC091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80B3E6-19AB-451A-B25D-10395A41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9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9C245-00BD-4CE3-8B64-DB26D3F7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6F90E3-BFFE-42A7-A1AC-FD0266E6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2B66FA-0969-45A3-988C-964F49BC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1869D1-4AC1-4D99-9ED6-A5A8F844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FE4497-A1E7-4214-9ADD-3DE9C433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CC0E4D-CABB-4E00-8AC0-D0952721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0DCD39-E221-4EBB-830E-DB139655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19BF5-4779-4351-BA0F-7E2C5C14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98F8A3-F5F2-4163-A0E8-9393A4F8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BC3B81-CF23-4F3B-A042-ADF096BC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23AAF9-56D2-4268-8F61-4B705BA8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6A7DF7-E389-407E-BAA0-15A8E2C7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4DFFC5-C9B5-412B-B247-D42EEDDB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CC5B14-C582-45F6-AD7B-DEE69493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F4EA70-30AB-4830-A30C-8D68E6F7C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C4A9A-9748-4AEF-96E8-DFCA4D441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4792-3A1A-4E6A-BBE3-FA1E285825E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BC756-B961-4292-9CAA-B61CC2C29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17ADB4-B6F6-4CB5-BE5E-D6E924683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C201-24D6-4B7C-ADD3-F4EF447CE3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9C07B4-BB9C-417F-9B85-72997DDB4F2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00" y="6509912"/>
            <a:ext cx="190502" cy="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51.png"/><Relationship Id="rId3" Type="http://schemas.openxmlformats.org/officeDocument/2006/relationships/audio" Target="../media/audio14.wav"/><Relationship Id="rId7" Type="http://schemas.openxmlformats.org/officeDocument/2006/relationships/audio" Target="../media/audio20.wav"/><Relationship Id="rId12" Type="http://schemas.openxmlformats.org/officeDocument/2006/relationships/image" Target="../media/image39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audio" Target="../media/audio13.wav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audio" Target="../media/audio22.wav"/><Relationship Id="rId5" Type="http://schemas.openxmlformats.org/officeDocument/2006/relationships/audio" Target="../media/audio19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audio" Target="../media/audio12.wav"/><Relationship Id="rId4" Type="http://schemas.openxmlformats.org/officeDocument/2006/relationships/image" Target="../media/image33.png"/><Relationship Id="rId9" Type="http://schemas.openxmlformats.org/officeDocument/2006/relationships/audio" Target="../media/audio21.wav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6.wav"/><Relationship Id="rId26" Type="http://schemas.openxmlformats.org/officeDocument/2006/relationships/slide" Target="slide17.xml"/><Relationship Id="rId3" Type="http://schemas.openxmlformats.org/officeDocument/2006/relationships/audio" Target="../media/audio5.wav"/><Relationship Id="rId21" Type="http://schemas.openxmlformats.org/officeDocument/2006/relationships/audio" Target="../media/audio7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3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2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31" Type="http://schemas.openxmlformats.org/officeDocument/2006/relationships/image" Target="../media/image30.png"/><Relationship Id="rId4" Type="http://schemas.openxmlformats.org/officeDocument/2006/relationships/image" Target="../media/image52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7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audio" Target="../media/audio6.wav"/><Relationship Id="rId3" Type="http://schemas.openxmlformats.org/officeDocument/2006/relationships/audio" Target="../media/audio23.wav"/><Relationship Id="rId7" Type="http://schemas.openxmlformats.org/officeDocument/2006/relationships/audio" Target="../media/audio25.wav"/><Relationship Id="rId12" Type="http://schemas.openxmlformats.org/officeDocument/2006/relationships/image" Target="../media/image39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audio" Target="../media/audio5.wav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audio" Target="../media/audio20.wav"/><Relationship Id="rId5" Type="http://schemas.openxmlformats.org/officeDocument/2006/relationships/audio" Target="../media/audio24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audio" Target="../media/audio15.wav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5.wav"/><Relationship Id="rId26" Type="http://schemas.openxmlformats.org/officeDocument/2006/relationships/slide" Target="slide17.xml"/><Relationship Id="rId3" Type="http://schemas.openxmlformats.org/officeDocument/2006/relationships/audio" Target="../media/audio6.wav"/><Relationship Id="rId21" Type="http://schemas.openxmlformats.org/officeDocument/2006/relationships/audio" Target="../media/audio7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1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2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31" Type="http://schemas.openxmlformats.org/officeDocument/2006/relationships/image" Target="../media/image30.png"/><Relationship Id="rId4" Type="http://schemas.openxmlformats.org/officeDocument/2006/relationships/image" Target="../media/image54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7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55.png"/><Relationship Id="rId3" Type="http://schemas.openxmlformats.org/officeDocument/2006/relationships/audio" Target="../media/audio5.wav"/><Relationship Id="rId7" Type="http://schemas.openxmlformats.org/officeDocument/2006/relationships/audio" Target="../media/audio15.wav"/><Relationship Id="rId12" Type="http://schemas.openxmlformats.org/officeDocument/2006/relationships/image" Target="../media/image41.png"/><Relationship Id="rId17" Type="http://schemas.openxmlformats.org/officeDocument/2006/relationships/image" Target="../media/image33.png"/><Relationship Id="rId2" Type="http://schemas.openxmlformats.org/officeDocument/2006/relationships/image" Target="../media/image32.png"/><Relationship Id="rId16" Type="http://schemas.openxmlformats.org/officeDocument/2006/relationships/audio" Target="../media/audio27.wav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6.wav"/><Relationship Id="rId15" Type="http://schemas.openxmlformats.org/officeDocument/2006/relationships/image" Target="../media/image47.png"/><Relationship Id="rId10" Type="http://schemas.openxmlformats.org/officeDocument/2006/relationships/image" Target="../media/image39.png"/><Relationship Id="rId19" Type="http://schemas.openxmlformats.org/officeDocument/2006/relationships/audio" Target="../media/audio28.wav"/><Relationship Id="rId4" Type="http://schemas.openxmlformats.org/officeDocument/2006/relationships/image" Target="../media/image34.png"/><Relationship Id="rId9" Type="http://schemas.openxmlformats.org/officeDocument/2006/relationships/audio" Target="../media/audio20.wav"/><Relationship Id="rId14" Type="http://schemas.openxmlformats.org/officeDocument/2006/relationships/audio" Target="../media/audio2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5.wav"/><Relationship Id="rId26" Type="http://schemas.openxmlformats.org/officeDocument/2006/relationships/slide" Target="slide19.xml"/><Relationship Id="rId3" Type="http://schemas.openxmlformats.org/officeDocument/2006/relationships/audio" Target="../media/audio9.wav"/><Relationship Id="rId21" Type="http://schemas.openxmlformats.org/officeDocument/2006/relationships/audio" Target="../media/audio6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1.xml"/><Relationship Id="rId25" Type="http://schemas.openxmlformats.org/officeDocument/2006/relationships/image" Target="../media/image27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13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7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23.xml"/><Relationship Id="rId28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31" Type="http://schemas.openxmlformats.org/officeDocument/2006/relationships/image" Target="../media/image29.png"/><Relationship Id="rId4" Type="http://schemas.openxmlformats.org/officeDocument/2006/relationships/image" Target="../media/image56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6.png"/><Relationship Id="rId27" Type="http://schemas.openxmlformats.org/officeDocument/2006/relationships/audio" Target="../media/audio11.wav"/><Relationship Id="rId30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1.wav"/><Relationship Id="rId18" Type="http://schemas.openxmlformats.org/officeDocument/2006/relationships/image" Target="../media/image36.png"/><Relationship Id="rId3" Type="http://schemas.openxmlformats.org/officeDocument/2006/relationships/audio" Target="../media/audio3.wav"/><Relationship Id="rId21" Type="http://schemas.openxmlformats.org/officeDocument/2006/relationships/image" Target="../media/image37.png"/><Relationship Id="rId7" Type="http://schemas.openxmlformats.org/officeDocument/2006/relationships/audio" Target="../media/audio7.wav"/><Relationship Id="rId12" Type="http://schemas.openxmlformats.org/officeDocument/2006/relationships/image" Target="../media/image41.png"/><Relationship Id="rId17" Type="http://schemas.openxmlformats.org/officeDocument/2006/relationships/audio" Target="../media/audio5.wav"/><Relationship Id="rId2" Type="http://schemas.openxmlformats.org/officeDocument/2006/relationships/image" Target="../media/image32.png"/><Relationship Id="rId16" Type="http://schemas.openxmlformats.org/officeDocument/2006/relationships/image" Target="../media/image33.png"/><Relationship Id="rId20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4.wav"/><Relationship Id="rId15" Type="http://schemas.openxmlformats.org/officeDocument/2006/relationships/audio" Target="../media/audio2.wav"/><Relationship Id="rId10" Type="http://schemas.openxmlformats.org/officeDocument/2006/relationships/image" Target="../media/image39.png"/><Relationship Id="rId19" Type="http://schemas.openxmlformats.org/officeDocument/2006/relationships/image" Target="../media/image57.png"/><Relationship Id="rId4" Type="http://schemas.openxmlformats.org/officeDocument/2006/relationships/image" Target="../media/image34.png"/><Relationship Id="rId9" Type="http://schemas.openxmlformats.org/officeDocument/2006/relationships/audio" Target="../media/audio10.wav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5.wav"/><Relationship Id="rId26" Type="http://schemas.openxmlformats.org/officeDocument/2006/relationships/slide" Target="slide19.xml"/><Relationship Id="rId3" Type="http://schemas.openxmlformats.org/officeDocument/2006/relationships/audio" Target="../media/audio8.wav"/><Relationship Id="rId21" Type="http://schemas.openxmlformats.org/officeDocument/2006/relationships/audio" Target="../media/audio6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1.xml"/><Relationship Id="rId25" Type="http://schemas.openxmlformats.org/officeDocument/2006/relationships/image" Target="../media/image27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1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7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23.xml"/><Relationship Id="rId28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31" Type="http://schemas.openxmlformats.org/officeDocument/2006/relationships/image" Target="../media/image30.png"/><Relationship Id="rId4" Type="http://schemas.openxmlformats.org/officeDocument/2006/relationships/image" Target="../media/image58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6.png"/><Relationship Id="rId27" Type="http://schemas.openxmlformats.org/officeDocument/2006/relationships/audio" Target="../media/audio11.wav"/><Relationship Id="rId30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7.png"/><Relationship Id="rId18" Type="http://schemas.openxmlformats.org/officeDocument/2006/relationships/audio" Target="../media/audio6.wav"/><Relationship Id="rId3" Type="http://schemas.openxmlformats.org/officeDocument/2006/relationships/audio" Target="../media/audio3.wav"/><Relationship Id="rId21" Type="http://schemas.openxmlformats.org/officeDocument/2006/relationships/image" Target="../media/image42.png"/><Relationship Id="rId7" Type="http://schemas.openxmlformats.org/officeDocument/2006/relationships/audio" Target="../media/audio7.wav"/><Relationship Id="rId12" Type="http://schemas.openxmlformats.org/officeDocument/2006/relationships/audio" Target="../media/audio1.wav"/><Relationship Id="rId17" Type="http://schemas.openxmlformats.org/officeDocument/2006/relationships/image" Target="../media/image36.png"/><Relationship Id="rId2" Type="http://schemas.openxmlformats.org/officeDocument/2006/relationships/image" Target="../media/image32.png"/><Relationship Id="rId16" Type="http://schemas.openxmlformats.org/officeDocument/2006/relationships/audio" Target="../media/audio5.wav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9.png"/><Relationship Id="rId19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audio" Target="../media/audio10.wav"/><Relationship Id="rId14" Type="http://schemas.openxmlformats.org/officeDocument/2006/relationships/audio" Target="../media/audio2.wav"/><Relationship Id="rId2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5.wav"/><Relationship Id="rId26" Type="http://schemas.openxmlformats.org/officeDocument/2006/relationships/slide" Target="slide17.xml"/><Relationship Id="rId3" Type="http://schemas.openxmlformats.org/officeDocument/2006/relationships/audio" Target="../media/audio11.wav"/><Relationship Id="rId21" Type="http://schemas.openxmlformats.org/officeDocument/2006/relationships/audio" Target="../media/audio6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1.xml"/><Relationship Id="rId25" Type="http://schemas.openxmlformats.org/officeDocument/2006/relationships/image" Target="../media/image27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1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7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23.xml"/><Relationship Id="rId28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31" Type="http://schemas.openxmlformats.org/officeDocument/2006/relationships/image" Target="../media/image30.png"/><Relationship Id="rId4" Type="http://schemas.openxmlformats.org/officeDocument/2006/relationships/image" Target="../media/image59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6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4.wav"/><Relationship Id="rId18" Type="http://schemas.openxmlformats.org/officeDocument/2006/relationships/slide" Target="slide13.xml"/><Relationship Id="rId26" Type="http://schemas.openxmlformats.org/officeDocument/2006/relationships/image" Target="../media/image15.png"/><Relationship Id="rId3" Type="http://schemas.openxmlformats.org/officeDocument/2006/relationships/slide" Target="slide3.xml"/><Relationship Id="rId21" Type="http://schemas.openxmlformats.org/officeDocument/2006/relationships/slide" Target="slide23.xml"/><Relationship Id="rId34" Type="http://schemas.openxmlformats.org/officeDocument/2006/relationships/audio" Target="../media/audio11.wav"/><Relationship Id="rId7" Type="http://schemas.openxmlformats.org/officeDocument/2006/relationships/audio" Target="../media/audio2.wav"/><Relationship Id="rId12" Type="http://schemas.openxmlformats.org/officeDocument/2006/relationships/slide" Target="slide9.xml"/><Relationship Id="rId17" Type="http://schemas.openxmlformats.org/officeDocument/2006/relationships/image" Target="../media/image12.png"/><Relationship Id="rId25" Type="http://schemas.openxmlformats.org/officeDocument/2006/relationships/audio" Target="../media/audio8.wav"/><Relationship Id="rId33" Type="http://schemas.openxmlformats.org/officeDocument/2006/relationships/slide" Target="slide19.xml"/><Relationship Id="rId2" Type="http://schemas.openxmlformats.org/officeDocument/2006/relationships/image" Target="../media/image7.png"/><Relationship Id="rId16" Type="http://schemas.openxmlformats.org/officeDocument/2006/relationships/audio" Target="../media/audio5.wav"/><Relationship Id="rId20" Type="http://schemas.openxmlformats.org/officeDocument/2006/relationships/image" Target="../media/image13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24" Type="http://schemas.openxmlformats.org/officeDocument/2006/relationships/slide" Target="slide17.xml"/><Relationship Id="rId32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slide" Target="slide11.xml"/><Relationship Id="rId23" Type="http://schemas.openxmlformats.org/officeDocument/2006/relationships/image" Target="../media/image14.png"/><Relationship Id="rId28" Type="http://schemas.openxmlformats.org/officeDocument/2006/relationships/audio" Target="../media/audio9.wav"/><Relationship Id="rId36" Type="http://schemas.openxmlformats.org/officeDocument/2006/relationships/image" Target="../media/image19.png"/><Relationship Id="rId10" Type="http://schemas.openxmlformats.org/officeDocument/2006/relationships/audio" Target="../media/audio3.wav"/><Relationship Id="rId19" Type="http://schemas.openxmlformats.org/officeDocument/2006/relationships/audio" Target="../media/audio6.wav"/><Relationship Id="rId31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slide" Target="slide7.xml"/><Relationship Id="rId14" Type="http://schemas.openxmlformats.org/officeDocument/2006/relationships/image" Target="../media/image11.png"/><Relationship Id="rId22" Type="http://schemas.openxmlformats.org/officeDocument/2006/relationships/audio" Target="../media/audio7.wav"/><Relationship Id="rId27" Type="http://schemas.openxmlformats.org/officeDocument/2006/relationships/slide" Target="slide15.xml"/><Relationship Id="rId30" Type="http://schemas.openxmlformats.org/officeDocument/2006/relationships/slide" Target="slide21.xml"/><Relationship Id="rId35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2.wav"/><Relationship Id="rId18" Type="http://schemas.openxmlformats.org/officeDocument/2006/relationships/image" Target="../media/image37.png"/><Relationship Id="rId3" Type="http://schemas.openxmlformats.org/officeDocument/2006/relationships/audio" Target="../media/audio3.wav"/><Relationship Id="rId21" Type="http://schemas.openxmlformats.org/officeDocument/2006/relationships/image" Target="../media/image60.png"/><Relationship Id="rId7" Type="http://schemas.openxmlformats.org/officeDocument/2006/relationships/audio" Target="../media/audio7.wav"/><Relationship Id="rId12" Type="http://schemas.openxmlformats.org/officeDocument/2006/relationships/image" Target="../media/image47.png"/><Relationship Id="rId17" Type="http://schemas.openxmlformats.org/officeDocument/2006/relationships/audio" Target="../media/audio6.wav"/><Relationship Id="rId2" Type="http://schemas.openxmlformats.org/officeDocument/2006/relationships/image" Target="../media/image32.png"/><Relationship Id="rId16" Type="http://schemas.openxmlformats.org/officeDocument/2006/relationships/image" Target="../media/image36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5" Type="http://schemas.openxmlformats.org/officeDocument/2006/relationships/audio" Target="../media/audio5.wav"/><Relationship Id="rId23" Type="http://schemas.openxmlformats.org/officeDocument/2006/relationships/image" Target="../media/image41.png"/><Relationship Id="rId10" Type="http://schemas.openxmlformats.org/officeDocument/2006/relationships/image" Target="../media/image39.png"/><Relationship Id="rId19" Type="http://schemas.openxmlformats.org/officeDocument/2006/relationships/audio" Target="../media/audio9.wav"/><Relationship Id="rId4" Type="http://schemas.openxmlformats.org/officeDocument/2006/relationships/image" Target="../media/image34.png"/><Relationship Id="rId9" Type="http://schemas.openxmlformats.org/officeDocument/2006/relationships/audio" Target="../media/audio10.wav"/><Relationship Id="rId14" Type="http://schemas.openxmlformats.org/officeDocument/2006/relationships/image" Target="../media/image33.png"/><Relationship Id="rId22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5.wav"/><Relationship Id="rId26" Type="http://schemas.openxmlformats.org/officeDocument/2006/relationships/slide" Target="slide19.xml"/><Relationship Id="rId3" Type="http://schemas.openxmlformats.org/officeDocument/2006/relationships/audio" Target="../media/audio10.wav"/><Relationship Id="rId21" Type="http://schemas.openxmlformats.org/officeDocument/2006/relationships/audio" Target="../media/audio6.wav"/><Relationship Id="rId34" Type="http://schemas.openxmlformats.org/officeDocument/2006/relationships/image" Target="../media/image30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1.xml"/><Relationship Id="rId25" Type="http://schemas.openxmlformats.org/officeDocument/2006/relationships/image" Target="../media/image27.png"/><Relationship Id="rId33" Type="http://schemas.openxmlformats.org/officeDocument/2006/relationships/audio" Target="../media/audio9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13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7.wav"/><Relationship Id="rId32" Type="http://schemas.openxmlformats.org/officeDocument/2006/relationships/slide" Target="slide15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23.xml"/><Relationship Id="rId28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31" Type="http://schemas.openxmlformats.org/officeDocument/2006/relationships/image" Target="../media/image29.png"/><Relationship Id="rId4" Type="http://schemas.openxmlformats.org/officeDocument/2006/relationships/image" Target="../media/image61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6.png"/><Relationship Id="rId27" Type="http://schemas.openxmlformats.org/officeDocument/2006/relationships/audio" Target="../media/audio11.wav"/><Relationship Id="rId30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5.wav"/><Relationship Id="rId18" Type="http://schemas.openxmlformats.org/officeDocument/2006/relationships/image" Target="../media/image42.png"/><Relationship Id="rId3" Type="http://schemas.openxmlformats.org/officeDocument/2006/relationships/audio" Target="../media/audio3.wav"/><Relationship Id="rId21" Type="http://schemas.openxmlformats.org/officeDocument/2006/relationships/image" Target="../media/image62.png"/><Relationship Id="rId7" Type="http://schemas.openxmlformats.org/officeDocument/2006/relationships/audio" Target="../media/audio7.wav"/><Relationship Id="rId12" Type="http://schemas.openxmlformats.org/officeDocument/2006/relationships/image" Target="../media/image33.png"/><Relationship Id="rId17" Type="http://schemas.openxmlformats.org/officeDocument/2006/relationships/audio" Target="../media/audio9.wav"/><Relationship Id="rId2" Type="http://schemas.openxmlformats.org/officeDocument/2006/relationships/image" Target="../media/image32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audio" Target="../media/audio6.wav"/><Relationship Id="rId10" Type="http://schemas.openxmlformats.org/officeDocument/2006/relationships/image" Target="../media/image47.png"/><Relationship Id="rId19" Type="http://schemas.openxmlformats.org/officeDocument/2006/relationships/audio" Target="../media/audio8.wav"/><Relationship Id="rId4" Type="http://schemas.openxmlformats.org/officeDocument/2006/relationships/image" Target="../media/image34.png"/><Relationship Id="rId9" Type="http://schemas.openxmlformats.org/officeDocument/2006/relationships/audio" Target="../media/audio1.wav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5.wav"/><Relationship Id="rId26" Type="http://schemas.openxmlformats.org/officeDocument/2006/relationships/slide" Target="slide17.xml"/><Relationship Id="rId3" Type="http://schemas.openxmlformats.org/officeDocument/2006/relationships/audio" Target="../media/audio7.wav"/><Relationship Id="rId21" Type="http://schemas.openxmlformats.org/officeDocument/2006/relationships/audio" Target="../media/audio6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1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4.png"/><Relationship Id="rId20" Type="http://schemas.openxmlformats.org/officeDocument/2006/relationships/slide" Target="slide1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4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31" Type="http://schemas.openxmlformats.org/officeDocument/2006/relationships/image" Target="../media/image30.png"/><Relationship Id="rId4" Type="http://schemas.openxmlformats.org/officeDocument/2006/relationships/image" Target="../media/image63.png"/><Relationship Id="rId9" Type="http://schemas.openxmlformats.org/officeDocument/2006/relationships/audio" Target="../media/audio2.wav"/><Relationship Id="rId14" Type="http://schemas.openxmlformats.org/officeDocument/2006/relationships/slide" Target="slide9.xml"/><Relationship Id="rId22" Type="http://schemas.openxmlformats.org/officeDocument/2006/relationships/image" Target="../media/image26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audio" Target="../media/audio6.wav"/><Relationship Id="rId18" Type="http://schemas.openxmlformats.org/officeDocument/2006/relationships/image" Target="../media/image41.png"/><Relationship Id="rId3" Type="http://schemas.openxmlformats.org/officeDocument/2006/relationships/audio" Target="../media/audio3.wav"/><Relationship Id="rId21" Type="http://schemas.openxmlformats.org/officeDocument/2006/relationships/image" Target="../media/image39.png"/><Relationship Id="rId7" Type="http://schemas.openxmlformats.org/officeDocument/2006/relationships/audio" Target="../media/audio1.wav"/><Relationship Id="rId12" Type="http://schemas.openxmlformats.org/officeDocument/2006/relationships/image" Target="../media/image36.png"/><Relationship Id="rId17" Type="http://schemas.openxmlformats.org/officeDocument/2006/relationships/audio" Target="../media/audio8.wav"/><Relationship Id="rId2" Type="http://schemas.openxmlformats.org/officeDocument/2006/relationships/image" Target="../media/image32.png"/><Relationship Id="rId16" Type="http://schemas.openxmlformats.org/officeDocument/2006/relationships/image" Target="../media/image4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audio" Target="../media/audio2.wav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4.png"/><Relationship Id="rId18" Type="http://schemas.openxmlformats.org/officeDocument/2006/relationships/audio" Target="../media/audio6.wav"/><Relationship Id="rId26" Type="http://schemas.openxmlformats.org/officeDocument/2006/relationships/slide" Target="slide17.xml"/><Relationship Id="rId3" Type="http://schemas.openxmlformats.org/officeDocument/2006/relationships/audio" Target="../media/audio1.wav"/><Relationship Id="rId21" Type="http://schemas.openxmlformats.org/officeDocument/2006/relationships/audio" Target="../media/audio7.wav"/><Relationship Id="rId34" Type="http://schemas.openxmlformats.org/officeDocument/2006/relationships/image" Target="../media/image31.png"/><Relationship Id="rId7" Type="http://schemas.openxmlformats.org/officeDocument/2006/relationships/image" Target="../media/image22.png"/><Relationship Id="rId12" Type="http://schemas.openxmlformats.org/officeDocument/2006/relationships/audio" Target="../media/audio4.wav"/><Relationship Id="rId17" Type="http://schemas.openxmlformats.org/officeDocument/2006/relationships/slide" Target="slide13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20" Type="http://schemas.openxmlformats.org/officeDocument/2006/relationships/slide" Target="slide2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slide" Target="slide9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5.xml"/><Relationship Id="rId15" Type="http://schemas.openxmlformats.org/officeDocument/2006/relationships/audio" Target="../media/audio5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31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audio" Target="../media/audio3.wav"/><Relationship Id="rId14" Type="http://schemas.openxmlformats.org/officeDocument/2006/relationships/slide" Target="slide11.xml"/><Relationship Id="rId22" Type="http://schemas.openxmlformats.org/officeDocument/2006/relationships/image" Target="../media/image27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audio" Target="../media/audio17.wav"/><Relationship Id="rId18" Type="http://schemas.openxmlformats.org/officeDocument/2006/relationships/image" Target="../media/image41.png"/><Relationship Id="rId3" Type="http://schemas.openxmlformats.org/officeDocument/2006/relationships/audio" Target="../media/audio12.wav"/><Relationship Id="rId7" Type="http://schemas.openxmlformats.org/officeDocument/2006/relationships/audio" Target="../media/audio14.wav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audio" Target="../media/audio16.wav"/><Relationship Id="rId5" Type="http://schemas.openxmlformats.org/officeDocument/2006/relationships/audio" Target="../media/audio13.wav"/><Relationship Id="rId15" Type="http://schemas.openxmlformats.org/officeDocument/2006/relationships/audio" Target="../media/audio18.wav"/><Relationship Id="rId10" Type="http://schemas.openxmlformats.org/officeDocument/2006/relationships/image" Target="../media/image36.png"/><Relationship Id="rId19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audio" Target="../media/audio15.wav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4.png"/><Relationship Id="rId18" Type="http://schemas.openxmlformats.org/officeDocument/2006/relationships/audio" Target="../media/audio6.wav"/><Relationship Id="rId26" Type="http://schemas.openxmlformats.org/officeDocument/2006/relationships/slide" Target="slide17.xml"/><Relationship Id="rId3" Type="http://schemas.openxmlformats.org/officeDocument/2006/relationships/audio" Target="../media/audio2.wav"/><Relationship Id="rId21" Type="http://schemas.openxmlformats.org/officeDocument/2006/relationships/audio" Target="../media/audio7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4.wav"/><Relationship Id="rId17" Type="http://schemas.openxmlformats.org/officeDocument/2006/relationships/slide" Target="slide13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20" Type="http://schemas.openxmlformats.org/officeDocument/2006/relationships/slide" Target="slide2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5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31" Type="http://schemas.openxmlformats.org/officeDocument/2006/relationships/image" Target="../media/image30.png"/><Relationship Id="rId4" Type="http://schemas.openxmlformats.org/officeDocument/2006/relationships/image" Target="../media/image44.png"/><Relationship Id="rId9" Type="http://schemas.openxmlformats.org/officeDocument/2006/relationships/audio" Target="../media/audio3.wav"/><Relationship Id="rId14" Type="http://schemas.openxmlformats.org/officeDocument/2006/relationships/slide" Target="slide11.xml"/><Relationship Id="rId22" Type="http://schemas.openxmlformats.org/officeDocument/2006/relationships/image" Target="../media/image27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audio" Target="../media/audio18.wav"/><Relationship Id="rId18" Type="http://schemas.openxmlformats.org/officeDocument/2006/relationships/image" Target="../media/image46.png"/><Relationship Id="rId3" Type="http://schemas.openxmlformats.org/officeDocument/2006/relationships/audio" Target="../media/audio13.wav"/><Relationship Id="rId7" Type="http://schemas.openxmlformats.org/officeDocument/2006/relationships/audio" Target="../media/audio15.wav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audio" Target="../media/audio17.wav"/><Relationship Id="rId5" Type="http://schemas.openxmlformats.org/officeDocument/2006/relationships/audio" Target="../media/audio14.wav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audio" Target="../media/audio12.wav"/><Relationship Id="rId4" Type="http://schemas.openxmlformats.org/officeDocument/2006/relationships/image" Target="../media/image34.png"/><Relationship Id="rId9" Type="http://schemas.openxmlformats.org/officeDocument/2006/relationships/audio" Target="../media/audio16.wav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4.png"/><Relationship Id="rId18" Type="http://schemas.openxmlformats.org/officeDocument/2006/relationships/audio" Target="../media/audio6.wav"/><Relationship Id="rId26" Type="http://schemas.openxmlformats.org/officeDocument/2006/relationships/slide" Target="slide17.xml"/><Relationship Id="rId3" Type="http://schemas.openxmlformats.org/officeDocument/2006/relationships/audio" Target="../media/audio3.wav"/><Relationship Id="rId21" Type="http://schemas.openxmlformats.org/officeDocument/2006/relationships/audio" Target="../media/audio7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4.wav"/><Relationship Id="rId17" Type="http://schemas.openxmlformats.org/officeDocument/2006/relationships/slide" Target="slide13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20" Type="http://schemas.openxmlformats.org/officeDocument/2006/relationships/slide" Target="slide2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5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31" Type="http://schemas.openxmlformats.org/officeDocument/2006/relationships/image" Target="../media/image30.png"/><Relationship Id="rId4" Type="http://schemas.openxmlformats.org/officeDocument/2006/relationships/image" Target="../media/image48.png"/><Relationship Id="rId9" Type="http://schemas.openxmlformats.org/officeDocument/2006/relationships/audio" Target="../media/audio2.wav"/><Relationship Id="rId14" Type="http://schemas.openxmlformats.org/officeDocument/2006/relationships/slide" Target="slide11.xml"/><Relationship Id="rId22" Type="http://schemas.openxmlformats.org/officeDocument/2006/relationships/image" Target="../media/image27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audio" Target="../media/audio22.wav"/><Relationship Id="rId18" Type="http://schemas.openxmlformats.org/officeDocument/2006/relationships/image" Target="../media/image49.png"/><Relationship Id="rId3" Type="http://schemas.openxmlformats.org/officeDocument/2006/relationships/audio" Target="../media/audio14.wav"/><Relationship Id="rId7" Type="http://schemas.openxmlformats.org/officeDocument/2006/relationships/audio" Target="../media/audio19.wav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audio" Target="../media/audio21.wav"/><Relationship Id="rId5" Type="http://schemas.openxmlformats.org/officeDocument/2006/relationships/audio" Target="../media/audio12.wav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audio" Target="../media/audio13.wav"/><Relationship Id="rId4" Type="http://schemas.openxmlformats.org/officeDocument/2006/relationships/image" Target="../media/image33.png"/><Relationship Id="rId9" Type="http://schemas.openxmlformats.org/officeDocument/2006/relationships/audio" Target="../media/audio20.wav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audio" Target="../media/audio6.wav"/><Relationship Id="rId26" Type="http://schemas.openxmlformats.org/officeDocument/2006/relationships/slide" Target="slide17.xml"/><Relationship Id="rId3" Type="http://schemas.openxmlformats.org/officeDocument/2006/relationships/audio" Target="../media/audio4.wav"/><Relationship Id="rId21" Type="http://schemas.openxmlformats.org/officeDocument/2006/relationships/audio" Target="../media/audio7.wav"/><Relationship Id="rId34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audio" Target="../media/audio3.wav"/><Relationship Id="rId17" Type="http://schemas.openxmlformats.org/officeDocument/2006/relationships/slide" Target="slide13.xml"/><Relationship Id="rId25" Type="http://schemas.openxmlformats.org/officeDocument/2006/relationships/image" Target="../media/image28.png"/><Relationship Id="rId33" Type="http://schemas.openxmlformats.org/officeDocument/2006/relationships/audio" Target="../media/audio10.wav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20" Type="http://schemas.openxmlformats.org/officeDocument/2006/relationships/slide" Target="slide23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audio" Target="../media/audio11.wav"/><Relationship Id="rId32" Type="http://schemas.openxmlformats.org/officeDocument/2006/relationships/slide" Target="slide21.xml"/><Relationship Id="rId5" Type="http://schemas.openxmlformats.org/officeDocument/2006/relationships/slide" Target="slide3.xml"/><Relationship Id="rId15" Type="http://schemas.openxmlformats.org/officeDocument/2006/relationships/audio" Target="../media/audio5.wav"/><Relationship Id="rId23" Type="http://schemas.openxmlformats.org/officeDocument/2006/relationships/slide" Target="slide19.xml"/><Relationship Id="rId28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31" Type="http://schemas.openxmlformats.org/officeDocument/2006/relationships/image" Target="../media/image30.png"/><Relationship Id="rId4" Type="http://schemas.openxmlformats.org/officeDocument/2006/relationships/image" Target="../media/image50.png"/><Relationship Id="rId9" Type="http://schemas.openxmlformats.org/officeDocument/2006/relationships/audio" Target="../media/audio2.wav"/><Relationship Id="rId14" Type="http://schemas.openxmlformats.org/officeDocument/2006/relationships/slide" Target="slide11.xml"/><Relationship Id="rId22" Type="http://schemas.openxmlformats.org/officeDocument/2006/relationships/image" Target="../media/image27.png"/><Relationship Id="rId27" Type="http://schemas.openxmlformats.org/officeDocument/2006/relationships/audio" Target="../media/audio8.wav"/><Relationship Id="rId30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84" y="4983687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17" name="奶奶">
            <a:hlinkHover r:id="" action="ppaction://noaction" highlightClick="1">
              <a:snd r:embed="rId3" name="亲家母.wav"/>
            </a:hlinkHover>
            <a:extLst>
              <a:ext uri="{FF2B5EF4-FFF2-40B4-BE49-F238E27FC236}">
                <a16:creationId xmlns:a16="http://schemas.microsoft.com/office/drawing/2014/main" id="{4C67F026-6F43-4645-A50C-C323D0132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20" name="爸爸">
            <a:hlinkHover r:id="" action="ppaction://noaction" highlightClick="1">
              <a:snd r:embed="rId5" name="女婿.wav"/>
            </a:hlinkHover>
            <a:extLst>
              <a:ext uri="{FF2B5EF4-FFF2-40B4-BE49-F238E27FC236}">
                <a16:creationId xmlns:a16="http://schemas.microsoft.com/office/drawing/2014/main" id="{7AB4F278-0967-4CDE-BE17-BEBF81A909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21" name="妈妈">
            <a:hlinkHover r:id="" action="ppaction://noaction" highlightClick="1">
              <a:snd r:embed="rId7" name="女儿.wav"/>
            </a:hlinkHover>
            <a:extLst>
              <a:ext uri="{FF2B5EF4-FFF2-40B4-BE49-F238E27FC236}">
                <a16:creationId xmlns:a16="http://schemas.microsoft.com/office/drawing/2014/main" id="{789CF384-4639-4AF6-982B-4737A5CE55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9" name="外孙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11" name="外孙女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9" name="外孙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9" name="外孙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25" name="菲菲">
            <a:hlinkHover r:id="" action="ppaction://noaction" highlightClick="1">
              <a:snd r:embed="rId11" name="外孙女.wav"/>
            </a:hlinkHover>
            <a:extLst>
              <a:ext uri="{FF2B5EF4-FFF2-40B4-BE49-F238E27FC236}">
                <a16:creationId xmlns:a16="http://schemas.microsoft.com/office/drawing/2014/main" id="{2F871919-FA78-4714-B628-2565F74E821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9041179" y="1845029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bànr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老伴儿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4107543" y="758653"/>
            <a:ext cx="1773905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ɡōnɡ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亲家公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6041151" y="758443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mǔ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亲家母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9649813" y="3252814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5856752" y="53095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EA8562-6F47-4DF4-A069-C4602EDB22B8}"/>
              </a:ext>
            </a:extLst>
          </p:cNvPr>
          <p:cNvSpPr/>
          <p:nvPr/>
        </p:nvSpPr>
        <p:spPr>
          <a:xfrm>
            <a:off x="3859294" y="5320229"/>
            <a:ext cx="1901079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338420" y="5316346"/>
            <a:ext cx="1750133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4339977" y="3205820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xù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16" name="亲家公.wav"/>
            </a:hlinkHover>
            <a:extLst>
              <a:ext uri="{FF2B5EF4-FFF2-40B4-BE49-F238E27FC236}">
                <a16:creationId xmlns:a16="http://schemas.microsoft.com/office/drawing/2014/main" id="{6AE40D65-C7DF-49C2-AC33-8CD8473858D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3" name="姥姥">
            <a:extLst>
              <a:ext uri="{FF2B5EF4-FFF2-40B4-BE49-F238E27FC236}">
                <a16:creationId xmlns:a16="http://schemas.microsoft.com/office/drawing/2014/main" id="{CFD68F81-FD2D-4A22-8583-47C035ABBC4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80" y="1611500"/>
            <a:ext cx="2951605" cy="3101172"/>
          </a:xfrm>
          <a:prstGeom prst="rect">
            <a:avLst/>
          </a:prstGeom>
        </p:spPr>
      </p:pic>
      <p:pic>
        <p:nvPicPr>
          <p:cNvPr id="44" name="姥爷">
            <a:hlinkHover r:id="" action="ppaction://noaction" highlightClick="1">
              <a:snd r:embed="rId19" name="老伴儿.wav"/>
            </a:hlinkHover>
            <a:extLst>
              <a:ext uri="{FF2B5EF4-FFF2-40B4-BE49-F238E27FC236}">
                <a16:creationId xmlns:a16="http://schemas.microsoft.com/office/drawing/2014/main" id="{229B2112-B91F-47FF-AF33-1AEDF39C13F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FF2FA372-0ED9-4E17-96D0-6F6BFFE00990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3A6D3FB-F776-4D90-8DC0-6380096F27C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5195CA4-34F4-42F2-9175-58E128BA8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8" name="爸爸">
            <a:hlinkHover r:id="" action="ppaction://noaction" highlightClick="1">
              <a:snd r:embed="rId3" name="爸爸.wav"/>
            </a:hlinkHover>
            <a:extLst>
              <a:ext uri="{FF2B5EF4-FFF2-40B4-BE49-F238E27FC236}">
                <a16:creationId xmlns:a16="http://schemas.microsoft.com/office/drawing/2014/main" id="{0902FBAE-FD22-4ECD-A7E7-B57B08408A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814" y="1220148"/>
            <a:ext cx="3264027" cy="3711605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625792B5-B30B-4D2D-94EB-6D34C3C1BA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ABFCB447-6544-410A-B1BF-00BE73FB2E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2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A2EE2C26-8396-4AA8-8636-A8C89517263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3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05FA5142-599C-4850-B6AE-82DBCE3248C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35" name="妈妈">
            <a:hlinkClick r:id="rId17" action="ppaction://hlinksldjump"/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A128E6E7-6B9C-41F1-B5DA-D38CFB0C561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36" name="佳佳">
            <a:hlinkClick r:id="rId20" action="ppaction://hlinksldjump"/>
            <a:hlinkHover r:id="" action="ppaction://noaction" highlightClick="1">
              <a:snd r:embed="rId21" name="弟弟.wav"/>
            </a:hlinkHover>
            <a:extLst>
              <a:ext uri="{FF2B5EF4-FFF2-40B4-BE49-F238E27FC236}">
                <a16:creationId xmlns:a16="http://schemas.microsoft.com/office/drawing/2014/main" id="{47B817C2-0883-49F5-AE54-69AAC4E3BE0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37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292FDDAC-FAB9-45E0-AB71-27E24872E881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8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FD28C121-1A0B-4E40-9477-DD9428353D2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39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F8F7E800-CFB2-4F37-9EAC-8A3AAA169075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9614412C-C828-4291-91D3-F9EB0C75EC3D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D1C0D1F-81AE-47AE-ACF7-38F8065E9173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02EF8FE6-DC1A-4A31-B9A8-07020E943A17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19B9AE3A-9B39-4B13-82B2-9C0ED335AB91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5" name="矩形: 圆角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DFDF0B-7F85-4636-9480-F8E264F74B8A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B407424-3551-4CC0-A9FA-35DC9714552A}"/>
              </a:ext>
            </a:extLst>
          </p:cNvPr>
          <p:cNvSpPr/>
          <p:nvPr/>
        </p:nvSpPr>
        <p:spPr>
          <a:xfrm>
            <a:off x="1857199" y="4931430"/>
            <a:ext cx="1293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矩形: 圆角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46C83A-C6C3-4910-A181-9D8FDB088266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2515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岳父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岳母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1" name="妈妈">
            <a:hlinkHover r:id="" action="ppaction://noaction" highlightClick="1">
              <a:snd r:embed="rId7" name="妻子.wav"/>
            </a:hlinkHover>
            <a:extLst>
              <a:ext uri="{FF2B5EF4-FFF2-40B4-BE49-F238E27FC236}">
                <a16:creationId xmlns:a16="http://schemas.microsoft.com/office/drawing/2014/main" id="{789CF384-4639-4AF6-982B-4737A5CE55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9" name="儿子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11" name="女儿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9" name="儿子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9" name="儿子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25" name="菲菲">
            <a:hlinkHover r:id="" action="ppaction://noaction" highlightClick="1">
              <a:snd r:embed="rId11" name="女儿.wav"/>
            </a:hlinkHover>
            <a:extLst>
              <a:ext uri="{FF2B5EF4-FFF2-40B4-BE49-F238E27FC236}">
                <a16:creationId xmlns:a16="http://schemas.microsoft.com/office/drawing/2014/main" id="{2F871919-FA78-4714-B628-2565F74E821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924419" y="731044"/>
            <a:ext cx="111396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754884" y="731774"/>
            <a:ext cx="114909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yuè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fù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岳父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16957" y="727193"/>
            <a:ext cx="114909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yuè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mǔ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岳母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9649813" y="3252814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qī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妻子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5856752" y="53095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EA8562-6F47-4DF4-A069-C4602EDB22B8}"/>
              </a:ext>
            </a:extLst>
          </p:cNvPr>
          <p:cNvSpPr/>
          <p:nvPr/>
        </p:nvSpPr>
        <p:spPr>
          <a:xfrm>
            <a:off x="3890348" y="4418227"/>
            <a:ext cx="1033752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430498" y="5316346"/>
            <a:ext cx="1033752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225086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16" name="爸爸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1" name="爸爸">
            <a:extLst>
              <a:ext uri="{FF2B5EF4-FFF2-40B4-BE49-F238E27FC236}">
                <a16:creationId xmlns:a16="http://schemas.microsoft.com/office/drawing/2014/main" id="{541E26E3-3F4C-47EB-BB9F-89BA9DB83EA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9" y="1600415"/>
            <a:ext cx="2823622" cy="32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3E9CA59-D8F1-42EA-8AAD-D5B41B54994D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707F635-643A-409C-B2AC-37120CF1808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A982812-1B98-4D40-8C01-C852FCBC9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9" name="妈妈">
            <a:hlinkHover r:id="" action="ppaction://noaction" highlightClick="1">
              <a:snd r:embed="rId3" name="妈妈.wav"/>
            </a:hlinkHover>
            <a:extLst>
              <a:ext uri="{FF2B5EF4-FFF2-40B4-BE49-F238E27FC236}">
                <a16:creationId xmlns:a16="http://schemas.microsoft.com/office/drawing/2014/main" id="{1B810F96-29BE-4CC6-A1CA-0EC0E29A93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893" y="1241163"/>
            <a:ext cx="2798338" cy="3675741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B308A5DF-02F7-48A8-82F7-BB335450AE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45C7BF9D-2C4B-44F1-97E1-F0AA6E02790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2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0A74FA54-C502-4194-AD3F-EC780491C4C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3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1C66E3D5-0C80-4EC7-AA07-B647A87C5B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34" name="爸爸">
            <a:hlinkClick r:id="rId17" action="ppaction://hlinksldjump"/>
            <a:hlinkHover r:id="" action="ppaction://noaction" highlightClick="1">
              <a:snd r:embed="rId18" name="爸爸.wav"/>
            </a:hlinkHover>
            <a:extLst>
              <a:ext uri="{FF2B5EF4-FFF2-40B4-BE49-F238E27FC236}">
                <a16:creationId xmlns:a16="http://schemas.microsoft.com/office/drawing/2014/main" id="{B45F4FD0-558E-449D-BCAC-81494B2E0CF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36" name="佳佳">
            <a:hlinkClick r:id="rId20" action="ppaction://hlinksldjump"/>
            <a:hlinkHover r:id="" action="ppaction://noaction" highlightClick="1">
              <a:snd r:embed="rId21" name="弟弟.wav"/>
            </a:hlinkHover>
            <a:extLst>
              <a:ext uri="{FF2B5EF4-FFF2-40B4-BE49-F238E27FC236}">
                <a16:creationId xmlns:a16="http://schemas.microsoft.com/office/drawing/2014/main" id="{B3419131-CA71-48E1-B8A1-0E32CD64DE2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37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65B0377B-2F15-4E38-B13C-83447A63B91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8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FD7C6C53-7DED-4D1A-9A77-0254B7C4EB7B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39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09D9490B-8B04-4AF5-A445-99DE4C4BE03C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F83CFF5A-8C8D-4167-A67C-F7F701025623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FD8BEED2-0DB3-4B4E-A648-D0A8315BA4DA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EF207986-D8EA-4D3D-99D4-8B641367A492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29EF28B9-1D9B-49E0-A171-DB4FDD2FF584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5" name="矩形: 圆角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0BEC25-1A7D-42F0-8C57-C94A87C068D5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BD44A4A-92A2-4047-BF71-45C4382D16C9}"/>
              </a:ext>
            </a:extLst>
          </p:cNvPr>
          <p:cNvSpPr/>
          <p:nvPr/>
        </p:nvSpPr>
        <p:spPr>
          <a:xfrm>
            <a:off x="1741783" y="4931430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矩形: 圆角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800DDE-C461-4D92-947E-F4909E56A302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754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爸爸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妈妈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7" name="儿子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9" name="女儿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7" name="儿子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7" name="儿子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25" name="菲菲">
            <a:hlinkHover r:id="" action="ppaction://noaction" highlightClick="1">
              <a:snd r:embed="rId9" name="女儿.wav"/>
            </a:hlinkHover>
            <a:extLst>
              <a:ext uri="{FF2B5EF4-FFF2-40B4-BE49-F238E27FC236}">
                <a16:creationId xmlns:a16="http://schemas.microsoft.com/office/drawing/2014/main" id="{2F871919-FA78-4714-B628-2565F74E821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765646" y="716913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ɡōnɡ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ɡonɡ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公公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657995" y="731774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0944" y="727670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6297159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pó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po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婆婆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5856752" y="53095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EA8562-6F47-4DF4-A069-C4602EDB22B8}"/>
              </a:ext>
            </a:extLst>
          </p:cNvPr>
          <p:cNvSpPr/>
          <p:nvPr/>
        </p:nvSpPr>
        <p:spPr>
          <a:xfrm>
            <a:off x="3858958" y="4508078"/>
            <a:ext cx="1033752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430498" y="5316346"/>
            <a:ext cx="1033752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684968" y="3116940"/>
            <a:ext cx="131022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zhànɡ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fu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丈夫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14" name="公公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16" name="婆婆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3" name="妈妈">
            <a:extLst>
              <a:ext uri="{FF2B5EF4-FFF2-40B4-BE49-F238E27FC236}">
                <a16:creationId xmlns:a16="http://schemas.microsoft.com/office/drawing/2014/main" id="{353C1978-4AF4-4FAB-AAD8-A75161BA90D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5" y="1182598"/>
            <a:ext cx="2757165" cy="3621658"/>
          </a:xfrm>
          <a:prstGeom prst="rect">
            <a:avLst/>
          </a:prstGeom>
        </p:spPr>
      </p:pic>
      <p:pic>
        <p:nvPicPr>
          <p:cNvPr id="45" name="爸爸">
            <a:hlinkHover r:id="" action="ppaction://noaction" highlightClick="1">
              <a:snd r:embed="rId19" name="丈夫.wav"/>
            </a:hlinkHover>
            <a:extLst>
              <a:ext uri="{FF2B5EF4-FFF2-40B4-BE49-F238E27FC236}">
                <a16:creationId xmlns:a16="http://schemas.microsoft.com/office/drawing/2014/main" id="{E85B1AF8-25D5-4D7A-A8E5-61ABA432452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2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E6CE5C-7E3D-4CBC-A6E8-4B3D8D121444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CB85BAD-C85B-42BE-8193-ED708016A40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A1DB251-CF0D-4D29-AF80-36826E4DE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3" name="菲菲">
            <a:hlinkHover r:id="" action="ppaction://noaction" highlightClick="1">
              <a:snd r:embed="rId3" name="姐姐.wav"/>
            </a:hlinkHover>
            <a:extLst>
              <a:ext uri="{FF2B5EF4-FFF2-40B4-BE49-F238E27FC236}">
                <a16:creationId xmlns:a16="http://schemas.microsoft.com/office/drawing/2014/main" id="{D033C8DA-3BFE-4CD1-AF6A-8A31607E7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73" y="1353657"/>
            <a:ext cx="2920449" cy="3616410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5D2BB890-8C6E-482D-88AD-BB7168D97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977440E5-1D0B-49C0-A30D-7B8B2E6A5A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2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855327F2-E211-4A81-9032-5E307CD2E91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3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D467AEF6-E49D-4CDF-8225-7391C0FAD8D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34" name="爸爸">
            <a:hlinkClick r:id="rId17" action="ppaction://hlinksldjump"/>
            <a:hlinkHover r:id="" action="ppaction://noaction" highlightClick="1">
              <a:snd r:embed="rId18" name="爸爸.wav"/>
            </a:hlinkHover>
            <a:extLst>
              <a:ext uri="{FF2B5EF4-FFF2-40B4-BE49-F238E27FC236}">
                <a16:creationId xmlns:a16="http://schemas.microsoft.com/office/drawing/2014/main" id="{0D851448-7280-432C-BFC6-CB13C4B7822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35" name="妈妈">
            <a:hlinkClick r:id="rId20" action="ppaction://hlinksldjump"/>
            <a:hlinkHover r:id="" action="ppaction://noaction" highlightClick="1">
              <a:snd r:embed="rId21" name="妈妈.wav"/>
            </a:hlinkHover>
            <a:extLst>
              <a:ext uri="{FF2B5EF4-FFF2-40B4-BE49-F238E27FC236}">
                <a16:creationId xmlns:a16="http://schemas.microsoft.com/office/drawing/2014/main" id="{B9091112-8E88-407A-B26F-0C999911AAE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36" name="佳佳">
            <a:hlinkClick r:id="rId23" action="ppaction://hlinksldjump"/>
            <a:hlinkHover r:id="" action="ppaction://noaction" highlightClick="1">
              <a:snd r:embed="rId24" name="弟弟.wav"/>
            </a:hlinkHover>
            <a:extLst>
              <a:ext uri="{FF2B5EF4-FFF2-40B4-BE49-F238E27FC236}">
                <a16:creationId xmlns:a16="http://schemas.microsoft.com/office/drawing/2014/main" id="{0890B922-2726-4622-A58E-F24D3AF0DBC4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37" name="明明">
            <a:hlinkClick r:id="rId26" action="ppaction://hlinksldjump"/>
            <a:hlinkHover r:id="" action="ppaction://noaction" highlightClick="1">
              <a:snd r:embed="rId27" name="我.wav"/>
            </a:hlinkHover>
            <a:extLst>
              <a:ext uri="{FF2B5EF4-FFF2-40B4-BE49-F238E27FC236}">
                <a16:creationId xmlns:a16="http://schemas.microsoft.com/office/drawing/2014/main" id="{1F128D47-FD44-4D10-AAA8-D9E1B77A6F3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8" name="强强">
            <a:hlinkClick r:id="rId29" action="ppaction://hlinksldjump"/>
            <a:hlinkHover r:id="" action="ppaction://noaction" highlightClick="1">
              <a:snd r:embed="rId30" name="哥哥.wav"/>
            </a:hlinkHover>
            <a:extLst>
              <a:ext uri="{FF2B5EF4-FFF2-40B4-BE49-F238E27FC236}">
                <a16:creationId xmlns:a16="http://schemas.microsoft.com/office/drawing/2014/main" id="{8864E4C3-C35A-4F12-A6CA-B04526EE57F3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78946EEE-D76F-4682-8298-2EF6FA652F92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88EC47BD-9AFA-4BDF-918D-D9B85108FC7F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97E6E1AA-28C8-4060-A37B-8CB3ED49655E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A41CAB22-18CF-4D4E-9EE0-95C121A59249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5" name="矩形: 圆角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8637A6-AA73-45A1-A500-C187D526B181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C7B45F4-4C3F-4D54-97FA-B49295DC8614}"/>
              </a:ext>
            </a:extLst>
          </p:cNvPr>
          <p:cNvSpPr/>
          <p:nvPr/>
        </p:nvSpPr>
        <p:spPr>
          <a:xfrm>
            <a:off x="1879641" y="4931430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jie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矩形: 圆角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185645-D313-4919-A1B7-0BAD3E9C7538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767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姥爷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姥姥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9" name="妹妹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905688" y="716913"/>
            <a:ext cx="1189865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yé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657995" y="731774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0944" y="727670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lɑo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6297159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nǎi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nɑi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03870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4904146" y="43800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314385" y="5316346"/>
            <a:ext cx="114196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mèi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mei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妹妹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684968" y="3116940"/>
            <a:ext cx="131022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13" name="爷爷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15" name="奶奶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5" name="爸爸">
            <a:hlinkHover r:id="" action="ppaction://noaction" highlightClick="1">
              <a:snd r:embed="rId17" name="爸爸.wav"/>
            </a:hlinkHover>
            <a:extLst>
              <a:ext uri="{FF2B5EF4-FFF2-40B4-BE49-F238E27FC236}">
                <a16:creationId xmlns:a16="http://schemas.microsoft.com/office/drawing/2014/main" id="{E85B1AF8-25D5-4D7A-A8E5-61ABA432452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41" name="菲菲">
            <a:extLst>
              <a:ext uri="{FF2B5EF4-FFF2-40B4-BE49-F238E27FC236}">
                <a16:creationId xmlns:a16="http://schemas.microsoft.com/office/drawing/2014/main" id="{5170A6F8-BE04-4396-9F49-3B8DA535FB3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" y="1694821"/>
            <a:ext cx="2802363" cy="3470183"/>
          </a:xfrm>
          <a:prstGeom prst="rect">
            <a:avLst/>
          </a:prstGeom>
        </p:spPr>
      </p:pic>
      <p:pic>
        <p:nvPicPr>
          <p:cNvPr id="46" name="妈妈">
            <a:hlinkHover r:id="" action="ppaction://noaction" highlightClick="1">
              <a:snd r:embed="rId20" name="妈妈.wav"/>
            </a:hlinkHover>
            <a:extLst>
              <a:ext uri="{FF2B5EF4-FFF2-40B4-BE49-F238E27FC236}">
                <a16:creationId xmlns:a16="http://schemas.microsoft.com/office/drawing/2014/main" id="{38BACC39-0D55-4E92-BFB3-F5A3BFE3BA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090A48E-9C7B-402E-BD74-41A5C207A76E}"/>
              </a:ext>
            </a:extLst>
          </p:cNvPr>
          <p:cNvSpPr/>
          <p:nvPr/>
        </p:nvSpPr>
        <p:spPr>
          <a:xfrm>
            <a:off x="9649813" y="3180244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07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E3324B1E-E92E-4455-A628-3C8E8FB42A2A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CD52C0-A71D-48C1-9284-595B31DBDA8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FAF5176-3E9B-4510-A422-5FAE4956E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2" name="强强">
            <a:hlinkHover r:id="" action="ppaction://noaction" highlightClick="1">
              <a:snd r:embed="rId3" name="哥哥.wav"/>
            </a:hlinkHover>
            <a:extLst>
              <a:ext uri="{FF2B5EF4-FFF2-40B4-BE49-F238E27FC236}">
                <a16:creationId xmlns:a16="http://schemas.microsoft.com/office/drawing/2014/main" id="{2FB9D7D4-2F4E-4F52-953A-F78D6122F8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03" y="1392936"/>
            <a:ext cx="3001354" cy="3716595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A66B8DF4-6CEF-4BAF-80DA-8D4C0B1FA0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0D125154-0AD2-47CF-84B8-EF4B9F78D4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2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FB0AFBA4-B4AD-4F27-93C6-4F999F7B4B4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3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7E2A6DE2-5A2E-4235-BD87-3E47E9DD78F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34" name="爸爸">
            <a:hlinkClick r:id="rId17" action="ppaction://hlinksldjump"/>
            <a:hlinkHover r:id="" action="ppaction://noaction" highlightClick="1">
              <a:snd r:embed="rId18" name="爸爸.wav"/>
            </a:hlinkHover>
            <a:extLst>
              <a:ext uri="{FF2B5EF4-FFF2-40B4-BE49-F238E27FC236}">
                <a16:creationId xmlns:a16="http://schemas.microsoft.com/office/drawing/2014/main" id="{2C2B337D-3B84-438B-8508-9ED3B637FF2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35" name="妈妈">
            <a:hlinkClick r:id="rId20" action="ppaction://hlinksldjump"/>
            <a:hlinkHover r:id="" action="ppaction://noaction" highlightClick="1">
              <a:snd r:embed="rId21" name="妈妈.wav"/>
            </a:hlinkHover>
            <a:extLst>
              <a:ext uri="{FF2B5EF4-FFF2-40B4-BE49-F238E27FC236}">
                <a16:creationId xmlns:a16="http://schemas.microsoft.com/office/drawing/2014/main" id="{16016DEC-11AA-4377-A8ED-3058D569CA2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36" name="佳佳">
            <a:hlinkClick r:id="rId23" action="ppaction://hlinksldjump"/>
            <a:hlinkHover r:id="" action="ppaction://noaction" highlightClick="1">
              <a:snd r:embed="rId24" name="弟弟.wav"/>
            </a:hlinkHover>
            <a:extLst>
              <a:ext uri="{FF2B5EF4-FFF2-40B4-BE49-F238E27FC236}">
                <a16:creationId xmlns:a16="http://schemas.microsoft.com/office/drawing/2014/main" id="{D50C98D8-E8DD-4351-926C-EB689A9EF49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37" name="明明">
            <a:hlinkClick r:id="rId26" action="ppaction://hlinksldjump"/>
            <a:hlinkHover r:id="" action="ppaction://noaction" highlightClick="1">
              <a:snd r:embed="rId27" name="我.wav"/>
            </a:hlinkHover>
            <a:extLst>
              <a:ext uri="{FF2B5EF4-FFF2-40B4-BE49-F238E27FC236}">
                <a16:creationId xmlns:a16="http://schemas.microsoft.com/office/drawing/2014/main" id="{60AAB522-DFCC-42E0-BAD7-52B1C15F486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9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3DD64E58-57D9-42E3-80E4-AA7DFC9E41F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48EE5873-0713-455B-B069-136803893C32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105BF2E1-CD19-4B04-85B9-23BEEB23E5B5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2C0DDE1C-88CD-4982-8E9E-18CB26C60492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803A5F0A-B9D2-4621-904C-E4D135B5F6F7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5" name="矩形: 圆角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787F04-00DF-4DF4-ADED-3155A554BB3F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2889C5A-F727-437E-B1FE-54A7753767C8}"/>
              </a:ext>
            </a:extLst>
          </p:cNvPr>
          <p:cNvSpPr/>
          <p:nvPr/>
        </p:nvSpPr>
        <p:spPr>
          <a:xfrm>
            <a:off x="1857199" y="4931430"/>
            <a:ext cx="1293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ɡē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ɡe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矩形: 圆角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C43CD3-7BA1-4223-9E8F-B8AAC75BD743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943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姥爷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姥姥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9" name="妹妹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968846" y="716913"/>
            <a:ext cx="104087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yé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657995" y="731774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0944" y="727670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lɑo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6297159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nǎi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nɑi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34095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4904146" y="533798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jie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314385" y="5345374"/>
            <a:ext cx="114196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mèi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mei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妹妹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684968" y="3116940"/>
            <a:ext cx="131022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12" name="爷爷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14" name="奶奶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5" name="爸爸">
            <a:hlinkHover r:id="" action="ppaction://noaction" highlightClick="1">
              <a:snd r:embed="rId16" name="爸爸.wav"/>
            </a:hlinkHover>
            <a:extLst>
              <a:ext uri="{FF2B5EF4-FFF2-40B4-BE49-F238E27FC236}">
                <a16:creationId xmlns:a16="http://schemas.microsoft.com/office/drawing/2014/main" id="{E85B1AF8-25D5-4D7A-A8E5-61ABA432452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46" name="妈妈"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38BACC39-0D55-4E92-BFB3-F5A3BFE3BA8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090A48E-9C7B-402E-BD74-41A5C207A76E}"/>
              </a:ext>
            </a:extLst>
          </p:cNvPr>
          <p:cNvSpPr/>
          <p:nvPr/>
        </p:nvSpPr>
        <p:spPr>
          <a:xfrm>
            <a:off x="9649813" y="312218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6" name="菲菲">
            <a:hlinkHover r:id="" action="ppaction://noaction" highlightClick="1">
              <a:snd r:embed="rId20" name="姐姐.wav"/>
            </a:hlinkHover>
            <a:extLst>
              <a:ext uri="{FF2B5EF4-FFF2-40B4-BE49-F238E27FC236}">
                <a16:creationId xmlns:a16="http://schemas.microsoft.com/office/drawing/2014/main" id="{9E126F94-0BAC-48D2-A686-7810796A4A7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pic>
        <p:nvPicPr>
          <p:cNvPr id="43" name="强强">
            <a:extLst>
              <a:ext uri="{FF2B5EF4-FFF2-40B4-BE49-F238E27FC236}">
                <a16:creationId xmlns:a16="http://schemas.microsoft.com/office/drawing/2014/main" id="{D15B9145-DD6D-4E16-B590-2699CF3B311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" y="1497635"/>
            <a:ext cx="3001354" cy="37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6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41F811B-95F9-4F94-9D55-F688FAA71AAD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558AB06-2768-42AF-B75F-E52D164CB1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7AF227A-188E-42BF-8719-832C8670E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1" name="明明">
            <a:hlinkHover r:id="" action="ppaction://noaction" highlightClick="1">
              <a:snd r:embed="rId3" name="我.wav"/>
            </a:hlinkHover>
            <a:extLst>
              <a:ext uri="{FF2B5EF4-FFF2-40B4-BE49-F238E27FC236}">
                <a16:creationId xmlns:a16="http://schemas.microsoft.com/office/drawing/2014/main" id="{60E87176-60EC-42D5-9468-EF599A22C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954" y="1555334"/>
            <a:ext cx="2781873" cy="3444812"/>
          </a:xfrm>
          <a:prstGeom prst="rect">
            <a:avLst/>
          </a:prstGeom>
        </p:spPr>
      </p:pic>
      <p:pic>
        <p:nvPicPr>
          <p:cNvPr id="41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F02A5B76-080B-4E23-B0AA-CB7B82808B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42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2321DD14-A5F2-430B-8369-533A886B46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43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F16F4D44-DDD0-426D-85AE-6CB17C5BCB4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44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CF30839D-566F-45B7-82A1-17CD4775BBB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45" name="爸爸">
            <a:hlinkClick r:id="rId17" action="ppaction://hlinksldjump"/>
            <a:hlinkHover r:id="" action="ppaction://noaction" highlightClick="1">
              <a:snd r:embed="rId18" name="爸爸.wav"/>
            </a:hlinkHover>
            <a:extLst>
              <a:ext uri="{FF2B5EF4-FFF2-40B4-BE49-F238E27FC236}">
                <a16:creationId xmlns:a16="http://schemas.microsoft.com/office/drawing/2014/main" id="{86BC1748-5B4B-4351-BC0B-DA1F61EF8E1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46" name="妈妈">
            <a:hlinkClick r:id="rId20" action="ppaction://hlinksldjump"/>
            <a:hlinkHover r:id="" action="ppaction://noaction" highlightClick="1">
              <a:snd r:embed="rId21" name="妈妈.wav"/>
            </a:hlinkHover>
            <a:extLst>
              <a:ext uri="{FF2B5EF4-FFF2-40B4-BE49-F238E27FC236}">
                <a16:creationId xmlns:a16="http://schemas.microsoft.com/office/drawing/2014/main" id="{D5765B02-0717-4C5D-8435-84C1B3F37BB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47" name="佳佳">
            <a:hlinkClick r:id="rId23" action="ppaction://hlinksldjump"/>
            <a:hlinkHover r:id="" action="ppaction://noaction" highlightClick="1">
              <a:snd r:embed="rId24" name="弟弟.wav"/>
            </a:hlinkHover>
            <a:extLst>
              <a:ext uri="{FF2B5EF4-FFF2-40B4-BE49-F238E27FC236}">
                <a16:creationId xmlns:a16="http://schemas.microsoft.com/office/drawing/2014/main" id="{94A24739-1698-4C3F-B235-1F26524F6BD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49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2DC84B0C-096B-48ED-A5DB-22CD0312C90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50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77C69D79-11C0-466B-B0AA-91180E142B8C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51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B4A78F6C-0BB1-4012-9980-8175DC52827C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AAE79E41-70E1-4292-B6D3-266AF1EF80DC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ABFA4D51-8225-400B-B9D6-41702E2CF2A9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79185279-9F2D-4AC2-A27F-2A642F225A90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6" name="矩形: 圆角 5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431B60-7A60-47DC-BE37-B6008DA03E10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BEFA135-31B3-4036-95F2-CCB49AA6FFA8}"/>
              </a:ext>
            </a:extLst>
          </p:cNvPr>
          <p:cNvSpPr/>
          <p:nvPr/>
        </p:nvSpPr>
        <p:spPr>
          <a:xfrm>
            <a:off x="2124099" y="4931430"/>
            <a:ext cx="760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wǒ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8" name="矩形: 圆角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6B74FE-6F71-4AA5-BAC9-D09D8AC20ED4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763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686FDE5F-2A8F-4B9D-AAC1-7C8B4F2E693C}"/>
              </a:ext>
            </a:extLst>
          </p:cNvPr>
          <p:cNvGrpSpPr/>
          <p:nvPr/>
        </p:nvGrpSpPr>
        <p:grpSpPr>
          <a:xfrm>
            <a:off x="-101600" y="-63500"/>
            <a:ext cx="12522200" cy="7006390"/>
            <a:chOff x="-101600" y="-63500"/>
            <a:chExt cx="12522200" cy="700639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5B5660F-6F61-4E1F-AF94-114C0A3736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96CEF0E-8EAD-4794-B0CA-CF5B8454F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4" name="爷爷">
            <a:hlinkClick r:id="rId3" action="ppaction://hlinksldjump"/>
            <a:hlinkHover r:id="" action="ppaction://noaction" highlightClick="1">
              <a:snd r:embed="rId4" name="爷爷.wav"/>
            </a:hlinkHover>
            <a:extLst>
              <a:ext uri="{FF2B5EF4-FFF2-40B4-BE49-F238E27FC236}">
                <a16:creationId xmlns:a16="http://schemas.microsoft.com/office/drawing/2014/main" id="{FC815967-E288-4A32-B912-EA558A01D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773" y="1027956"/>
            <a:ext cx="1533931" cy="1736389"/>
          </a:xfrm>
          <a:prstGeom prst="rect">
            <a:avLst/>
          </a:prstGeom>
        </p:spPr>
      </p:pic>
      <p:pic>
        <p:nvPicPr>
          <p:cNvPr id="5" name="奶奶">
            <a:hlinkClick r:id="rId6" action="ppaction://hlinksldjump"/>
            <a:hlinkHover r:id="" action="ppaction://noaction" highlightClick="1">
              <a:snd r:embed="rId7" name="奶奶.wav"/>
            </a:hlinkHover>
            <a:extLst>
              <a:ext uri="{FF2B5EF4-FFF2-40B4-BE49-F238E27FC236}">
                <a16:creationId xmlns:a16="http://schemas.microsoft.com/office/drawing/2014/main" id="{D5469397-035B-4C24-959A-DD6ECFD0C2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144" y="966281"/>
            <a:ext cx="1520770" cy="1736389"/>
          </a:xfrm>
          <a:prstGeom prst="rect">
            <a:avLst/>
          </a:prstGeom>
        </p:spPr>
      </p:pic>
      <p:pic>
        <p:nvPicPr>
          <p:cNvPr id="6" name="姥爷">
            <a:hlinkClick r:id="rId9" action="ppaction://hlinksldjump"/>
            <a:hlinkHover r:id="" action="ppaction://noaction" highlightClick="1">
              <a:snd r:embed="rId10" name="姥爷.wav"/>
            </a:hlinkHover>
            <a:extLst>
              <a:ext uri="{FF2B5EF4-FFF2-40B4-BE49-F238E27FC236}">
                <a16:creationId xmlns:a16="http://schemas.microsoft.com/office/drawing/2014/main" id="{982CA11A-3968-42A8-AB1D-0A669349C8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306" y="1035758"/>
            <a:ext cx="1520770" cy="1707654"/>
          </a:xfrm>
          <a:prstGeom prst="rect">
            <a:avLst/>
          </a:prstGeom>
        </p:spPr>
      </p:pic>
      <p:pic>
        <p:nvPicPr>
          <p:cNvPr id="7" name="姥姥">
            <a:hlinkClick r:id="rId12" action="ppaction://hlinksldjump"/>
            <a:hlinkHover r:id="" action="ppaction://noaction" highlightClick="1">
              <a:snd r:embed="rId13" name="姥姥.wav"/>
            </a:hlinkHover>
            <a:extLst>
              <a:ext uri="{FF2B5EF4-FFF2-40B4-BE49-F238E27FC236}">
                <a16:creationId xmlns:a16="http://schemas.microsoft.com/office/drawing/2014/main" id="{819001D6-8C38-4974-BDC5-3128E4796E7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0483" y="1040656"/>
            <a:ext cx="1586485" cy="1666876"/>
          </a:xfrm>
          <a:prstGeom prst="rect">
            <a:avLst/>
          </a:prstGeom>
        </p:spPr>
      </p:pic>
      <p:pic>
        <p:nvPicPr>
          <p:cNvPr id="8" name="爸爸">
            <a:hlinkClick r:id="rId15" action="ppaction://hlinksldjump"/>
            <a:hlinkHover r:id="" action="ppaction://noaction" highlightClick="1">
              <a:snd r:embed="rId16" name="爸爸.wav"/>
            </a:hlinkHover>
            <a:extLst>
              <a:ext uri="{FF2B5EF4-FFF2-40B4-BE49-F238E27FC236}">
                <a16:creationId xmlns:a16="http://schemas.microsoft.com/office/drawing/2014/main" id="{0902FBAE-FD22-4ECD-A7E7-B57B08408A9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144" y="2818450"/>
            <a:ext cx="1484570" cy="1688141"/>
          </a:xfrm>
          <a:prstGeom prst="rect">
            <a:avLst/>
          </a:prstGeom>
        </p:spPr>
      </p:pic>
      <p:pic>
        <p:nvPicPr>
          <p:cNvPr id="9" name="妈妈">
            <a:hlinkClick r:id="rId18" action="ppaction://hlinksldjump"/>
            <a:hlinkHover r:id="" action="ppaction://noaction">
              <a:snd r:embed="rId19" name="妈妈.wav"/>
            </a:hlinkHover>
            <a:extLst>
              <a:ext uri="{FF2B5EF4-FFF2-40B4-BE49-F238E27FC236}">
                <a16:creationId xmlns:a16="http://schemas.microsoft.com/office/drawing/2014/main" id="{1B810F96-29BE-4CC6-A1CA-0EC0E29A930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296" y="2818449"/>
            <a:ext cx="1355471" cy="1725424"/>
          </a:xfrm>
          <a:prstGeom prst="rect">
            <a:avLst/>
          </a:prstGeom>
        </p:spPr>
      </p:pic>
      <p:pic>
        <p:nvPicPr>
          <p:cNvPr id="10" name="佳佳">
            <a:hlinkClick r:id="rId21" action="ppaction://hlinksldjump"/>
            <a:hlinkHover r:id="" action="ppaction://noaction" highlightClick="1">
              <a:snd r:embed="rId22" name="弟弟.wav"/>
            </a:hlinkHover>
            <a:extLst>
              <a:ext uri="{FF2B5EF4-FFF2-40B4-BE49-F238E27FC236}">
                <a16:creationId xmlns:a16="http://schemas.microsoft.com/office/drawing/2014/main" id="{A28BDBCD-6794-4D94-B8EC-E203B1DF521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845" y="4916719"/>
            <a:ext cx="990123" cy="1107015"/>
          </a:xfrm>
          <a:prstGeom prst="rect">
            <a:avLst/>
          </a:prstGeom>
        </p:spPr>
      </p:pic>
      <p:pic>
        <p:nvPicPr>
          <p:cNvPr id="12" name="强强">
            <a:hlinkClick r:id="rId24" action="ppaction://hlinksldjump"/>
            <a:hlinkHover r:id="" action="ppaction://noaction">
              <a:snd r:embed="rId25" name="哥哥.wav"/>
            </a:hlinkHover>
            <a:extLst>
              <a:ext uri="{FF2B5EF4-FFF2-40B4-BE49-F238E27FC236}">
                <a16:creationId xmlns:a16="http://schemas.microsoft.com/office/drawing/2014/main" id="{2FB9D7D4-2F4E-4F52-953A-F78D6122F867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9" y="4558941"/>
            <a:ext cx="1381012" cy="1526676"/>
          </a:xfrm>
          <a:prstGeom prst="rect">
            <a:avLst/>
          </a:prstGeom>
        </p:spPr>
      </p:pic>
      <p:pic>
        <p:nvPicPr>
          <p:cNvPr id="13" name="菲菲">
            <a:hlinkClick r:id="rId27" action="ppaction://hlinksldjump"/>
            <a:hlinkHover r:id="" action="ppaction://noaction">
              <a:snd r:embed="rId28" name="姐姐.wav"/>
            </a:hlinkHover>
            <a:extLst>
              <a:ext uri="{FF2B5EF4-FFF2-40B4-BE49-F238E27FC236}">
                <a16:creationId xmlns:a16="http://schemas.microsoft.com/office/drawing/2014/main" id="{D033C8DA-3BFE-4CD1-AF6A-8A31607E7F49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4563150"/>
            <a:ext cx="1484570" cy="1540429"/>
          </a:xfrm>
          <a:prstGeom prst="rect">
            <a:avLst/>
          </a:prstGeom>
        </p:spPr>
      </p:pic>
      <p:pic>
        <p:nvPicPr>
          <p:cNvPr id="14" name="文文">
            <a:hlinkClick r:id="rId30" action="ppaction://hlinksldjump"/>
            <a:hlinkHover r:id="" action="ppaction://noaction" highlightClick="1">
              <a:snd r:embed="rId31" name="妹妹.wav"/>
            </a:hlinkHover>
            <a:extLst>
              <a:ext uri="{FF2B5EF4-FFF2-40B4-BE49-F238E27FC236}">
                <a16:creationId xmlns:a16="http://schemas.microsoft.com/office/drawing/2014/main" id="{86236A1A-0B62-43A4-9544-BCA84C7C8098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690" y="4572809"/>
            <a:ext cx="1237656" cy="1498937"/>
          </a:xfrm>
          <a:prstGeom prst="rect">
            <a:avLst/>
          </a:prstGeom>
        </p:spPr>
      </p:pic>
      <p:pic>
        <p:nvPicPr>
          <p:cNvPr id="11" name="明明">
            <a:hlinkClick r:id="rId33" action="ppaction://hlinksldjump"/>
            <a:hlinkHover r:id="" action="ppaction://noaction" highlightClick="1">
              <a:snd r:embed="rId34" name="我.wav"/>
            </a:hlinkHover>
            <a:extLst>
              <a:ext uri="{FF2B5EF4-FFF2-40B4-BE49-F238E27FC236}">
                <a16:creationId xmlns:a16="http://schemas.microsoft.com/office/drawing/2014/main" id="{60E87176-60EC-42D5-9468-EF599A22CA75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7101" y="4586678"/>
            <a:ext cx="1251406" cy="143705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6BC8781-F18A-48C7-9745-A41997A96E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911" y="1957398"/>
            <a:ext cx="518205" cy="2615411"/>
          </a:xfrm>
          <a:prstGeom prst="rect">
            <a:avLst/>
          </a:prstGeom>
        </p:spPr>
      </p:pic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6454305-FB02-463B-BEA9-AF6680C1C2D3}"/>
              </a:ext>
            </a:extLst>
          </p:cNvPr>
          <p:cNvSpPr/>
          <p:nvPr/>
        </p:nvSpPr>
        <p:spPr>
          <a:xfrm>
            <a:off x="5920244" y="3819757"/>
            <a:ext cx="776091" cy="589664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0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姥爷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姥姥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9" name="妹妹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852730" y="716913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yé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657995" y="731774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0944" y="727670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lɑo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6297159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nǎi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nɑi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6124307" y="534095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ɡē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ɡe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4889632" y="533798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jie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212787" y="5345374"/>
            <a:ext cx="114196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mèi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mei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妹妹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684968" y="3116940"/>
            <a:ext cx="131022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72096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11" name="爷爷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13" name="奶奶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5" name="爸爸">
            <a:hlinkHover r:id="" action="ppaction://noaction" highlightClick="1">
              <a:snd r:embed="rId15" name="爸爸.wav"/>
            </a:hlinkHover>
            <a:extLst>
              <a:ext uri="{FF2B5EF4-FFF2-40B4-BE49-F238E27FC236}">
                <a16:creationId xmlns:a16="http://schemas.microsoft.com/office/drawing/2014/main" id="{E85B1AF8-25D5-4D7A-A8E5-61ABA432452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46" name="妈妈">
            <a:hlinkHover r:id="" action="ppaction://noaction" highlightClick="1">
              <a:snd r:embed="rId17" name="妈妈.wav"/>
            </a:hlinkHover>
            <a:extLst>
              <a:ext uri="{FF2B5EF4-FFF2-40B4-BE49-F238E27FC236}">
                <a16:creationId xmlns:a16="http://schemas.microsoft.com/office/drawing/2014/main" id="{38BACC39-0D55-4E92-BFB3-F5A3BFE3BA8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090A48E-9C7B-402E-BD74-41A5C207A76E}"/>
              </a:ext>
            </a:extLst>
          </p:cNvPr>
          <p:cNvSpPr/>
          <p:nvPr/>
        </p:nvSpPr>
        <p:spPr>
          <a:xfrm>
            <a:off x="9635299" y="3136702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6" name="菲菲">
            <a:hlinkHover r:id="" action="ppaction://noaction" highlightClick="1">
              <a:snd r:embed="rId19" name="姐姐.wav"/>
            </a:hlinkHover>
            <a:extLst>
              <a:ext uri="{FF2B5EF4-FFF2-40B4-BE49-F238E27FC236}">
                <a16:creationId xmlns:a16="http://schemas.microsoft.com/office/drawing/2014/main" id="{9E126F94-0BAC-48D2-A686-7810796A4A7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pic>
        <p:nvPicPr>
          <p:cNvPr id="41" name="明明">
            <a:extLst>
              <a:ext uri="{FF2B5EF4-FFF2-40B4-BE49-F238E27FC236}">
                <a16:creationId xmlns:a16="http://schemas.microsoft.com/office/drawing/2014/main" id="{6D1E16EA-437B-42F7-9207-FA88948BBCF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21" y="1997492"/>
            <a:ext cx="2540767" cy="3146249"/>
          </a:xfrm>
          <a:prstGeom prst="rect">
            <a:avLst/>
          </a:prstGeom>
        </p:spPr>
      </p:pic>
      <p:pic>
        <p:nvPicPr>
          <p:cNvPr id="48" name="强强">
            <a:hlinkHover r:id="" action="ppaction://noaction" highlightClick="1">
              <a:snd r:embed="rId22" name="哥哥.wav"/>
            </a:hlinkHover>
            <a:extLst>
              <a:ext uri="{FF2B5EF4-FFF2-40B4-BE49-F238E27FC236}">
                <a16:creationId xmlns:a16="http://schemas.microsoft.com/office/drawing/2014/main" id="{32EAF2CF-3F5B-4523-AB79-01166654E57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B89FCFA8-7AA1-4D52-B41F-34301CC2DE56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5CD1FF1-1B68-4E3E-B01E-FDF2BA6F89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0F89038-3769-4312-9ED8-007667BE2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4" name="文文">
            <a:hlinkHover r:id="" action="ppaction://noaction" highlightClick="1">
              <a:snd r:embed="rId3" name="妹妹.wav"/>
            </a:hlinkHover>
            <a:extLst>
              <a:ext uri="{FF2B5EF4-FFF2-40B4-BE49-F238E27FC236}">
                <a16:creationId xmlns:a16="http://schemas.microsoft.com/office/drawing/2014/main" id="{86236A1A-0B62-43A4-9544-BCA84C7C80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914" y="1707042"/>
            <a:ext cx="2431954" cy="3011506"/>
          </a:xfrm>
          <a:prstGeom prst="rect">
            <a:avLst/>
          </a:prstGeom>
        </p:spPr>
      </p:pic>
      <p:pic>
        <p:nvPicPr>
          <p:cNvPr id="41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AF910A72-A193-4202-9581-49FFD565DC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42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2C6DC6EC-3FBF-464B-A642-78C07CADD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43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D0D73DF4-5800-4DD2-9C1E-A56ADBA5690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44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42E97A5A-6308-4940-B42C-9F5870429AC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45" name="爸爸">
            <a:hlinkClick r:id="rId17" action="ppaction://hlinksldjump"/>
            <a:hlinkHover r:id="" action="ppaction://noaction" highlightClick="1">
              <a:snd r:embed="rId18" name="爸爸.wav"/>
            </a:hlinkHover>
            <a:extLst>
              <a:ext uri="{FF2B5EF4-FFF2-40B4-BE49-F238E27FC236}">
                <a16:creationId xmlns:a16="http://schemas.microsoft.com/office/drawing/2014/main" id="{632AED03-8A07-4FCF-AB23-7B098487019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46" name="妈妈">
            <a:hlinkClick r:id="rId20" action="ppaction://hlinksldjump"/>
            <a:hlinkHover r:id="" action="ppaction://noaction" highlightClick="1">
              <a:snd r:embed="rId21" name="妈妈.wav"/>
            </a:hlinkHover>
            <a:extLst>
              <a:ext uri="{FF2B5EF4-FFF2-40B4-BE49-F238E27FC236}">
                <a16:creationId xmlns:a16="http://schemas.microsoft.com/office/drawing/2014/main" id="{144E4155-44A9-47C5-9317-CF857B41DF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47" name="佳佳">
            <a:hlinkClick r:id="rId23" action="ppaction://hlinksldjump"/>
            <a:hlinkHover r:id="" action="ppaction://noaction" highlightClick="1">
              <a:snd r:embed="rId24" name="弟弟.wav"/>
            </a:hlinkHover>
            <a:extLst>
              <a:ext uri="{FF2B5EF4-FFF2-40B4-BE49-F238E27FC236}">
                <a16:creationId xmlns:a16="http://schemas.microsoft.com/office/drawing/2014/main" id="{D48156F8-8C2C-4AF2-B5C3-C13B977FEEC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48" name="明明">
            <a:hlinkClick r:id="rId26" action="ppaction://hlinksldjump"/>
            <a:hlinkHover r:id="" action="ppaction://noaction" highlightClick="1">
              <a:snd r:embed="rId27" name="我.wav"/>
            </a:hlinkHover>
            <a:extLst>
              <a:ext uri="{FF2B5EF4-FFF2-40B4-BE49-F238E27FC236}">
                <a16:creationId xmlns:a16="http://schemas.microsoft.com/office/drawing/2014/main" id="{F78EB12A-6B17-4454-8F7F-5ED8182B5AC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49" name="强强">
            <a:hlinkClick r:id="rId29" action="ppaction://hlinksldjump"/>
            <a:hlinkHover r:id="" action="ppaction://noaction" highlightClick="1">
              <a:snd r:embed="rId30" name="哥哥.wav"/>
            </a:hlinkHover>
            <a:extLst>
              <a:ext uri="{FF2B5EF4-FFF2-40B4-BE49-F238E27FC236}">
                <a16:creationId xmlns:a16="http://schemas.microsoft.com/office/drawing/2014/main" id="{7EBA2EEF-59C1-483D-AA8D-B70912C377AD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50" name="菲菲">
            <a:hlinkClick r:id="rId32" action="ppaction://hlinksldjump"/>
            <a:hlinkHover r:id="" action="ppaction://noaction" highlightClick="1">
              <a:snd r:embed="rId33" name="姐姐.wav"/>
            </a:hlinkHover>
            <a:extLst>
              <a:ext uri="{FF2B5EF4-FFF2-40B4-BE49-F238E27FC236}">
                <a16:creationId xmlns:a16="http://schemas.microsoft.com/office/drawing/2014/main" id="{73B4C3B1-4DBC-4EB6-BCE8-62A59653D086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A77A128B-84D6-4A24-B8E9-67E2509A5335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C7B60925-8647-443A-9C72-5B4CF1900EF2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E404B0DA-6C0F-4830-AA6C-C16D92A1983D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6" name="矩形: 圆角 5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3A1CC6-242D-43D3-B1F4-DD9120EBFEFE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妹妹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0869302-AC85-4129-8285-4B3C615CAF14}"/>
              </a:ext>
            </a:extLst>
          </p:cNvPr>
          <p:cNvSpPr/>
          <p:nvPr/>
        </p:nvSpPr>
        <p:spPr>
          <a:xfrm>
            <a:off x="1637587" y="4931430"/>
            <a:ext cx="1733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mèi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mei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8" name="矩形: 圆角 5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110645-9922-4C72-9FE1-A5A88961B192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480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姥爷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姥姥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7" name="弟弟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896272" y="716913"/>
            <a:ext cx="1129196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yé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657995" y="731774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0944" y="727670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lɑo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6297159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nǎi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nɑi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9176068" y="533798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6051737" y="534095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ɡē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ɡe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4817062" y="533798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jie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7298391" y="5345374"/>
            <a:ext cx="114196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ɡē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ɡe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684968" y="3116940"/>
            <a:ext cx="131022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妹妹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9" name="爷爷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11" name="奶奶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5" name="爸爸">
            <a:hlinkHover r:id="" action="ppaction://noaction" highlightClick="1">
              <a:snd r:embed="rId13" name="爸爸.wav"/>
            </a:hlinkHover>
            <a:extLst>
              <a:ext uri="{FF2B5EF4-FFF2-40B4-BE49-F238E27FC236}">
                <a16:creationId xmlns:a16="http://schemas.microsoft.com/office/drawing/2014/main" id="{E85B1AF8-25D5-4D7A-A8E5-61ABA432452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46" name="妈妈">
            <a:hlinkHover r:id="" action="ppaction://noaction" highlightClick="1">
              <a:snd r:embed="rId15" name="妈妈.wav"/>
            </a:hlinkHover>
            <a:extLst>
              <a:ext uri="{FF2B5EF4-FFF2-40B4-BE49-F238E27FC236}">
                <a16:creationId xmlns:a16="http://schemas.microsoft.com/office/drawing/2014/main" id="{38BACC39-0D55-4E92-BFB3-F5A3BFE3BA8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090A48E-9C7B-402E-BD74-41A5C207A76E}"/>
              </a:ext>
            </a:extLst>
          </p:cNvPr>
          <p:cNvSpPr/>
          <p:nvPr/>
        </p:nvSpPr>
        <p:spPr>
          <a:xfrm>
            <a:off x="9635299" y="3136702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6" name="菲菲">
            <a:hlinkHover r:id="" action="ppaction://noaction" highlightClick="1">
              <a:snd r:embed="rId17" name="姐姐.wav"/>
            </a:hlinkHover>
            <a:extLst>
              <a:ext uri="{FF2B5EF4-FFF2-40B4-BE49-F238E27FC236}">
                <a16:creationId xmlns:a16="http://schemas.microsoft.com/office/drawing/2014/main" id="{9E126F94-0BAC-48D2-A686-7810796A4A7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pic>
        <p:nvPicPr>
          <p:cNvPr id="48" name="强强">
            <a:hlinkHover r:id="" action="ppaction://noaction" highlightClick="1">
              <a:snd r:embed="rId19" name="哥哥.wav"/>
            </a:hlinkHover>
            <a:extLst>
              <a:ext uri="{FF2B5EF4-FFF2-40B4-BE49-F238E27FC236}">
                <a16:creationId xmlns:a16="http://schemas.microsoft.com/office/drawing/2014/main" id="{32EAF2CF-3F5B-4523-AB79-01166654E57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43" name="文文">
            <a:extLst>
              <a:ext uri="{FF2B5EF4-FFF2-40B4-BE49-F238E27FC236}">
                <a16:creationId xmlns:a16="http://schemas.microsoft.com/office/drawing/2014/main" id="{B806BA42-037D-4CF0-8804-846D56ACCBA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02" y="2424167"/>
            <a:ext cx="2008670" cy="2487350"/>
          </a:xfrm>
          <a:prstGeom prst="rect">
            <a:avLst/>
          </a:prstGeom>
        </p:spPr>
      </p:pic>
      <p:pic>
        <p:nvPicPr>
          <p:cNvPr id="49" name="明明">
            <a:hlinkHover r:id="" action="ppaction://noaction" highlightClick="1">
              <a:snd r:embed="rId19" name="哥哥.wav"/>
            </a:hlinkHover>
            <a:extLst>
              <a:ext uri="{FF2B5EF4-FFF2-40B4-BE49-F238E27FC236}">
                <a16:creationId xmlns:a16="http://schemas.microsoft.com/office/drawing/2014/main" id="{2D3BDA92-5417-4ECB-86E0-CD23EBDF9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0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1C846480-D86D-47C8-ADA2-888083EC030B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80DA62-5FAF-46B1-9BAA-4A81CE0F651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A51E36F-FA80-45D0-B519-3551D4C00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0" name="佳佳">
            <a:hlinkHover r:id="" action="ppaction://noaction" highlightClick="1">
              <a:snd r:embed="rId3" name="弟弟.wav"/>
            </a:hlinkHover>
            <a:extLst>
              <a:ext uri="{FF2B5EF4-FFF2-40B4-BE49-F238E27FC236}">
                <a16:creationId xmlns:a16="http://schemas.microsoft.com/office/drawing/2014/main" id="{A28BDBCD-6794-4D94-B8EC-E203B1DF52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01" y="1745323"/>
            <a:ext cx="2572955" cy="3186107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7E928BAD-EE91-457D-A0EF-C814B205C0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6E401B5B-54E1-4419-9931-BFC76F01D3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2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2FC5DCCA-1E43-447C-8458-12FB51FD716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3" name="姥姥">
            <a:hlinkClick r:id="rId14" action="ppaction://hlinksldjump"/>
            <a:hlinkHover r:id="" action="ppaction://noaction" highlightClick="1">
              <a:snd r:embed="rId15" name="姥姥.wav"/>
            </a:hlinkHover>
            <a:extLst>
              <a:ext uri="{FF2B5EF4-FFF2-40B4-BE49-F238E27FC236}">
                <a16:creationId xmlns:a16="http://schemas.microsoft.com/office/drawing/2014/main" id="{FC34C07A-99C0-45A8-88B8-3FDE4BE9FAA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34" name="爸爸">
            <a:hlinkClick r:id="rId17" action="ppaction://hlinksldjump"/>
            <a:hlinkHover r:id="" action="ppaction://noaction" highlightClick="1">
              <a:snd r:embed="rId18" name="爸爸.wav"/>
            </a:hlinkHover>
            <a:extLst>
              <a:ext uri="{FF2B5EF4-FFF2-40B4-BE49-F238E27FC236}">
                <a16:creationId xmlns:a16="http://schemas.microsoft.com/office/drawing/2014/main" id="{B39F600F-D6BC-488B-B64D-C6B005BCC62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35" name="妈妈">
            <a:hlinkClick r:id="rId20" action="ppaction://hlinksldjump"/>
            <a:hlinkHover r:id="" action="ppaction://noaction" highlightClick="1">
              <a:snd r:embed="rId21" name="妈妈.wav"/>
            </a:hlinkHover>
            <a:extLst>
              <a:ext uri="{FF2B5EF4-FFF2-40B4-BE49-F238E27FC236}">
                <a16:creationId xmlns:a16="http://schemas.microsoft.com/office/drawing/2014/main" id="{8AB87994-B57C-4C51-B0C6-EBC9D813D16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37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C13E1EEE-8CE4-402D-AC09-439114D54E5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8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D9D61D3D-DA25-4C1B-91FE-0FA11BBBE46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39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83806AA1-FCC4-4EE8-ADDD-BC6B54CEF90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05A0E9EB-ADAF-4C8B-B64E-661E7BB0ED2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12883EDD-6EB9-446C-83B2-EEC5D287CA95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F5400A21-D4A1-4FD2-8947-E68C3283D002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AC2175A7-C58A-4A50-B2D6-C61D0D0AAF07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5" name="矩形: 圆角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EA0B07-B52D-4806-BC72-7CAD754AC57D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357EECB-F970-480D-B74B-8965D3A8404B}"/>
              </a:ext>
            </a:extLst>
          </p:cNvPr>
          <p:cNvSpPr/>
          <p:nvPr/>
        </p:nvSpPr>
        <p:spPr>
          <a:xfrm>
            <a:off x="1996660" y="4931430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dì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di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矩形: 圆角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03F5FD-F1F0-437F-A255-F4D20D263FD5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932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姥爷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姥姥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867244" y="716913"/>
            <a:ext cx="111396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yé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657995" y="731774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0944" y="727670"/>
            <a:ext cx="118986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lɑo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6297159" y="712679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nǎi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nɑi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8392304" y="5337989"/>
            <a:ext cx="1017036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jie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6099074" y="5340959"/>
            <a:ext cx="1007066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ɡē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ɡe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4817063" y="5337989"/>
            <a:ext cx="1017036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jie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姐姐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7230228" y="5345374"/>
            <a:ext cx="1017036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ɡē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ɡe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哥哥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6684968" y="3116940"/>
            <a:ext cx="1310220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bɑ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爸爸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弟弟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2" name="爷爷">
            <a:hlinkHover r:id="" action="ppaction://noaction" highlightClick="1">
              <a:snd r:embed="rId7" name="爷爷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  <p:pic>
        <p:nvPicPr>
          <p:cNvPr id="44" name="奶奶"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6CF8C06F-B8CB-47C3-8C22-16C460C6BA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45" name="爸爸">
            <a:hlinkHover r:id="" action="ppaction://noaction" highlightClick="1">
              <a:snd r:embed="rId11" name="爸爸.wav"/>
            </a:hlinkHover>
            <a:extLst>
              <a:ext uri="{FF2B5EF4-FFF2-40B4-BE49-F238E27FC236}">
                <a16:creationId xmlns:a16="http://schemas.microsoft.com/office/drawing/2014/main" id="{E85B1AF8-25D5-4D7A-A8E5-61ABA432452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46" name="妈妈">
            <a:hlinkHover r:id="" action="ppaction://noaction" highlightClick="1">
              <a:snd r:embed="rId13" name="妈妈.wav"/>
            </a:hlinkHover>
            <a:extLst>
              <a:ext uri="{FF2B5EF4-FFF2-40B4-BE49-F238E27FC236}">
                <a16:creationId xmlns:a16="http://schemas.microsoft.com/office/drawing/2014/main" id="{38BACC39-0D55-4E92-BFB3-F5A3BFE3BA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090A48E-9C7B-402E-BD74-41A5C207A76E}"/>
              </a:ext>
            </a:extLst>
          </p:cNvPr>
          <p:cNvSpPr/>
          <p:nvPr/>
        </p:nvSpPr>
        <p:spPr>
          <a:xfrm>
            <a:off x="9635299" y="3136702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mā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mɑ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妈妈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6" name="菲菲">
            <a:hlinkHover r:id="" action="ppaction://noaction" highlightClick="1">
              <a:snd r:embed="rId15" name="姐姐.wav"/>
            </a:hlinkHover>
            <a:extLst>
              <a:ext uri="{FF2B5EF4-FFF2-40B4-BE49-F238E27FC236}">
                <a16:creationId xmlns:a16="http://schemas.microsoft.com/office/drawing/2014/main" id="{9E126F94-0BAC-48D2-A686-7810796A4A7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pic>
        <p:nvPicPr>
          <p:cNvPr id="48" name="强强">
            <a:hlinkHover r:id="" action="ppaction://noaction" highlightClick="1">
              <a:snd r:embed="rId17" name="哥哥.wav"/>
            </a:hlinkHover>
            <a:extLst>
              <a:ext uri="{FF2B5EF4-FFF2-40B4-BE49-F238E27FC236}">
                <a16:creationId xmlns:a16="http://schemas.microsoft.com/office/drawing/2014/main" id="{32EAF2CF-3F5B-4523-AB79-01166654E57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49" name="明明">
            <a:hlinkHover r:id="" action="ppaction://noaction" highlightClick="1">
              <a:snd r:embed="rId17" name="哥哥.wav"/>
            </a:hlinkHover>
            <a:extLst>
              <a:ext uri="{FF2B5EF4-FFF2-40B4-BE49-F238E27FC236}">
                <a16:creationId xmlns:a16="http://schemas.microsoft.com/office/drawing/2014/main" id="{2D3BDA92-5417-4ECB-86E0-CD23EBDF980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41" name="佳佳">
            <a:extLst>
              <a:ext uri="{FF2B5EF4-FFF2-40B4-BE49-F238E27FC236}">
                <a16:creationId xmlns:a16="http://schemas.microsoft.com/office/drawing/2014/main" id="{09BFBCB7-282A-4856-824C-514AAAC729C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52" y="1961262"/>
            <a:ext cx="2207670" cy="2733772"/>
          </a:xfrm>
          <a:prstGeom prst="rect">
            <a:avLst/>
          </a:prstGeom>
        </p:spPr>
      </p:pic>
      <p:pic>
        <p:nvPicPr>
          <p:cNvPr id="50" name="文文">
            <a:hlinkHover r:id="" action="ppaction://noaction" highlightClick="1">
              <a:snd r:embed="rId15" name="姐姐.wav"/>
            </a:hlinkHover>
            <a:extLst>
              <a:ext uri="{FF2B5EF4-FFF2-40B4-BE49-F238E27FC236}">
                <a16:creationId xmlns:a16="http://schemas.microsoft.com/office/drawing/2014/main" id="{96EE4BA1-4FDC-459F-A7C8-C13910EB79D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49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4" name="爷爷">
            <a:hlinkHover r:id="" action="ppaction://noaction" highlightClick="1">
              <a:snd r:embed="rId3" name="爷爷.wav"/>
            </a:hlinkHover>
            <a:extLst>
              <a:ext uri="{FF2B5EF4-FFF2-40B4-BE49-F238E27FC236}">
                <a16:creationId xmlns:a16="http://schemas.microsoft.com/office/drawing/2014/main" id="{FC815967-E288-4A32-B912-EA558A01DE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027" y="1284578"/>
            <a:ext cx="3215895" cy="3640348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F911EC9-AEFE-4F70-9DFB-07B20E43D42A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32" name="矩形: 圆角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B89E20-C969-4C0A-8872-FB4CB60A0DA0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2E1205-4332-49DD-AB11-7DEB524FC9C4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E6AF22-BDFB-4EC5-A421-0AE82F2DA44D}"/>
              </a:ext>
            </a:extLst>
          </p:cNvPr>
          <p:cNvSpPr/>
          <p:nvPr/>
        </p:nvSpPr>
        <p:spPr>
          <a:xfrm>
            <a:off x="1879641" y="4931430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yé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C4D2235-C741-4910-B6C1-16BE0A95449D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089DA59-37D4-4E52-8DBF-44D7D370FBF4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7" name="奶奶">
            <a:hlinkClick r:id="rId5" action="ppaction://hlinksldjump"/>
            <a:hlinkHover r:id="" action="ppaction://noaction" highlightClick="1">
              <a:snd r:embed="rId6" name="奶奶.wav"/>
            </a:hlinkHover>
            <a:extLst>
              <a:ext uri="{FF2B5EF4-FFF2-40B4-BE49-F238E27FC236}">
                <a16:creationId xmlns:a16="http://schemas.microsoft.com/office/drawing/2014/main" id="{5D25DE0A-7D3A-462B-9C0B-1D78A07DC1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8" name="姥爷">
            <a:hlinkClick r:id="rId8" action="ppaction://hlinksldjump"/>
            <a:hlinkHover r:id="" action="ppaction://noaction" highlightClick="1">
              <a:snd r:embed="rId9" name="姥爷.wav"/>
            </a:hlinkHover>
            <a:extLst>
              <a:ext uri="{FF2B5EF4-FFF2-40B4-BE49-F238E27FC236}">
                <a16:creationId xmlns:a16="http://schemas.microsoft.com/office/drawing/2014/main" id="{57B3C3F3-DDA1-4341-83DD-92BC959E41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9" name="姥姥">
            <a:hlinkClick r:id="rId11" action="ppaction://hlinksldjump"/>
            <a:hlinkHover r:id="" action="ppaction://noaction" highlightClick="1">
              <a:snd r:embed="rId12" name="姥姥.wav"/>
            </a:hlinkHover>
            <a:extLst>
              <a:ext uri="{FF2B5EF4-FFF2-40B4-BE49-F238E27FC236}">
                <a16:creationId xmlns:a16="http://schemas.microsoft.com/office/drawing/2014/main" id="{E942CB60-C571-46A3-AADC-E16C07F681B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40" name="爸爸">
            <a:hlinkClick r:id="rId14" action="ppaction://hlinksldjump"/>
            <a:hlinkHover r:id="" action="ppaction://noaction" highlightClick="1">
              <a:snd r:embed="rId15" name="爸爸.wav"/>
            </a:hlinkHover>
            <a:extLst>
              <a:ext uri="{FF2B5EF4-FFF2-40B4-BE49-F238E27FC236}">
                <a16:creationId xmlns:a16="http://schemas.microsoft.com/office/drawing/2014/main" id="{96355529-6208-4D47-8E2C-D2088F4AD6F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41" name="妈妈">
            <a:hlinkClick r:id="rId17" action="ppaction://hlinksldjump"/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8DE802B9-FE32-41C4-AD0F-47706AE5D25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42" name="佳佳">
            <a:hlinkClick r:id="rId20" action="ppaction://hlinksldjump"/>
            <a:hlinkHover r:id="" action="ppaction://noaction" highlightClick="1">
              <a:snd r:embed="rId21" name="弟弟.wav"/>
            </a:hlinkHover>
            <a:extLst>
              <a:ext uri="{FF2B5EF4-FFF2-40B4-BE49-F238E27FC236}">
                <a16:creationId xmlns:a16="http://schemas.microsoft.com/office/drawing/2014/main" id="{8F1D5371-B444-4056-A84D-D70E2A7E008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43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9BE877A4-6145-4BA9-8EDD-18424D8BAEE1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44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BDDF0BDA-F873-4CEB-862B-96AB6F18846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45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7B30AA08-10C9-4542-AC6E-6272535FB43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6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6E5DA127-BA63-475C-862C-FA3995DE4675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7" name="奶奶">
            <a:hlinkHover r:id="" action="ppaction://noaction" highlightClick="1">
              <a:snd r:embed="rId3" name="老伴儿.wav"/>
            </a:hlinkHover>
            <a:extLst>
              <a:ext uri="{FF2B5EF4-FFF2-40B4-BE49-F238E27FC236}">
                <a16:creationId xmlns:a16="http://schemas.microsoft.com/office/drawing/2014/main" id="{4C67F026-6F43-4645-A50C-C323D0132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18" name="姥爷">
            <a:hlinkHover r:id="" action="ppaction://noaction" highlightClick="1">
              <a:snd r:embed="rId5" name="亲家公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7" name="亲家母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0" name="爸爸">
            <a:hlinkHover r:id="" action="ppaction://noaction" highlightClick="1">
              <a:snd r:embed="rId9" name="儿子.wav"/>
            </a:hlinkHover>
            <a:extLst>
              <a:ext uri="{FF2B5EF4-FFF2-40B4-BE49-F238E27FC236}">
                <a16:creationId xmlns:a16="http://schemas.microsoft.com/office/drawing/2014/main" id="{7AB4F278-0967-4CDE-BE17-BEBF81A90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21" name="妈妈">
            <a:hlinkHover r:id="" action="ppaction://noaction" highlightClick="1">
              <a:snd r:embed="rId11" name="儿媳.wav"/>
            </a:hlinkHover>
            <a:extLst>
              <a:ext uri="{FF2B5EF4-FFF2-40B4-BE49-F238E27FC236}">
                <a16:creationId xmlns:a16="http://schemas.microsoft.com/office/drawing/2014/main" id="{789CF384-4639-4AF6-982B-4737A5CE555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13" name="孙子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15" name="孙女儿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13" name="孙子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13" name="孙子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25" name="菲菲">
            <a:hlinkHover r:id="" action="ppaction://noaction" highlightClick="1">
              <a:snd r:embed="rId15" name="孙女儿.wav"/>
            </a:hlinkHover>
            <a:extLst>
              <a:ext uri="{FF2B5EF4-FFF2-40B4-BE49-F238E27FC236}">
                <a16:creationId xmlns:a16="http://schemas.microsoft.com/office/drawing/2014/main" id="{2F871919-FA78-4714-B628-2565F74E821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pic>
        <p:nvPicPr>
          <p:cNvPr id="4" name="爷爷">
            <a:extLst>
              <a:ext uri="{FF2B5EF4-FFF2-40B4-BE49-F238E27FC236}">
                <a16:creationId xmlns:a16="http://schemas.microsoft.com/office/drawing/2014/main" id="{FC815967-E288-4A32-B912-EA558A01DE8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74" y="1500253"/>
            <a:ext cx="2803362" cy="317336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683051" y="1828971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bànr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老伴儿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217858" y="818858"/>
            <a:ext cx="1679442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ɡōnɡ</a:t>
            </a:r>
            <a:endParaRPr lang="en-US" altLang="zh-CN" sz="2000" dirty="0">
              <a:solidFill>
                <a:srgbClr val="E7E6E6">
                  <a:lumMod val="50000"/>
                </a:srgb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lvl="0" algn="ctr"/>
            <a:r>
              <a:rPr lang="zh-CN" altLang="en-US" sz="2400" dirty="0">
                <a:solidFill>
                  <a:srgbClr val="E7E6E6">
                    <a:lumMod val="50000"/>
                  </a:srgb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亲家公</a:t>
            </a:r>
            <a:endParaRPr lang="en-US" sz="2400" dirty="0">
              <a:solidFill>
                <a:srgbClr val="E7E6E6">
                  <a:lumMod val="50000"/>
                </a:srgb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09942" y="797901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mǔ</a:t>
            </a:r>
            <a:r>
              <a:rPr lang="zh-CN" altLang="en-US" sz="2400" dirty="0">
                <a:solidFill>
                  <a:srgbClr val="E7E6E6">
                    <a:lumMod val="50000"/>
                  </a:srgb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亲家母</a:t>
            </a:r>
            <a:endParaRPr lang="en-US" sz="2400" dirty="0">
              <a:solidFill>
                <a:srgbClr val="E7E6E6">
                  <a:lumMod val="50000"/>
                </a:srgb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9649813" y="3252814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xí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5856752" y="53095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EA8562-6F47-4DF4-A069-C4602EDB22B8}"/>
              </a:ext>
            </a:extLst>
          </p:cNvPr>
          <p:cNvSpPr/>
          <p:nvPr/>
        </p:nvSpPr>
        <p:spPr>
          <a:xfrm>
            <a:off x="4404886" y="5316346"/>
            <a:ext cx="130499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338420" y="5316346"/>
            <a:ext cx="130499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4339977" y="3205820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爷爷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54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3AAC0187-A7C6-4713-91A9-2ACDC4712008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D5424CA-820E-42D1-993D-5826D0DF0A2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9AC6F51-0107-4D8C-85B0-D56AED8D8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5" name="奶奶">
            <a:hlinkHover r:id="" action="ppaction://noaction" highlightClick="1">
              <a:snd r:embed="rId3" name="奶奶.wav"/>
            </a:hlinkHover>
            <a:extLst>
              <a:ext uri="{FF2B5EF4-FFF2-40B4-BE49-F238E27FC236}">
                <a16:creationId xmlns:a16="http://schemas.microsoft.com/office/drawing/2014/main" id="{D5469397-035B-4C24-959A-DD6ECFD0C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957" y="1278049"/>
            <a:ext cx="3137818" cy="3582709"/>
          </a:xfrm>
          <a:prstGeom prst="rect">
            <a:avLst/>
          </a:prstGeom>
        </p:spPr>
      </p:pic>
      <p:sp>
        <p:nvSpPr>
          <p:cNvPr id="34" name="矩形: 圆角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6B6FFC-C340-40AA-95F8-B726EAB4F231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6109343-B6F7-4104-B5DD-FCA53C4B6437}"/>
              </a:ext>
            </a:extLst>
          </p:cNvPr>
          <p:cNvSpPr/>
          <p:nvPr/>
        </p:nvSpPr>
        <p:spPr>
          <a:xfrm>
            <a:off x="1761019" y="4931430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nǎi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nɑi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6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A4C1BC9D-D7D5-4A0F-B33C-11B71AEC06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8" name="姥爷">
            <a:hlinkClick r:id="rId8" action="ppaction://hlinksldjump"/>
            <a:hlinkHover r:id="" action="ppaction://noaction" highlightClick="1">
              <a:snd r:embed="rId9" name="姥爷.wav"/>
            </a:hlinkHover>
            <a:extLst>
              <a:ext uri="{FF2B5EF4-FFF2-40B4-BE49-F238E27FC236}">
                <a16:creationId xmlns:a16="http://schemas.microsoft.com/office/drawing/2014/main" id="{A388BC1B-E9B5-40DF-80F0-9A441DF39B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9" name="姥姥">
            <a:hlinkClick r:id="rId11" action="ppaction://hlinksldjump"/>
            <a:hlinkHover r:id="" action="ppaction://noaction" highlightClick="1">
              <a:snd r:embed="rId12" name="姥姥.wav"/>
            </a:hlinkHover>
            <a:extLst>
              <a:ext uri="{FF2B5EF4-FFF2-40B4-BE49-F238E27FC236}">
                <a16:creationId xmlns:a16="http://schemas.microsoft.com/office/drawing/2014/main" id="{AC97F130-E879-4B9C-835A-9A4715669E2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40" name="爸爸">
            <a:hlinkClick r:id="rId14" action="ppaction://hlinksldjump"/>
            <a:hlinkHover r:id="" action="ppaction://noaction" highlightClick="1">
              <a:snd r:embed="rId15" name="爸爸.wav"/>
            </a:hlinkHover>
            <a:extLst>
              <a:ext uri="{FF2B5EF4-FFF2-40B4-BE49-F238E27FC236}">
                <a16:creationId xmlns:a16="http://schemas.microsoft.com/office/drawing/2014/main" id="{878D5408-7994-4F4E-BA13-09939975009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41" name="妈妈">
            <a:hlinkClick r:id="rId17" action="ppaction://hlinksldjump"/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AB08F937-83EB-4390-B199-E5B196987A4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42" name="佳佳">
            <a:hlinkClick r:id="rId20" action="ppaction://hlinksldjump"/>
            <a:hlinkHover r:id="" action="ppaction://noaction" highlightClick="1">
              <a:snd r:embed="rId21" name="弟弟.wav"/>
            </a:hlinkHover>
            <a:extLst>
              <a:ext uri="{FF2B5EF4-FFF2-40B4-BE49-F238E27FC236}">
                <a16:creationId xmlns:a16="http://schemas.microsoft.com/office/drawing/2014/main" id="{2BC26C3F-8154-432C-92D0-5E57D84F983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43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65D98817-0D49-4228-A56F-31E5F5F246D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44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47E2DAA7-C183-4543-8271-028A1FCE9C2F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45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79F9C616-9F56-4B3C-85C3-963B7A20053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6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156399A5-D12E-4CB4-9609-5A43AC598350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BC2314DF-A324-41F6-8D48-FFC12107F8A1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807FC5C6-8803-4E0D-BAB5-0388EADE9730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CB2D47CF-EB56-46C8-994F-2463C8B1F051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53" name="矩形: 圆角 5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46D2E4-AD22-46D0-BD95-41FF2CA7B9F3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003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18" name="姥爷">
            <a:hlinkHover r:id="" action="ppaction://noaction" highlightClick="1">
              <a:snd r:embed="rId3" name="亲家公.wav"/>
            </a:hlinkHover>
            <a:extLst>
              <a:ext uri="{FF2B5EF4-FFF2-40B4-BE49-F238E27FC236}">
                <a16:creationId xmlns:a16="http://schemas.microsoft.com/office/drawing/2014/main" id="{A4FA80D8-C939-42EB-873E-5959E0DF0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5" y="1743534"/>
            <a:ext cx="1066255" cy="1197283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亲家母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0" name="爸爸">
            <a:hlinkHover r:id="" action="ppaction://noaction" highlightClick="1">
              <a:snd r:embed="rId7" name="儿子.wav"/>
            </a:hlinkHover>
            <a:extLst>
              <a:ext uri="{FF2B5EF4-FFF2-40B4-BE49-F238E27FC236}">
                <a16:creationId xmlns:a16="http://schemas.microsoft.com/office/drawing/2014/main" id="{7AB4F278-0967-4CDE-BE17-BEBF81A909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21" name="妈妈">
            <a:hlinkHover r:id="" action="ppaction://noaction" highlightClick="1">
              <a:snd r:embed="rId9" name="儿媳.wav"/>
            </a:hlinkHover>
            <a:extLst>
              <a:ext uri="{FF2B5EF4-FFF2-40B4-BE49-F238E27FC236}">
                <a16:creationId xmlns:a16="http://schemas.microsoft.com/office/drawing/2014/main" id="{789CF384-4639-4AF6-982B-4737A5CE55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11" name="孙子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13" name="孙女儿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11" name="孙子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11" name="孙子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25" name="菲菲">
            <a:hlinkHover r:id="" action="ppaction://noaction" highlightClick="1">
              <a:snd r:embed="rId13" name="孙女儿.wav"/>
            </a:hlinkHover>
            <a:extLst>
              <a:ext uri="{FF2B5EF4-FFF2-40B4-BE49-F238E27FC236}">
                <a16:creationId xmlns:a16="http://schemas.microsoft.com/office/drawing/2014/main" id="{2F871919-FA78-4714-B628-2565F74E821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4765646" y="716913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bànr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老伴儿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7290433" y="760802"/>
            <a:ext cx="1679442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ɡōnɡ</a:t>
            </a:r>
            <a:endParaRPr lang="en-US" altLang="zh-CN" sz="2000" dirty="0">
              <a:solidFill>
                <a:srgbClr val="E7E6E6">
                  <a:lumMod val="50000"/>
                </a:srgb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lvl="0" algn="ctr"/>
            <a:r>
              <a:rPr lang="zh-CN" altLang="en-US" sz="2400" dirty="0">
                <a:solidFill>
                  <a:srgbClr val="E7E6E6">
                    <a:lumMod val="50000"/>
                  </a:srgb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亲家公</a:t>
            </a:r>
            <a:endParaRPr lang="en-US" sz="2400" dirty="0">
              <a:solidFill>
                <a:srgbClr val="E7E6E6">
                  <a:lumMod val="50000"/>
                </a:srgb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9073305" y="756698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rgbClr val="E7E6E6">
                    <a:lumMod val="50000"/>
                  </a:srgb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mǔ</a:t>
            </a:r>
            <a:r>
              <a:rPr lang="zh-CN" altLang="en-US" sz="2400" dirty="0">
                <a:solidFill>
                  <a:srgbClr val="E7E6E6">
                    <a:lumMod val="50000"/>
                  </a:srgb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亲家母</a:t>
            </a:r>
            <a:endParaRPr lang="en-US" sz="2400" dirty="0">
              <a:solidFill>
                <a:srgbClr val="E7E6E6">
                  <a:lumMod val="50000"/>
                </a:srgb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9649813" y="3252814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xí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97973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5856752" y="53095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EA8562-6F47-4DF4-A069-C4602EDB22B8}"/>
              </a:ext>
            </a:extLst>
          </p:cNvPr>
          <p:cNvSpPr/>
          <p:nvPr/>
        </p:nvSpPr>
        <p:spPr>
          <a:xfrm>
            <a:off x="4392058" y="5345374"/>
            <a:ext cx="130499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338420" y="5316346"/>
            <a:ext cx="1304991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4339977" y="3205820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儿子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奶奶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1" name="奶奶">
            <a:extLst>
              <a:ext uri="{FF2B5EF4-FFF2-40B4-BE49-F238E27FC236}">
                <a16:creationId xmlns:a16="http://schemas.microsoft.com/office/drawing/2014/main" id="{7B894BD5-0DDF-42EB-9E1D-BE7A5D1D82A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7" y="1451020"/>
            <a:ext cx="2814407" cy="3213444"/>
          </a:xfrm>
          <a:prstGeom prst="rect">
            <a:avLst/>
          </a:prstGeom>
        </p:spPr>
      </p:pic>
      <p:pic>
        <p:nvPicPr>
          <p:cNvPr id="42" name="爷爷">
            <a:hlinkHover r:id="" action="ppaction://noaction" highlightClick="1">
              <a:snd r:embed="rId19" name="老伴儿.wav"/>
            </a:hlinkHover>
            <a:extLst>
              <a:ext uri="{FF2B5EF4-FFF2-40B4-BE49-F238E27FC236}">
                <a16:creationId xmlns:a16="http://schemas.microsoft.com/office/drawing/2014/main" id="{154841C8-A772-4A2E-8197-44A232A933D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3EE795C8-C7DA-474C-A82A-F6F9678725F0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93EB300-D905-4B00-87B5-346A9293BB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BF2BF99-C718-4B3E-B3DB-BC7B854AF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6" name="姥爷">
            <a:hlinkHover r:id="" action="ppaction://noaction" highlightClick="1">
              <a:snd r:embed="rId3" name="姥爷.wav"/>
            </a:hlinkHover>
            <a:extLst>
              <a:ext uri="{FF2B5EF4-FFF2-40B4-BE49-F238E27FC236}">
                <a16:creationId xmlns:a16="http://schemas.microsoft.com/office/drawing/2014/main" id="{982CA11A-3968-42A8-AB1D-0A669349C8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45" y="1268072"/>
            <a:ext cx="3278078" cy="3680917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61980EA4-2448-4A70-A540-640B9EE164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648ACAAE-535C-44A8-BB1D-0C40E4427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3" name="姥姥">
            <a:hlinkClick r:id="rId11" action="ppaction://hlinksldjump"/>
            <a:hlinkHover r:id="" action="ppaction://noaction" highlightClick="1">
              <a:snd r:embed="rId12" name="姥姥.wav"/>
            </a:hlinkHover>
            <a:extLst>
              <a:ext uri="{FF2B5EF4-FFF2-40B4-BE49-F238E27FC236}">
                <a16:creationId xmlns:a16="http://schemas.microsoft.com/office/drawing/2014/main" id="{A9326D21-537F-4C7D-9915-DC35F8E7B8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840" y="2094660"/>
            <a:ext cx="822205" cy="863868"/>
          </a:xfrm>
          <a:prstGeom prst="rect">
            <a:avLst/>
          </a:prstGeom>
        </p:spPr>
      </p:pic>
      <p:pic>
        <p:nvPicPr>
          <p:cNvPr id="34" name="爸爸">
            <a:hlinkClick r:id="rId14" action="ppaction://hlinksldjump"/>
            <a:hlinkHover r:id="" action="ppaction://noaction" highlightClick="1">
              <a:snd r:embed="rId15" name="爸爸.wav"/>
            </a:hlinkHover>
            <a:extLst>
              <a:ext uri="{FF2B5EF4-FFF2-40B4-BE49-F238E27FC236}">
                <a16:creationId xmlns:a16="http://schemas.microsoft.com/office/drawing/2014/main" id="{A1530FB9-0103-4173-ACCA-E84338E2D41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35" name="妈妈">
            <a:hlinkClick r:id="rId17" action="ppaction://hlinksldjump"/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BAD6AED5-14B6-4405-80D1-30B663C7D16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36" name="佳佳">
            <a:hlinkClick r:id="rId20" action="ppaction://hlinksldjump"/>
            <a:hlinkHover r:id="" action="ppaction://noaction" highlightClick="1">
              <a:snd r:embed="rId21" name="弟弟.wav"/>
            </a:hlinkHover>
            <a:extLst>
              <a:ext uri="{FF2B5EF4-FFF2-40B4-BE49-F238E27FC236}">
                <a16:creationId xmlns:a16="http://schemas.microsoft.com/office/drawing/2014/main" id="{E987EF76-9141-4BF3-8191-B6796EB6914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37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B84B9F47-9A18-462B-AB18-4B8A0DCF0DF1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8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C2CC340B-8874-4CD3-92DB-03AAD102877B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39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A6BC1D35-4549-461E-A10A-080A572C7134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BDADDF6B-4A6A-4D8F-9436-76CAA3D376E0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01E3022F-2F0E-47F0-96E4-C88B2019CE98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2C06825F-1BD7-4905-AA6F-E2DCA9208480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4410B31-B33A-45D4-ACC8-75239A50F027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7" name="矩形: 圆角 4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EF10561-F814-4F8F-8053-19567791360F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191FF59-80A4-40AE-94F4-2B7D1393CB32}"/>
              </a:ext>
            </a:extLst>
          </p:cNvPr>
          <p:cNvSpPr/>
          <p:nvPr/>
        </p:nvSpPr>
        <p:spPr>
          <a:xfrm>
            <a:off x="1820330" y="4931430"/>
            <a:ext cx="136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ye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9" name="矩形: 圆角 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048A09-DBE7-4BEE-9E3B-44EBEEEF54B8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094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924CB1-C5C6-4D29-AE97-BCDA0DD94FCB}"/>
              </a:ext>
            </a:extLst>
          </p:cNvPr>
          <p:cNvGrpSpPr/>
          <p:nvPr/>
        </p:nvGrpSpPr>
        <p:grpSpPr>
          <a:xfrm>
            <a:off x="3225801" y="972813"/>
            <a:ext cx="8748174" cy="4912374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9E121D2-FD2F-4BED-9D2D-808D0B0AE34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D124182-AD26-4989-AD36-B6716AE02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56E8710-8CBB-419E-A334-B295972903CB}"/>
              </a:ext>
            </a:extLst>
          </p:cNvPr>
          <p:cNvSpPr/>
          <p:nvPr/>
        </p:nvSpPr>
        <p:spPr>
          <a:xfrm>
            <a:off x="3735009" y="6383238"/>
            <a:ext cx="6899463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鼠标划过人物时发音，点击人物生词卡出现，再次点击，生词消失。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FD451-AE7B-4AE6-A12A-17F794E38871}"/>
              </a:ext>
            </a:extLst>
          </p:cNvPr>
          <p:cNvSpPr/>
          <p:nvPr/>
        </p:nvSpPr>
        <p:spPr>
          <a:xfrm>
            <a:off x="3026858" y="6386768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17" name="奶奶">
            <a:hlinkHover r:id="" action="ppaction://noaction" highlightClick="1">
              <a:snd r:embed="rId3" name="亲家母.wav"/>
            </a:hlinkHover>
            <a:extLst>
              <a:ext uri="{FF2B5EF4-FFF2-40B4-BE49-F238E27FC236}">
                <a16:creationId xmlns:a16="http://schemas.microsoft.com/office/drawing/2014/main" id="{4C67F026-6F43-4645-A50C-C323D0132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88" y="1694821"/>
            <a:ext cx="1066255" cy="1217430"/>
          </a:xfrm>
          <a:prstGeom prst="rect">
            <a:avLst/>
          </a:prstGeom>
        </p:spPr>
      </p:pic>
      <p:pic>
        <p:nvPicPr>
          <p:cNvPr id="19" name="姥姥">
            <a:hlinkHover r:id="" action="ppaction://noaction" highlightClick="1">
              <a:snd r:embed="rId5" name="老伴儿.wav"/>
            </a:hlinkHover>
            <a:extLst>
              <a:ext uri="{FF2B5EF4-FFF2-40B4-BE49-F238E27FC236}">
                <a16:creationId xmlns:a16="http://schemas.microsoft.com/office/drawing/2014/main" id="{454F40F0-FEAC-438C-83F3-C486A942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4" y="1746967"/>
            <a:ext cx="1112329" cy="1168693"/>
          </a:xfrm>
          <a:prstGeom prst="rect">
            <a:avLst/>
          </a:prstGeom>
        </p:spPr>
      </p:pic>
      <p:pic>
        <p:nvPicPr>
          <p:cNvPr id="20" name="爸爸">
            <a:hlinkHover r:id="" action="ppaction://noaction" highlightClick="1">
              <a:snd r:embed="rId7" name="女婿.wav"/>
            </a:hlinkHover>
            <a:extLst>
              <a:ext uri="{FF2B5EF4-FFF2-40B4-BE49-F238E27FC236}">
                <a16:creationId xmlns:a16="http://schemas.microsoft.com/office/drawing/2014/main" id="{7AB4F278-0967-4CDE-BE17-BEBF81A909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6" y="2993428"/>
            <a:ext cx="1040874" cy="1183603"/>
          </a:xfrm>
          <a:prstGeom prst="rect">
            <a:avLst/>
          </a:prstGeom>
        </p:spPr>
      </p:pic>
      <p:pic>
        <p:nvPicPr>
          <p:cNvPr id="21" name="妈妈">
            <a:hlinkHover r:id="" action="ppaction://noaction" highlightClick="1">
              <a:snd r:embed="rId9" name="女儿.wav"/>
            </a:hlinkHover>
            <a:extLst>
              <a:ext uri="{FF2B5EF4-FFF2-40B4-BE49-F238E27FC236}">
                <a16:creationId xmlns:a16="http://schemas.microsoft.com/office/drawing/2014/main" id="{789CF384-4639-4AF6-982B-4737A5CE55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03" y="2993427"/>
            <a:ext cx="950358" cy="1209743"/>
          </a:xfrm>
          <a:prstGeom prst="rect">
            <a:avLst/>
          </a:prstGeom>
        </p:spPr>
      </p:pic>
      <p:pic>
        <p:nvPicPr>
          <p:cNvPr id="22" name="佳佳">
            <a:hlinkHover r:id="" action="ppaction://noaction" highlightClick="1">
              <a:snd r:embed="rId11" name="外孙.wav"/>
            </a:hlinkHover>
            <a:extLst>
              <a:ext uri="{FF2B5EF4-FFF2-40B4-BE49-F238E27FC236}">
                <a16:creationId xmlns:a16="http://schemas.microsoft.com/office/drawing/2014/main" id="{A5DB27AB-9982-4CC6-8DBD-2A69252E94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51" y="4464582"/>
            <a:ext cx="694203" cy="776159"/>
          </a:xfrm>
          <a:prstGeom prst="rect">
            <a:avLst/>
          </a:prstGeom>
        </p:spPr>
      </p:pic>
      <p:pic>
        <p:nvPicPr>
          <p:cNvPr id="26" name="文文">
            <a:hlinkHover r:id="" action="ppaction://noaction" highlightClick="1">
              <a:snd r:embed="rId13" name="外孙女.wav"/>
            </a:hlinkHover>
            <a:extLst>
              <a:ext uri="{FF2B5EF4-FFF2-40B4-BE49-F238E27FC236}">
                <a16:creationId xmlns:a16="http://schemas.microsoft.com/office/drawing/2014/main" id="{FBF5E64E-CC5B-445D-90D2-2466D4E2514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1" y="4223457"/>
            <a:ext cx="867755" cy="1050947"/>
          </a:xfrm>
          <a:prstGeom prst="rect">
            <a:avLst/>
          </a:prstGeom>
        </p:spPr>
      </p:pic>
      <p:pic>
        <p:nvPicPr>
          <p:cNvPr id="23" name="明明">
            <a:hlinkHover r:id="" action="ppaction://noaction" highlightClick="1">
              <a:snd r:embed="rId11" name="外孙.wav"/>
            </a:hlinkHover>
            <a:extLst>
              <a:ext uri="{FF2B5EF4-FFF2-40B4-BE49-F238E27FC236}">
                <a16:creationId xmlns:a16="http://schemas.microsoft.com/office/drawing/2014/main" id="{46D8DB9D-5A60-45A5-B94B-221DF7BC6A4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24" y="4233182"/>
            <a:ext cx="877395" cy="1007559"/>
          </a:xfrm>
          <a:prstGeom prst="rect">
            <a:avLst/>
          </a:prstGeom>
        </p:spPr>
      </p:pic>
      <p:pic>
        <p:nvPicPr>
          <p:cNvPr id="24" name="强强">
            <a:hlinkHover r:id="" action="ppaction://noaction" highlightClick="1">
              <a:snd r:embed="rId11" name="外孙.wav"/>
            </a:hlinkHover>
            <a:extLst>
              <a:ext uri="{FF2B5EF4-FFF2-40B4-BE49-F238E27FC236}">
                <a16:creationId xmlns:a16="http://schemas.microsoft.com/office/drawing/2014/main" id="{FF02CB8B-BFC0-4FAC-A65C-01D4ADFFEF6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332" y="4213734"/>
            <a:ext cx="968266" cy="1070394"/>
          </a:xfrm>
          <a:prstGeom prst="rect">
            <a:avLst/>
          </a:prstGeom>
        </p:spPr>
      </p:pic>
      <p:pic>
        <p:nvPicPr>
          <p:cNvPr id="25" name="菲菲">
            <a:hlinkHover r:id="" action="ppaction://noaction" highlightClick="1">
              <a:snd r:embed="rId13" name="外孙女.wav"/>
            </a:hlinkHover>
            <a:extLst>
              <a:ext uri="{FF2B5EF4-FFF2-40B4-BE49-F238E27FC236}">
                <a16:creationId xmlns:a16="http://schemas.microsoft.com/office/drawing/2014/main" id="{2F871919-FA78-4714-B628-2565F74E821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4216685"/>
            <a:ext cx="1040874" cy="108003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1FE6F43-6C48-4526-BCED-DC9AA5F0B89F}"/>
              </a:ext>
            </a:extLst>
          </p:cNvPr>
          <p:cNvSpPr/>
          <p:nvPr/>
        </p:nvSpPr>
        <p:spPr>
          <a:xfrm>
            <a:off x="8827232" y="797516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bànr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老伴儿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B5611B-7D14-4FD4-9690-D9600BD94301}"/>
              </a:ext>
            </a:extLst>
          </p:cNvPr>
          <p:cNvSpPr/>
          <p:nvPr/>
        </p:nvSpPr>
        <p:spPr>
          <a:xfrm>
            <a:off x="4107543" y="758653"/>
            <a:ext cx="1773905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ɡōnɡ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亲家公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1B64AAE-0D50-4DED-AEC2-41DD935B08B7}"/>
              </a:ext>
            </a:extLst>
          </p:cNvPr>
          <p:cNvSpPr/>
          <p:nvPr/>
        </p:nvSpPr>
        <p:spPr>
          <a:xfrm>
            <a:off x="6041151" y="758443"/>
            <a:ext cx="1460534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qìnɡ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jiɑ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mǔ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亲家母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F4A7512-7F49-45D6-9B15-65FA5A07E07B}"/>
              </a:ext>
            </a:extLst>
          </p:cNvPr>
          <p:cNvSpPr/>
          <p:nvPr/>
        </p:nvSpPr>
        <p:spPr>
          <a:xfrm>
            <a:off x="9649813" y="3252814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ér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BBEF48A-474A-4D20-8EF0-19D8018536B5}"/>
              </a:ext>
            </a:extLst>
          </p:cNvPr>
          <p:cNvSpPr/>
          <p:nvPr/>
        </p:nvSpPr>
        <p:spPr>
          <a:xfrm>
            <a:off x="10139917" y="451077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E38CE49-12E1-491B-8874-2704CA9E1F96}"/>
              </a:ext>
            </a:extLst>
          </p:cNvPr>
          <p:cNvSpPr/>
          <p:nvPr/>
        </p:nvSpPr>
        <p:spPr>
          <a:xfrm>
            <a:off x="7111274" y="5297417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43EAAFE-4054-493E-AB68-91B5C2E34996}"/>
              </a:ext>
            </a:extLst>
          </p:cNvPr>
          <p:cNvSpPr/>
          <p:nvPr/>
        </p:nvSpPr>
        <p:spPr>
          <a:xfrm>
            <a:off x="5856752" y="5309548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EA8562-6F47-4DF4-A069-C4602EDB22B8}"/>
              </a:ext>
            </a:extLst>
          </p:cNvPr>
          <p:cNvSpPr/>
          <p:nvPr/>
        </p:nvSpPr>
        <p:spPr>
          <a:xfrm>
            <a:off x="3865022" y="5316346"/>
            <a:ext cx="1901079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12A2A96-892B-41B8-A967-6970DCF6B0A1}"/>
              </a:ext>
            </a:extLst>
          </p:cNvPr>
          <p:cNvSpPr/>
          <p:nvPr/>
        </p:nvSpPr>
        <p:spPr>
          <a:xfrm>
            <a:off x="8338420" y="5301832"/>
            <a:ext cx="1750133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wài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sūn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nǚr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外孙女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13428C8-9A58-4F00-B276-D936F41D1988}"/>
              </a:ext>
            </a:extLst>
          </p:cNvPr>
          <p:cNvSpPr/>
          <p:nvPr/>
        </p:nvSpPr>
        <p:spPr>
          <a:xfrm>
            <a:off x="4339977" y="3205820"/>
            <a:ext cx="1130767" cy="784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nǚ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xù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女婿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9" name="矩形: 圆角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444BAC-9A3C-43AD-8420-DC71CCE117FD}"/>
              </a:ext>
            </a:extLst>
          </p:cNvPr>
          <p:cNvSpPr/>
          <p:nvPr/>
        </p:nvSpPr>
        <p:spPr>
          <a:xfrm>
            <a:off x="202964" y="171138"/>
            <a:ext cx="1304991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姥爷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CC2D17F-9961-4C0A-8333-6EF086C05F04}"/>
              </a:ext>
            </a:extLst>
          </p:cNvPr>
          <p:cNvSpPr/>
          <p:nvPr/>
        </p:nvSpPr>
        <p:spPr>
          <a:xfrm>
            <a:off x="1119292" y="4911517"/>
            <a:ext cx="7760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</a:t>
            </a:r>
            <a:endParaRPr lang="en-US" sz="36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41" name="姥爷">
            <a:extLst>
              <a:ext uri="{FF2B5EF4-FFF2-40B4-BE49-F238E27FC236}">
                <a16:creationId xmlns:a16="http://schemas.microsoft.com/office/drawing/2014/main" id="{BB7DFBB6-F64F-4B68-BC8E-E51EF91E9B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87" y="1663947"/>
            <a:ext cx="2754285" cy="3092756"/>
          </a:xfrm>
          <a:prstGeom prst="rect">
            <a:avLst/>
          </a:prstGeom>
        </p:spPr>
      </p:pic>
      <p:pic>
        <p:nvPicPr>
          <p:cNvPr id="42" name="爷爷">
            <a:hlinkHover r:id="" action="ppaction://noaction" highlightClick="1">
              <a:snd r:embed="rId19" name="亲家公.wav"/>
            </a:hlinkHover>
            <a:extLst>
              <a:ext uri="{FF2B5EF4-FFF2-40B4-BE49-F238E27FC236}">
                <a16:creationId xmlns:a16="http://schemas.microsoft.com/office/drawing/2014/main" id="{6AE40D65-C7DF-49C2-AC33-8CD8473858D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3" y="1718491"/>
            <a:ext cx="1113960" cy="1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A1B418D-1757-4B99-B320-8DA0B63F7A6F}"/>
              </a:ext>
            </a:extLst>
          </p:cNvPr>
          <p:cNvGrpSpPr/>
          <p:nvPr/>
        </p:nvGrpSpPr>
        <p:grpSpPr>
          <a:xfrm>
            <a:off x="5611275" y="1522425"/>
            <a:ext cx="6466425" cy="3631101"/>
            <a:chOff x="-101600" y="-63500"/>
            <a:chExt cx="12522200" cy="70063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64D74C1-A1FA-4005-B5D9-3DD69535C62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8232EF9-F607-49B1-BBDB-E5AA585A9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1600" y="-63500"/>
              <a:ext cx="12522200" cy="7006390"/>
            </a:xfrm>
            <a:prstGeom prst="rect">
              <a:avLst/>
            </a:prstGeom>
          </p:spPr>
        </p:pic>
      </p:grpSp>
      <p:pic>
        <p:nvPicPr>
          <p:cNvPr id="7" name="姥姥">
            <a:hlinkHover r:id="" action="ppaction://noaction" highlightClick="1">
              <a:snd r:embed="rId3" name="姥姥.wav"/>
            </a:hlinkHover>
            <a:extLst>
              <a:ext uri="{FF2B5EF4-FFF2-40B4-BE49-F238E27FC236}">
                <a16:creationId xmlns:a16="http://schemas.microsoft.com/office/drawing/2014/main" id="{819001D6-8C38-4974-BDC5-3128E4796E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59" y="1246507"/>
            <a:ext cx="3523913" cy="3702481"/>
          </a:xfrm>
          <a:prstGeom prst="rect">
            <a:avLst/>
          </a:prstGeom>
        </p:spPr>
      </p:pic>
      <p:pic>
        <p:nvPicPr>
          <p:cNvPr id="30" name="爷爷">
            <a:hlinkClick r:id="rId5" action="ppaction://hlinksldjump"/>
            <a:hlinkHover r:id="" action="ppaction://noaction" highlightClick="1">
              <a:snd r:embed="rId6" name="爷爷.wav"/>
            </a:hlinkHover>
            <a:extLst>
              <a:ext uri="{FF2B5EF4-FFF2-40B4-BE49-F238E27FC236}">
                <a16:creationId xmlns:a16="http://schemas.microsoft.com/office/drawing/2014/main" id="{AF8EECA3-961E-43E3-8568-9BE4613BDA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876" y="2088078"/>
            <a:ext cx="794968" cy="899893"/>
          </a:xfrm>
          <a:prstGeom prst="rect">
            <a:avLst/>
          </a:prstGeom>
        </p:spPr>
      </p:pic>
      <p:pic>
        <p:nvPicPr>
          <p:cNvPr id="31" name="奶奶">
            <a:hlinkClick r:id="rId8" action="ppaction://hlinksldjump"/>
            <a:hlinkHover r:id="" action="ppaction://noaction" highlightClick="1">
              <a:snd r:embed="rId9" name="奶奶.wav"/>
            </a:hlinkHover>
            <a:extLst>
              <a:ext uri="{FF2B5EF4-FFF2-40B4-BE49-F238E27FC236}">
                <a16:creationId xmlns:a16="http://schemas.microsoft.com/office/drawing/2014/main" id="{FCE9795A-E958-4B4E-9BE8-7E0B58022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074" y="2056115"/>
            <a:ext cx="788148" cy="899893"/>
          </a:xfrm>
          <a:prstGeom prst="rect">
            <a:avLst/>
          </a:prstGeom>
        </p:spPr>
      </p:pic>
      <p:pic>
        <p:nvPicPr>
          <p:cNvPr id="32" name="姥爷">
            <a:hlinkClick r:id="rId11" action="ppaction://hlinksldjump"/>
            <a:hlinkHover r:id="" action="ppaction://noaction" highlightClick="1">
              <a:snd r:embed="rId12" name="姥爷.wav"/>
            </a:hlinkHover>
            <a:extLst>
              <a:ext uri="{FF2B5EF4-FFF2-40B4-BE49-F238E27FC236}">
                <a16:creationId xmlns:a16="http://schemas.microsoft.com/office/drawing/2014/main" id="{62A8D899-8948-4328-8F90-7FBCE7743AB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4036" y="2092122"/>
            <a:ext cx="788148" cy="885001"/>
          </a:xfrm>
          <a:prstGeom prst="rect">
            <a:avLst/>
          </a:prstGeom>
        </p:spPr>
      </p:pic>
      <p:pic>
        <p:nvPicPr>
          <p:cNvPr id="34" name="爸爸">
            <a:hlinkClick r:id="rId14" action="ppaction://hlinksldjump"/>
            <a:hlinkHover r:id="" action="ppaction://noaction" highlightClick="1">
              <a:snd r:embed="rId15" name="爸爸.wav"/>
            </a:hlinkHover>
            <a:extLst>
              <a:ext uri="{FF2B5EF4-FFF2-40B4-BE49-F238E27FC236}">
                <a16:creationId xmlns:a16="http://schemas.microsoft.com/office/drawing/2014/main" id="{EBB8BD8D-E2FD-488D-AC54-F7D1C30857E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85" y="3016012"/>
            <a:ext cx="769387" cy="874889"/>
          </a:xfrm>
          <a:prstGeom prst="rect">
            <a:avLst/>
          </a:prstGeom>
        </p:spPr>
      </p:pic>
      <p:pic>
        <p:nvPicPr>
          <p:cNvPr id="35" name="妈妈">
            <a:hlinkClick r:id="rId17" action="ppaction://hlinksldjump"/>
            <a:hlinkHover r:id="" action="ppaction://noaction" highlightClick="1">
              <a:snd r:embed="rId18" name="妈妈.wav"/>
            </a:hlinkHover>
            <a:extLst>
              <a:ext uri="{FF2B5EF4-FFF2-40B4-BE49-F238E27FC236}">
                <a16:creationId xmlns:a16="http://schemas.microsoft.com/office/drawing/2014/main" id="{92E6A637-7ADE-47F1-9ABA-BE24FCC5321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3" y="3016011"/>
            <a:ext cx="702480" cy="894211"/>
          </a:xfrm>
          <a:prstGeom prst="rect">
            <a:avLst/>
          </a:prstGeom>
        </p:spPr>
      </p:pic>
      <p:pic>
        <p:nvPicPr>
          <p:cNvPr id="36" name="佳佳">
            <a:hlinkClick r:id="rId20" action="ppaction://hlinksldjump"/>
            <a:hlinkHover r:id="" action="ppaction://noaction" highlightClick="1">
              <a:snd r:embed="rId21" name="弟弟.wav"/>
            </a:hlinkHover>
            <a:extLst>
              <a:ext uri="{FF2B5EF4-FFF2-40B4-BE49-F238E27FC236}">
                <a16:creationId xmlns:a16="http://schemas.microsoft.com/office/drawing/2014/main" id="{F8CEE16B-454B-4334-89AF-BFE1BD52AC0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08" y="4103451"/>
            <a:ext cx="513137" cy="573717"/>
          </a:xfrm>
          <a:prstGeom prst="rect">
            <a:avLst/>
          </a:prstGeom>
        </p:spPr>
      </p:pic>
      <p:pic>
        <p:nvPicPr>
          <p:cNvPr id="37" name="明明">
            <a:hlinkClick r:id="rId23" action="ppaction://hlinksldjump"/>
            <a:hlinkHover r:id="" action="ppaction://noaction" highlightClick="1">
              <a:snd r:embed="rId24" name="我.wav"/>
            </a:hlinkHover>
            <a:extLst>
              <a:ext uri="{FF2B5EF4-FFF2-40B4-BE49-F238E27FC236}">
                <a16:creationId xmlns:a16="http://schemas.microsoft.com/office/drawing/2014/main" id="{F9D46263-E155-4C67-8F2A-90208E3945DF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09" y="3932406"/>
            <a:ext cx="648548" cy="744762"/>
          </a:xfrm>
          <a:prstGeom prst="rect">
            <a:avLst/>
          </a:prstGeom>
        </p:spPr>
      </p:pic>
      <p:pic>
        <p:nvPicPr>
          <p:cNvPr id="38" name="强强">
            <a:hlinkClick r:id="rId26" action="ppaction://hlinksldjump"/>
            <a:hlinkHover r:id="" action="ppaction://noaction" highlightClick="1">
              <a:snd r:embed="rId27" name="哥哥.wav"/>
            </a:hlinkHover>
            <a:extLst>
              <a:ext uri="{FF2B5EF4-FFF2-40B4-BE49-F238E27FC236}">
                <a16:creationId xmlns:a16="http://schemas.microsoft.com/office/drawing/2014/main" id="{7360DE54-6212-4D5F-AEDC-CDE9FB78380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78" y="3918031"/>
            <a:ext cx="715717" cy="791208"/>
          </a:xfrm>
          <a:prstGeom prst="rect">
            <a:avLst/>
          </a:prstGeom>
        </p:spPr>
      </p:pic>
      <p:pic>
        <p:nvPicPr>
          <p:cNvPr id="39" name="菲菲">
            <a:hlinkClick r:id="rId29" action="ppaction://hlinksldjump"/>
            <a:hlinkHover r:id="" action="ppaction://noaction" highlightClick="1">
              <a:snd r:embed="rId30" name="姐姐.wav"/>
            </a:hlinkHover>
            <a:extLst>
              <a:ext uri="{FF2B5EF4-FFF2-40B4-BE49-F238E27FC236}">
                <a16:creationId xmlns:a16="http://schemas.microsoft.com/office/drawing/2014/main" id="{AB4E6515-A29C-4E40-A23A-7EABC262A0F5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578" y="3920212"/>
            <a:ext cx="769387" cy="798336"/>
          </a:xfrm>
          <a:prstGeom prst="rect">
            <a:avLst/>
          </a:prstGeom>
        </p:spPr>
      </p:pic>
      <p:pic>
        <p:nvPicPr>
          <p:cNvPr id="40" name="文文">
            <a:hlinkClick r:id="rId32" action="ppaction://hlinksldjump"/>
            <a:hlinkHover r:id="" action="ppaction://noaction" highlightClick="1">
              <a:snd r:embed="rId33" name="妹妹.wav"/>
            </a:hlinkHover>
            <a:extLst>
              <a:ext uri="{FF2B5EF4-FFF2-40B4-BE49-F238E27FC236}">
                <a16:creationId xmlns:a16="http://schemas.microsoft.com/office/drawing/2014/main" id="{4F947E18-0457-4DC7-8B21-D7B4978FC186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109" y="3925218"/>
            <a:ext cx="641422" cy="776833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C42E21F-203C-4F2F-A59D-845ABDA80799}"/>
              </a:ext>
            </a:extLst>
          </p:cNvPr>
          <p:cNvSpPr/>
          <p:nvPr/>
        </p:nvSpPr>
        <p:spPr>
          <a:xfrm>
            <a:off x="9840952" y="80804"/>
            <a:ext cx="2343633" cy="36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点击任意人物换页</a:t>
            </a:r>
            <a:endParaRPr 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23E212D-22C8-479B-B76F-24495DAEB70A}"/>
              </a:ext>
            </a:extLst>
          </p:cNvPr>
          <p:cNvSpPr/>
          <p:nvPr/>
        </p:nvSpPr>
        <p:spPr>
          <a:xfrm>
            <a:off x="6138650" y="6411090"/>
            <a:ext cx="5590054" cy="422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点击图片人物换页，点击左上角“我”，切换身份。</a:t>
            </a:r>
            <a:endParaRPr lang="en-US" dirty="0">
              <a:solidFill>
                <a:schemeClr val="bg2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0EC5B42-B175-4C0A-BC35-D89E15B6F090}"/>
              </a:ext>
            </a:extLst>
          </p:cNvPr>
          <p:cNvSpPr/>
          <p:nvPr/>
        </p:nvSpPr>
        <p:spPr>
          <a:xfrm>
            <a:off x="5442691" y="6414620"/>
            <a:ext cx="695959" cy="3976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Tips</a:t>
            </a:r>
            <a:endParaRPr lang="en-US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5" name="矩形: 圆角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12C109-B0CB-42A0-BDA8-1AD7935FB04F}"/>
              </a:ext>
            </a:extLst>
          </p:cNvPr>
          <p:cNvSpPr/>
          <p:nvPr/>
        </p:nvSpPr>
        <p:spPr>
          <a:xfrm>
            <a:off x="1848094" y="5702605"/>
            <a:ext cx="1304991" cy="58966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姥姥</a:t>
            </a:r>
            <a:endParaRPr lang="en-US" sz="4000" dirty="0">
              <a:solidFill>
                <a:schemeClr val="bg1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6CBD2A6-2CD6-45D2-AB10-65DBD3E6CFDB}"/>
              </a:ext>
            </a:extLst>
          </p:cNvPr>
          <p:cNvSpPr/>
          <p:nvPr/>
        </p:nvSpPr>
        <p:spPr>
          <a:xfrm>
            <a:off x="1756210" y="4931430"/>
            <a:ext cx="1495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lǎo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lɑo</a:t>
            </a:r>
            <a:endParaRPr lang="en-US" altLang="zh-CN" sz="6000" dirty="0">
              <a:solidFill>
                <a:schemeClr val="bg1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矩形: 圆角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BA09B0-0954-43AE-B0ED-5243E0DCFD63}"/>
              </a:ext>
            </a:extLst>
          </p:cNvPr>
          <p:cNvSpPr/>
          <p:nvPr/>
        </p:nvSpPr>
        <p:spPr>
          <a:xfrm>
            <a:off x="142610" y="134668"/>
            <a:ext cx="1705483" cy="589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810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906</Words>
  <Application>Microsoft Office PowerPoint</Application>
  <PresentationFormat>宽屏</PresentationFormat>
  <Paragraphs>269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等线 Light</vt:lpstr>
      <vt:lpstr>黑体</vt:lpstr>
      <vt:lpstr>楷体</vt:lpstr>
      <vt:lpstr>Calibri</vt:lpstr>
      <vt:lpstr>Calibri Light</vt:lpstr>
      <vt:lpstr>GB Pinyinok-B</vt:lpstr>
      <vt:lpstr>字魂70号-灵悦黑体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孜孜</dc:creator>
  <cp:lastModifiedBy>杨 孜孜</cp:lastModifiedBy>
  <cp:revision>37</cp:revision>
  <dcterms:created xsi:type="dcterms:W3CDTF">2020-03-19T05:18:32Z</dcterms:created>
  <dcterms:modified xsi:type="dcterms:W3CDTF">2020-03-30T03:39:40Z</dcterms:modified>
</cp:coreProperties>
</file>