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7" r:id="rId2"/>
    <p:sldMasterId id="2147483696" r:id="rId3"/>
  </p:sldMasterIdLst>
  <p:sldIdLst>
    <p:sldId id="371" r:id="rId4"/>
    <p:sldId id="414" r:id="rId5"/>
    <p:sldId id="256" r:id="rId6"/>
    <p:sldId id="427" r:id="rId7"/>
    <p:sldId id="428" r:id="rId8"/>
    <p:sldId id="413" r:id="rId9"/>
    <p:sldId id="415" r:id="rId10"/>
    <p:sldId id="417" r:id="rId11"/>
    <p:sldId id="416" r:id="rId12"/>
    <p:sldId id="418" r:id="rId13"/>
    <p:sldId id="419" r:id="rId14"/>
    <p:sldId id="422" r:id="rId15"/>
    <p:sldId id="420" r:id="rId16"/>
    <p:sldId id="421" r:id="rId17"/>
    <p:sldId id="423" r:id="rId18"/>
    <p:sldId id="424" r:id="rId19"/>
    <p:sldId id="425" r:id="rId20"/>
    <p:sldId id="31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FFFF"/>
    <a:srgbClr val="71350E"/>
    <a:srgbClr val="D4740D"/>
    <a:srgbClr val="D9D9D9"/>
    <a:srgbClr val="4A0302"/>
    <a:srgbClr val="9A2003"/>
    <a:srgbClr val="4A0202"/>
    <a:srgbClr val="DF8A5D"/>
    <a:srgbClr val="D75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2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14" y="312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1422C40-4458-41F9-8F7D-D83738991BA4}"/>
              </a:ext>
            </a:extLst>
          </p:cNvPr>
          <p:cNvGrpSpPr/>
          <p:nvPr userDrawn="1"/>
        </p:nvGrpSpPr>
        <p:grpSpPr>
          <a:xfrm>
            <a:off x="4838299" y="2171299"/>
            <a:ext cx="2515402" cy="2515402"/>
            <a:chOff x="4504523" y="2515144"/>
            <a:chExt cx="2515402" cy="25154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B3399E6-F81A-489C-8DF5-BA187F09C53C}"/>
                </a:ext>
              </a:extLst>
            </p:cNvPr>
            <p:cNvSpPr/>
            <p:nvPr/>
          </p:nvSpPr>
          <p:spPr>
            <a:xfrm>
              <a:off x="4504523" y="2515144"/>
              <a:ext cx="2515402" cy="2515402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282563AB-880A-4068-8972-40332ACF8FD0}"/>
                </a:ext>
              </a:extLst>
            </p:cNvPr>
            <p:cNvCxnSpPr>
              <a:cxnSpLocks/>
              <a:stCxn id="3" idx="1"/>
              <a:endCxn id="3" idx="3"/>
            </p:cNvCxnSpPr>
            <p:nvPr/>
          </p:nvCxnSpPr>
          <p:spPr>
            <a:xfrm>
              <a:off x="4504523" y="3772845"/>
              <a:ext cx="251540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66005212-7D24-4872-A89C-51C41E01C8CE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5762224" y="2515144"/>
              <a:ext cx="0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2AB2D150-C8DB-49CE-BFE8-90F68E2F805B}"/>
                </a:ext>
              </a:extLst>
            </p:cNvPr>
            <p:cNvCxnSpPr/>
            <p:nvPr/>
          </p:nvCxnSpPr>
          <p:spPr>
            <a:xfrm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8819C65B-ED63-465A-A018-8DD7B1055651}"/>
                </a:ext>
              </a:extLst>
            </p:cNvPr>
            <p:cNvCxnSpPr/>
            <p:nvPr/>
          </p:nvCxnSpPr>
          <p:spPr>
            <a:xfrm flipH="1"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043CE8F3-46E6-4526-8170-2F3F77F171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12" name="矩形 11" hidden="1">
            <a:extLst>
              <a:ext uri="{FF2B5EF4-FFF2-40B4-BE49-F238E27FC236}">
                <a16:creationId xmlns:a16="http://schemas.microsoft.com/office/drawing/2014/main" id="{EA11DDB3-DB04-4717-8EC0-A4540941079E}"/>
              </a:ext>
            </a:extLst>
          </p:cNvPr>
          <p:cNvSpPr/>
          <p:nvPr userDrawn="1"/>
        </p:nvSpPr>
        <p:spPr>
          <a:xfrm>
            <a:off x="4967111" y="2300111"/>
            <a:ext cx="2257778" cy="2257778"/>
          </a:xfrm>
          <a:prstGeom prst="rect">
            <a:avLst/>
          </a:prstGeom>
          <a:blipFill dpi="0" rotWithShape="1">
            <a:blip r:embed="rId3" cstate="screen">
              <a:alphaModFix amt="1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0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B4987F-F2D7-47F6-B579-31036BF8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2E4517-8079-406B-8791-8BCA842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7FB27E-DBC5-4966-9E57-CFA99A32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563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758346" y="528828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284131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 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10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B9715-6F18-4C9D-993A-C8364B1C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C300BE-937C-4FF7-9899-22CE8ABA9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5831AC-35A1-4334-BF25-E1716D4A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AEF11F-C687-4086-B725-DF97E822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DCFD28-1603-47C1-A450-7AED3067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095EA4-06CC-4302-9732-D1D686E6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4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E2986-106D-428D-841E-13327898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F3BEE-6C6A-407C-8847-963336AD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1D0E0-5C56-4F40-9058-18FF5363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63EB2D-37BF-4D8D-AED5-002337A6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7E4E18-A5F6-44FC-8B46-DE9381E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9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F1383D-F63E-43C3-B0B9-EAB81FD8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B7B83E-F3DB-40C6-BC4B-CA2A78B9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69350-13E5-4899-8454-15F041D0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F6D221-1BBC-4F2A-9A8A-FFE7149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64E636-C36F-4E84-AAE0-BCE55E8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74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95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19128D-4A93-4419-9CF1-425EE6B18E84}"/>
              </a:ext>
            </a:extLst>
          </p:cNvPr>
          <p:cNvSpPr/>
          <p:nvPr userDrawn="1"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49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56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806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2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53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30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2EDF99AE-FE98-47DA-B723-25CB98EC2E9C}"/>
              </a:ext>
            </a:extLst>
          </p:cNvPr>
          <p:cNvSpPr/>
          <p:nvPr userDrawn="1"/>
        </p:nvSpPr>
        <p:spPr>
          <a:xfrm>
            <a:off x="2255988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6DAE8E7-4FF9-47F0-853B-5E36DE939F4C}"/>
              </a:ext>
            </a:extLst>
          </p:cNvPr>
          <p:cNvSpPr/>
          <p:nvPr userDrawn="1"/>
        </p:nvSpPr>
        <p:spPr>
          <a:xfrm>
            <a:off x="5131009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446161E-1A72-4D84-9633-4B0A14C63000}"/>
              </a:ext>
            </a:extLst>
          </p:cNvPr>
          <p:cNvSpPr/>
          <p:nvPr userDrawn="1"/>
        </p:nvSpPr>
        <p:spPr>
          <a:xfrm>
            <a:off x="8006030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C46543-D363-4CE1-B687-B9F6C5726916}"/>
              </a:ext>
            </a:extLst>
          </p:cNvPr>
          <p:cNvSpPr/>
          <p:nvPr userDrawn="1"/>
        </p:nvSpPr>
        <p:spPr>
          <a:xfrm>
            <a:off x="682842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9F11386A-D326-4942-9FC4-64DE8EFF13C0}"/>
              </a:ext>
            </a:extLst>
          </p:cNvPr>
          <p:cNvSpPr/>
          <p:nvPr userDrawn="1"/>
        </p:nvSpPr>
        <p:spPr>
          <a:xfrm>
            <a:off x="3640606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C995018-00D9-48E9-AC78-6B5573ACC537}"/>
              </a:ext>
            </a:extLst>
          </p:cNvPr>
          <p:cNvSpPr/>
          <p:nvPr userDrawn="1"/>
        </p:nvSpPr>
        <p:spPr>
          <a:xfrm>
            <a:off x="6598370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3B69703-4555-44E5-9047-30F9ACD56F85}"/>
              </a:ext>
            </a:extLst>
          </p:cNvPr>
          <p:cNvSpPr/>
          <p:nvPr userDrawn="1"/>
        </p:nvSpPr>
        <p:spPr>
          <a:xfrm>
            <a:off x="9556133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8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350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225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513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31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B9BE4E5-1CD5-4E70-A11F-6856C01D96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19617" y="-2657120"/>
            <a:ext cx="12666134" cy="976277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57CC3371-4050-46CE-A356-249B547619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4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3CF5434-5041-4587-A0B8-CCA687D28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D9433-63E2-489C-82F8-7828861E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FDDB98-FE0A-45CD-95BC-6A1FCF43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FE2B1A-EC12-4957-BE71-8AA194F5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CCD3E89-0716-444B-8138-21D786C4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0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46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7788-F7AC-4C43-B470-240A6949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C58D67-C919-4659-8749-252DB3B4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384FA4-B832-4C46-B52D-A253D061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343E36-18EF-4C09-9322-91C2F516E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AB60005-E7ED-48EB-9067-F3EC4C18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AD9E3E-B8C2-4E26-BC7F-461E131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91B37-C498-4CB3-B1D4-8CB147E7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57151D3-EB2B-4D72-807C-17175B98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11A8FA-0A62-4501-A572-AA9EFD7E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7F6900-855B-4CAF-893B-D6D488DA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9C861B-5425-42C8-A61E-314E2C24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DA3126-4220-4CB8-B65F-946CD334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4E839F-43F5-455C-9EE6-D2FB883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EFFA8-CD78-4216-BBAE-0F48D6762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2D3D2F-5C13-4979-95B3-CD84A2DD5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4C27-56B3-405D-88B2-26624AE20B8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7BBDD1-9CCB-470B-B0EE-F3E153A8F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EB9934-EB9A-4EC4-8226-820F5CDAF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8306-D684-481B-A0E5-897579ED02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9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矢量图形&#10;&#10;自动生成的说明">
            <a:extLst>
              <a:ext uri="{FF2B5EF4-FFF2-40B4-BE49-F238E27FC236}">
                <a16:creationId xmlns:a16="http://schemas.microsoft.com/office/drawing/2014/main" id="{D8374269-6D7A-41F1-BBEA-F4A1AFD5FD8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22" y="6495854"/>
            <a:ext cx="286730" cy="28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90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9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1.png"/><Relationship Id="rId2" Type="http://schemas.openxmlformats.org/officeDocument/2006/relationships/audio" Target="../media/audio1.wav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audio" Target="../media/audio1.wav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9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1.png"/><Relationship Id="rId2" Type="http://schemas.openxmlformats.org/officeDocument/2006/relationships/audio" Target="../media/audio1.wav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audio" Target="../media/audio1.wav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9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1.png"/><Relationship Id="rId2" Type="http://schemas.openxmlformats.org/officeDocument/2006/relationships/audio" Target="../media/audio1.wav"/><Relationship Id="rId16" Type="http://schemas.openxmlformats.org/officeDocument/2006/relationships/image" Target="../media/image14.pn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image" Target="../media/image10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audio" Target="../media/audio1.wav"/><Relationship Id="rId16" Type="http://schemas.openxmlformats.org/officeDocument/2006/relationships/image" Target="../media/image10.pn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image" Target="../media/image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audio" Target="../media/audio1.wav"/><Relationship Id="rId16" Type="http://schemas.openxmlformats.org/officeDocument/2006/relationships/image" Target="../media/image10.pn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image" Target="../media/image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9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1.png"/><Relationship Id="rId2" Type="http://schemas.openxmlformats.org/officeDocument/2006/relationships/audio" Target="../media/audio1.wav"/><Relationship Id="rId16" Type="http://schemas.openxmlformats.org/officeDocument/2006/relationships/image" Target="../media/image14.pn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image" Target="../media/image10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audio" Target="../media/audio1.wav"/><Relationship Id="rId16" Type="http://schemas.openxmlformats.org/officeDocument/2006/relationships/image" Target="../media/image10.pn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image" Target="../media/image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audio" Target="../media/audio1.wav"/><Relationship Id="rId16" Type="http://schemas.openxmlformats.org/officeDocument/2006/relationships/image" Target="../media/image10.pn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image" Target="../media/image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hyperlink" Target="https://www.zzchinese.com/?dist=1d3b7eyJhaWQiOjEzMTYxMzI3LCJpZCI6NH0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7.png"/><Relationship Id="rId3" Type="http://schemas.openxmlformats.org/officeDocument/2006/relationships/image" Target="../media/image21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8.png"/><Relationship Id="rId5" Type="http://schemas.openxmlformats.org/officeDocument/2006/relationships/image" Target="../media/image23.png"/><Relationship Id="rId10" Type="http://schemas.openxmlformats.org/officeDocument/2006/relationships/image" Target="../media/image16.png"/><Relationship Id="rId4" Type="http://schemas.openxmlformats.org/officeDocument/2006/relationships/image" Target="../media/image22.png"/><Relationship Id="rId9" Type="http://schemas.openxmlformats.org/officeDocument/2006/relationships/image" Target="../media/image15.png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audio" Target="../media/audio1.wav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audio" Target="../media/audio1.wav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audio" Target="../media/audio1.wav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11.png"/><Relationship Id="rId2" Type="http://schemas.openxmlformats.org/officeDocument/2006/relationships/audio" Target="../media/audio1.wav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18" Type="http://schemas.openxmlformats.org/officeDocument/2006/relationships/image" Target="../media/image14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9.png"/><Relationship Id="rId2" Type="http://schemas.openxmlformats.org/officeDocument/2006/relationships/audio" Target="../media/audio1.wav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15.png"/><Relationship Id="rId19" Type="http://schemas.openxmlformats.org/officeDocument/2006/relationships/audio" Target="../media/audio1.wav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939B04-DCCE-4A7A-A34C-C4DBFC76EE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149" y="4895663"/>
            <a:ext cx="1564944" cy="15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pic>
        <p:nvPicPr>
          <p:cNvPr id="53" name="4">
            <a:extLst>
              <a:ext uri="{FF2B5EF4-FFF2-40B4-BE49-F238E27FC236}">
                <a16:creationId xmlns:a16="http://schemas.microsoft.com/office/drawing/2014/main" id="{D7AAEC94-E6AE-474B-AABE-147310AAEE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8335" y="3339952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ADDC7F-520C-41C9-8542-9DF6B7BC214F}"/>
              </a:ext>
            </a:extLst>
          </p:cNvPr>
          <p:cNvSpPr/>
          <p:nvPr/>
        </p:nvSpPr>
        <p:spPr>
          <a:xfrm>
            <a:off x="6713856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对话气泡: 椭圆形 55">
            <a:extLst>
              <a:ext uri="{FF2B5EF4-FFF2-40B4-BE49-F238E27FC236}">
                <a16:creationId xmlns:a16="http://schemas.microsoft.com/office/drawing/2014/main" id="{DC3B527A-4980-4CAA-92FA-D38B09AA2435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一只狗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D990F968-51BA-44CC-B555-7FBCBA04AB8E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991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19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-0.02305 0.2002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pic>
        <p:nvPicPr>
          <p:cNvPr id="53" name="7">
            <a:extLst>
              <a:ext uri="{FF2B5EF4-FFF2-40B4-BE49-F238E27FC236}">
                <a16:creationId xmlns:a16="http://schemas.microsoft.com/office/drawing/2014/main" id="{60F5CE5D-8E89-49C8-820C-2307E0453A29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5646" y="3240132"/>
            <a:ext cx="690474" cy="848172"/>
          </a:xfrm>
          <a:prstGeom prst="rect">
            <a:avLst/>
          </a:pr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5D40468-891C-4242-BCE2-C1CE198F9831}"/>
              </a:ext>
            </a:extLst>
          </p:cNvPr>
          <p:cNvSpPr/>
          <p:nvPr/>
        </p:nvSpPr>
        <p:spPr>
          <a:xfrm>
            <a:off x="1323132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对话气泡: 椭圆形 55">
            <a:extLst>
              <a:ext uri="{FF2B5EF4-FFF2-40B4-BE49-F238E27FC236}">
                <a16:creationId xmlns:a16="http://schemas.microsoft.com/office/drawing/2014/main" id="{32DCECA0-5E0B-4841-B6FE-7F6D555D5685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一头猪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BF9214C4-2E5D-4A5E-A119-E535ED4BF53D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tóu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837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19" name="drumroll.wav"/>
          </p:stSnd>
        </p:sndAc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42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0833E-6 7.40741E-7 L 0.22539 0.01852 " pathEditMode="relative" rAng="0" ptsTypes="AA">
                                          <p:cBhvr>
                                            <p:cTn id="1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263" y="92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28" restart="whenNotActive" fill="hold" evtFilter="cancelBubble" nodeType="interactiveSeq">
                    <p:stCondLst>
                      <p:cond evt="onClick" delay="0">
                        <p:tgtEl>
                          <p:spTgt spid="8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9" fill="hold">
                          <p:stCondLst>
                            <p:cond delay="0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500" tmFilter="0, 0; .2, .5; .8, .5; 1, 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3" dur="250" autoRev="1" fill="hold"/>
                                            <p:tgtEl>
                                              <p:spTgt spid="8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8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9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40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1" fill="hold">
                          <p:stCondLst>
                            <p:cond delay="0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 tmFilter="0, 0; .2, .5; .8, .5; 1, 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5" dur="250" autoRev="1" fill="hold"/>
                                            <p:tgtEl>
                                              <p:spTgt spid="9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46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7" fill="hold">
                          <p:stCondLst>
                            <p:cond delay="0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0" dur="500" tmFilter="0, 0; .2, .5; .8, .5; 1, 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1" dur="250" autoRev="1" fill="hold"/>
                                            <p:tgtEl>
                                              <p:spTgt spid="9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9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58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9" fill="hold">
                          <p:stCondLst>
                            <p:cond delay="0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2" dur="500" tmFilter="0, 0; .2, .5; .8, .5; 1, 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3" dur="250" autoRev="1" fill="hold"/>
                                            <p:tgtEl>
                                              <p:spTgt spid="9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64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5" fill="hold">
                          <p:stCondLst>
                            <p:cond delay="0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8" dur="500" tmFilter="0, 0; .2, .5; .8, .5; 1, 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9" dur="250" autoRev="1" fill="hold"/>
                                            <p:tgtEl>
                                              <p:spTgt spid="9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4" dur="500" tmFilter="0, 0; .2, .5; .8, .5; 1, 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5" dur="250" autoRev="1" fill="hold"/>
                                            <p:tgtEl>
                                              <p:spTgt spid="9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76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7" fill="hold">
                          <p:stCondLst>
                            <p:cond delay="0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0" dur="500" tmFilter="0, 0; .2, .5; .8, .5; 1, 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1" dur="250" autoRev="1" fill="hold"/>
                                            <p:tgtEl>
                                              <p:spTgt spid="9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9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6" dur="500" tmFilter="0, 0; .2, .5; .8, .5; 1, 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7" dur="250" autoRev="1" fill="hold"/>
                                            <p:tgtEl>
                                              <p:spTgt spid="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8"/>
                      </p:tgtEl>
                    </p:cond>
                  </p:nextCondLst>
                </p:seq>
              </p:childTnLst>
            </p:cTn>
          </p:par>
        </p:tnLst>
        <p:bldLst>
          <p:bldP spid="54" grpId="0" animBg="1"/>
          <p:bldP spid="55" grpId="0" animBg="1"/>
          <p:bldP spid="56" grpId="0" animBg="1"/>
          <p:bldP spid="5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42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0833E-6 7.40741E-7 L 0.22539 0.01852 " pathEditMode="relative" rAng="0" ptsTypes="AA">
                                          <p:cBhvr>
                                            <p:cTn id="1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263" y="92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28" restart="whenNotActive" fill="hold" evtFilter="cancelBubble" nodeType="interactiveSeq">
                    <p:stCondLst>
                      <p:cond evt="onClick" delay="0">
                        <p:tgtEl>
                          <p:spTgt spid="8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9" fill="hold">
                          <p:stCondLst>
                            <p:cond delay="0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500" tmFilter="0, 0; .2, .5; .8, .5; 1, 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3" dur="250" autoRev="1" fill="hold"/>
                                            <p:tgtEl>
                                              <p:spTgt spid="8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8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9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40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1" fill="hold">
                          <p:stCondLst>
                            <p:cond delay="0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 tmFilter="0, 0; .2, .5; .8, .5; 1, 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5" dur="250" autoRev="1" fill="hold"/>
                                            <p:tgtEl>
                                              <p:spTgt spid="9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46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7" fill="hold">
                          <p:stCondLst>
                            <p:cond delay="0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0" dur="500" tmFilter="0, 0; .2, .5; .8, .5; 1, 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1" dur="250" autoRev="1" fill="hold"/>
                                            <p:tgtEl>
                                              <p:spTgt spid="9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9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58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9" fill="hold">
                          <p:stCondLst>
                            <p:cond delay="0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2" dur="500" tmFilter="0, 0; .2, .5; .8, .5; 1, 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3" dur="250" autoRev="1" fill="hold"/>
                                            <p:tgtEl>
                                              <p:spTgt spid="9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64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5" fill="hold">
                          <p:stCondLst>
                            <p:cond delay="0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8" dur="500" tmFilter="0, 0; .2, .5; .8, .5; 1, 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9" dur="250" autoRev="1" fill="hold"/>
                                            <p:tgtEl>
                                              <p:spTgt spid="9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4" dur="500" tmFilter="0, 0; .2, .5; .8, .5; 1, 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5" dur="250" autoRev="1" fill="hold"/>
                                            <p:tgtEl>
                                              <p:spTgt spid="9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76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7" fill="hold">
                          <p:stCondLst>
                            <p:cond delay="0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0" dur="500" tmFilter="0, 0; .2, .5; .8, .5; 1, 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1" dur="250" autoRev="1" fill="hold"/>
                                            <p:tgtEl>
                                              <p:spTgt spid="9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9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6" dur="500" tmFilter="0, 0; .2, .5; .8, .5; 1, 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7" dur="250" autoRev="1" fill="hold"/>
                                            <p:tgtEl>
                                              <p:spTgt spid="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8"/>
                      </p:tgtEl>
                    </p:cond>
                  </p:nextCondLst>
                </p:seq>
              </p:childTnLst>
            </p:cTn>
          </p:par>
        </p:tnLst>
        <p:bldLst>
          <p:bldP spid="54" grpId="0" animBg="1"/>
          <p:bldP spid="55" grpId="0" animBg="1"/>
          <p:bldP spid="56" grpId="0" animBg="1"/>
          <p:bldP spid="57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F54B2C2-F094-4E51-9093-9810C814D65A}"/>
              </a:ext>
            </a:extLst>
          </p:cNvPr>
          <p:cNvSpPr/>
          <p:nvPr/>
        </p:nvSpPr>
        <p:spPr>
          <a:xfrm>
            <a:off x="8914798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6" name="2">
            <a:extLst>
              <a:ext uri="{FF2B5EF4-FFF2-40B4-BE49-F238E27FC236}">
                <a16:creationId xmlns:a16="http://schemas.microsoft.com/office/drawing/2014/main" id="{7CBEAB41-5CC0-4ED1-9112-860110DC2732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1764" y="3075235"/>
            <a:ext cx="1107574" cy="1107574"/>
          </a:xfrm>
          <a:prstGeom prst="rect">
            <a:avLst/>
          </a:prstGeom>
        </p:spPr>
      </p:pic>
      <p:sp>
        <p:nvSpPr>
          <p:cNvPr id="57" name="对话气泡: 椭圆形 56">
            <a:extLst>
              <a:ext uri="{FF2B5EF4-FFF2-40B4-BE49-F238E27FC236}">
                <a16:creationId xmlns:a16="http://schemas.microsoft.com/office/drawing/2014/main" id="{101365F5-ACDE-44A0-BD97-35F9F21EA2EB}"/>
              </a:ext>
            </a:extLst>
          </p:cNvPr>
          <p:cNvSpPr/>
          <p:nvPr/>
        </p:nvSpPr>
        <p:spPr>
          <a:xfrm>
            <a:off x="3393994" y="1637683"/>
            <a:ext cx="3814246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一只兔子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FD32B1A8-CD14-47FF-9A32-B7CEA2E70F49}"/>
              </a:ext>
            </a:extLst>
          </p:cNvPr>
          <p:cNvSpPr/>
          <p:nvPr/>
        </p:nvSpPr>
        <p:spPr>
          <a:xfrm>
            <a:off x="4442042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924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2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737 0.06018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5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78" name="2">
            <a:extLst>
              <a:ext uri="{FF2B5EF4-FFF2-40B4-BE49-F238E27FC236}">
                <a16:creationId xmlns:a16="http://schemas.microsoft.com/office/drawing/2014/main" id="{D93AE7CD-45B6-4AA5-BE47-C890E6F1319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900" y="3486464"/>
            <a:ext cx="1107574" cy="1107574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1ACD-A86F-40B4-AE29-59FFC609E7A9}"/>
              </a:ext>
            </a:extLst>
          </p:cNvPr>
          <p:cNvSpPr/>
          <p:nvPr/>
        </p:nvSpPr>
        <p:spPr>
          <a:xfrm>
            <a:off x="7809013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6" name="9">
            <a:extLst>
              <a:ext uri="{FF2B5EF4-FFF2-40B4-BE49-F238E27FC236}">
                <a16:creationId xmlns:a16="http://schemas.microsoft.com/office/drawing/2014/main" id="{A2366C78-1DF8-4885-ADDB-82580FCE97A1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7628" y="3144649"/>
            <a:ext cx="826000" cy="826000"/>
          </a:xfrm>
          <a:prstGeom prst="rect">
            <a:avLst/>
          </a:prstGeom>
        </p:spPr>
      </p:pic>
      <p:sp>
        <p:nvSpPr>
          <p:cNvPr id="58" name="对话气泡: 椭圆形 57">
            <a:extLst>
              <a:ext uri="{FF2B5EF4-FFF2-40B4-BE49-F238E27FC236}">
                <a16:creationId xmlns:a16="http://schemas.microsoft.com/office/drawing/2014/main" id="{9B909F54-3D75-4CA0-BACF-6C944098A3F4}"/>
              </a:ext>
            </a:extLst>
          </p:cNvPr>
          <p:cNvSpPr/>
          <p:nvPr/>
        </p:nvSpPr>
        <p:spPr>
          <a:xfrm>
            <a:off x="3393994" y="1637683"/>
            <a:ext cx="3814246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一只鸭子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2C676D15-ACF7-496E-B88A-959149F997C9}"/>
              </a:ext>
            </a:extLst>
          </p:cNvPr>
          <p:cNvSpPr/>
          <p:nvPr/>
        </p:nvSpPr>
        <p:spPr>
          <a:xfrm>
            <a:off x="4455690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623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2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L 0.08906 0.0849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78" name="2">
            <a:extLst>
              <a:ext uri="{FF2B5EF4-FFF2-40B4-BE49-F238E27FC236}">
                <a16:creationId xmlns:a16="http://schemas.microsoft.com/office/drawing/2014/main" id="{D93AE7CD-45B6-4AA5-BE47-C890E6F1319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900" y="3486464"/>
            <a:ext cx="1107574" cy="1107574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87" name="9">
            <a:extLst>
              <a:ext uri="{FF2B5EF4-FFF2-40B4-BE49-F238E27FC236}">
                <a16:creationId xmlns:a16="http://schemas.microsoft.com/office/drawing/2014/main" id="{9875041F-B38E-43B8-BFF1-7870745542F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164" y="3728701"/>
            <a:ext cx="826000" cy="826000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1539B-339E-45E6-BC10-2698369BFF5F}"/>
              </a:ext>
            </a:extLst>
          </p:cNvPr>
          <p:cNvSpPr/>
          <p:nvPr/>
        </p:nvSpPr>
        <p:spPr>
          <a:xfrm>
            <a:off x="4544814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6" name="8">
            <a:extLst>
              <a:ext uri="{FF2B5EF4-FFF2-40B4-BE49-F238E27FC236}">
                <a16:creationId xmlns:a16="http://schemas.microsoft.com/office/drawing/2014/main" id="{3DB86BF0-E6B5-4D3A-934C-AF18F6C07F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7413" y="3331941"/>
            <a:ext cx="672066" cy="672066"/>
          </a:xfrm>
          <a:prstGeom prst="rect">
            <a:avLst/>
          </a:prstGeom>
        </p:spPr>
      </p:pic>
      <p:sp>
        <p:nvSpPr>
          <p:cNvPr id="57" name="对话气泡: 椭圆形 56">
            <a:extLst>
              <a:ext uri="{FF2B5EF4-FFF2-40B4-BE49-F238E27FC236}">
                <a16:creationId xmlns:a16="http://schemas.microsoft.com/office/drawing/2014/main" id="{40A4D39A-0DC9-4F17-8C61-5D99C21DE8F6}"/>
              </a:ext>
            </a:extLst>
          </p:cNvPr>
          <p:cNvSpPr/>
          <p:nvPr/>
        </p:nvSpPr>
        <p:spPr>
          <a:xfrm>
            <a:off x="4271210" y="1604898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一只鸡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4268B48A-09DC-4EE1-92C3-C0C83199245F}"/>
              </a:ext>
            </a:extLst>
          </p:cNvPr>
          <p:cNvSpPr/>
          <p:nvPr/>
        </p:nvSpPr>
        <p:spPr>
          <a:xfrm>
            <a:off x="5104754" y="160489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820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2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-0.22695 0.2076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54" y="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84" name="8">
            <a:extLst>
              <a:ext uri="{FF2B5EF4-FFF2-40B4-BE49-F238E27FC236}">
                <a16:creationId xmlns:a16="http://schemas.microsoft.com/office/drawing/2014/main" id="{5D53C9DF-FF5C-46AE-A255-76397B4E777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436" y="4762207"/>
            <a:ext cx="672066" cy="672066"/>
          </a:xfrm>
          <a:prstGeom prst="rect">
            <a:avLst/>
          </a:prstGeom>
        </p:spPr>
      </p:pic>
      <p:pic>
        <p:nvPicPr>
          <p:cNvPr id="87" name="9">
            <a:extLst>
              <a:ext uri="{FF2B5EF4-FFF2-40B4-BE49-F238E27FC236}">
                <a16:creationId xmlns:a16="http://schemas.microsoft.com/office/drawing/2014/main" id="{9875041F-B38E-43B8-BFF1-7870745542F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164" y="3728701"/>
            <a:ext cx="826000" cy="826000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C6E1171-360E-42BF-9C0E-ABC3E5A20110}"/>
              </a:ext>
            </a:extLst>
          </p:cNvPr>
          <p:cNvSpPr/>
          <p:nvPr/>
        </p:nvSpPr>
        <p:spPr>
          <a:xfrm>
            <a:off x="9967432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6" name="5">
            <a:extLst>
              <a:ext uri="{FF2B5EF4-FFF2-40B4-BE49-F238E27FC236}">
                <a16:creationId xmlns:a16="http://schemas.microsoft.com/office/drawing/2014/main" id="{F18408D3-0833-4558-97E6-B7C0AEC4F83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0195" y="3307331"/>
            <a:ext cx="719640" cy="719640"/>
          </a:xfrm>
          <a:prstGeom prst="rect">
            <a:avLst/>
          </a:prstGeom>
        </p:spPr>
      </p:pic>
      <p:pic>
        <p:nvPicPr>
          <p:cNvPr id="57" name="2">
            <a:extLst>
              <a:ext uri="{FF2B5EF4-FFF2-40B4-BE49-F238E27FC236}">
                <a16:creationId xmlns:a16="http://schemas.microsoft.com/office/drawing/2014/main" id="{5F4F6B5E-1D5E-412B-AE85-6C6A30CB713A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900" y="3486464"/>
            <a:ext cx="1107574" cy="1107574"/>
          </a:xfrm>
          <a:prstGeom prst="rect">
            <a:avLst/>
          </a:prstGeom>
        </p:spPr>
      </p:pic>
      <p:sp>
        <p:nvSpPr>
          <p:cNvPr id="61" name="对话气泡: 椭圆形 60">
            <a:extLst>
              <a:ext uri="{FF2B5EF4-FFF2-40B4-BE49-F238E27FC236}">
                <a16:creationId xmlns:a16="http://schemas.microsoft.com/office/drawing/2014/main" id="{A8EFA041-841F-4CC2-BB09-435C2415B5A0}"/>
              </a:ext>
            </a:extLst>
          </p:cNvPr>
          <p:cNvSpPr/>
          <p:nvPr/>
        </p:nvSpPr>
        <p:spPr>
          <a:xfrm>
            <a:off x="3393994" y="1637683"/>
            <a:ext cx="3814246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一只鸟儿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855943B-08E1-44E7-AC91-602D028ED658}"/>
              </a:ext>
            </a:extLst>
          </p:cNvPr>
          <p:cNvSpPr/>
          <p:nvPr/>
        </p:nvSpPr>
        <p:spPr>
          <a:xfrm>
            <a:off x="4414747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384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2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-0.13138 0.1879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54" grpId="0" animBg="1"/>
      <p:bldP spid="61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78" name="2">
            <a:extLst>
              <a:ext uri="{FF2B5EF4-FFF2-40B4-BE49-F238E27FC236}">
                <a16:creationId xmlns:a16="http://schemas.microsoft.com/office/drawing/2014/main" id="{D93AE7CD-45B6-4AA5-BE47-C890E6F1319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900" y="3486464"/>
            <a:ext cx="1107574" cy="1107574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1" name="5">
            <a:extLst>
              <a:ext uri="{FF2B5EF4-FFF2-40B4-BE49-F238E27FC236}">
                <a16:creationId xmlns:a16="http://schemas.microsoft.com/office/drawing/2014/main" id="{5E5873AC-5EB7-4095-AEB7-9CD7E3C77F3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5540" y="4594038"/>
            <a:ext cx="719640" cy="719640"/>
          </a:xfrm>
          <a:prstGeom prst="rect">
            <a:avLst/>
          </a:pr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84" name="8">
            <a:extLst>
              <a:ext uri="{FF2B5EF4-FFF2-40B4-BE49-F238E27FC236}">
                <a16:creationId xmlns:a16="http://schemas.microsoft.com/office/drawing/2014/main" id="{5D53C9DF-FF5C-46AE-A255-76397B4E777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436" y="4762207"/>
            <a:ext cx="672066" cy="672066"/>
          </a:xfrm>
          <a:prstGeom prst="rect">
            <a:avLst/>
          </a:prstGeom>
        </p:spPr>
      </p:pic>
      <p:pic>
        <p:nvPicPr>
          <p:cNvPr id="87" name="9">
            <a:extLst>
              <a:ext uri="{FF2B5EF4-FFF2-40B4-BE49-F238E27FC236}">
                <a16:creationId xmlns:a16="http://schemas.microsoft.com/office/drawing/2014/main" id="{9875041F-B38E-43B8-BFF1-7870745542F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164" y="3728701"/>
            <a:ext cx="826000" cy="826000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pic>
        <p:nvPicPr>
          <p:cNvPr id="53" name="10">
            <a:extLst>
              <a:ext uri="{FF2B5EF4-FFF2-40B4-BE49-F238E27FC236}">
                <a16:creationId xmlns:a16="http://schemas.microsoft.com/office/drawing/2014/main" id="{9C914FAD-19F5-481C-84CD-B84FAB4E8559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386" y="1759137"/>
            <a:ext cx="883652" cy="883652"/>
          </a:xfrm>
          <a:prstGeom prst="rect">
            <a:avLst/>
          </a:prstGeom>
        </p:spPr>
      </p:pic>
      <p:sp>
        <p:nvSpPr>
          <p:cNvPr id="55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00DEDE4-ED5E-43D9-B844-9C48AE128F95}"/>
              </a:ext>
            </a:extLst>
          </p:cNvPr>
          <p:cNvSpPr/>
          <p:nvPr/>
        </p:nvSpPr>
        <p:spPr>
          <a:xfrm>
            <a:off x="11073222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对话气泡: 椭圆形 55">
            <a:extLst>
              <a:ext uri="{FF2B5EF4-FFF2-40B4-BE49-F238E27FC236}">
                <a16:creationId xmlns:a16="http://schemas.microsoft.com/office/drawing/2014/main" id="{FB0ED655-78AB-425D-B2D2-025ED40EB7A3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一条鱼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12ACA44-6A04-4F38-96A7-3D9E918FAC33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tiáo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197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20" name="drumroll.wav"/>
          </p:stSnd>
        </p:sndAc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42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573 -0.13402 L 0.29987 0.07385 " pathEditMode="relative" rAng="0" ptsTypes="AA">
                                          <p:cBhvr>
                                            <p:cTn id="1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273" y="103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28" restart="whenNotActive" fill="hold" evtFilter="cancelBubble" nodeType="interactiveSeq">
                    <p:stCondLst>
                      <p:cond evt="onClick" delay="0">
                        <p:tgtEl>
                          <p:spTgt spid="8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9" fill="hold">
                          <p:stCondLst>
                            <p:cond delay="0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500" tmFilter="0, 0; .2, .5; .8, .5; 1, 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3" dur="250" autoRev="1" fill="hold"/>
                                            <p:tgtEl>
                                              <p:spTgt spid="8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8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8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8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9"/>
                      </p:tgtEl>
                    </p:cond>
                  </p:nextCondLst>
                </p:seq>
                <p:seq concurrent="1" nextAc="seek">
                  <p:cTn id="40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1" fill="hold">
                          <p:stCondLst>
                            <p:cond delay="0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 tmFilter="0, 0; .2, .5; .8, .5; 1, 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5" dur="250" autoRev="1" fill="hold"/>
                                            <p:tgtEl>
                                              <p:spTgt spid="9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46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7" fill="hold">
                          <p:stCondLst>
                            <p:cond delay="0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0" dur="500" tmFilter="0, 0; .2, .5; .8, .5; 1, 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1" dur="250" autoRev="1" fill="hold"/>
                                            <p:tgtEl>
                                              <p:spTgt spid="9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9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58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9" fill="hold">
                          <p:stCondLst>
                            <p:cond delay="0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2" dur="500" tmFilter="0, 0; .2, .5; .8, .5; 1, 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3" dur="250" autoRev="1" fill="hold"/>
                                            <p:tgtEl>
                                              <p:spTgt spid="9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64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5" fill="hold">
                          <p:stCondLst>
                            <p:cond delay="0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8" dur="500" tmFilter="0, 0; .2, .5; .8, .5; 1, 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9" dur="250" autoRev="1" fill="hold"/>
                                            <p:tgtEl>
                                              <p:spTgt spid="9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4" dur="500" tmFilter="0, 0; .2, .5; .8, .5; 1, 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5" dur="250" autoRev="1" fill="hold"/>
                                            <p:tgtEl>
                                              <p:spTgt spid="9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76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7" fill="hold">
                          <p:stCondLst>
                            <p:cond delay="0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0" dur="500" tmFilter="0, 0; .2, .5; .8, .5; 1, 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1" dur="250" autoRev="1" fill="hold"/>
                                            <p:tgtEl>
                                              <p:spTgt spid="9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6" dur="500" tmFilter="0, 0; .2, .5; .8, .5; 1, 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7" dur="250" autoRev="1" fill="hold"/>
                                            <p:tgtEl>
                                              <p:spTgt spid="9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</p:childTnLst>
            </p:cTn>
          </p:par>
        </p:tnLst>
        <p:bldLst>
          <p:bldP spid="54" grpId="0" animBg="1"/>
          <p:bldP spid="55" grpId="0" animBg="1"/>
          <p:bldP spid="56" grpId="0" animBg="1"/>
          <p:bldP spid="5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42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573 -0.13402 L 0.29987 0.07385 " pathEditMode="relative" rAng="0" ptsTypes="AA">
                                          <p:cBhvr>
                                            <p:cTn id="1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273" y="103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28" restart="whenNotActive" fill="hold" evtFilter="cancelBubble" nodeType="interactiveSeq">
                    <p:stCondLst>
                      <p:cond evt="onClick" delay="0">
                        <p:tgtEl>
                          <p:spTgt spid="8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9" fill="hold">
                          <p:stCondLst>
                            <p:cond delay="0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500" tmFilter="0, 0; .2, .5; .8, .5; 1, 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3" dur="250" autoRev="1" fill="hold"/>
                                            <p:tgtEl>
                                              <p:spTgt spid="8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8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8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8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9"/>
                      </p:tgtEl>
                    </p:cond>
                  </p:nextCondLst>
                </p:seq>
                <p:seq concurrent="1" nextAc="seek">
                  <p:cTn id="40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1" fill="hold">
                          <p:stCondLst>
                            <p:cond delay="0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 tmFilter="0, 0; .2, .5; .8, .5; 1, 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5" dur="250" autoRev="1" fill="hold"/>
                                            <p:tgtEl>
                                              <p:spTgt spid="9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46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7" fill="hold">
                          <p:stCondLst>
                            <p:cond delay="0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0" dur="500" tmFilter="0, 0; .2, .5; .8, .5; 1, 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1" dur="250" autoRev="1" fill="hold"/>
                                            <p:tgtEl>
                                              <p:spTgt spid="9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9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58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9" fill="hold">
                          <p:stCondLst>
                            <p:cond delay="0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2" dur="500" tmFilter="0, 0; .2, .5; .8, .5; 1, 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3" dur="250" autoRev="1" fill="hold"/>
                                            <p:tgtEl>
                                              <p:spTgt spid="9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64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5" fill="hold">
                          <p:stCondLst>
                            <p:cond delay="0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8" dur="500" tmFilter="0, 0; .2, .5; .8, .5; 1, 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9" dur="250" autoRev="1" fill="hold"/>
                                            <p:tgtEl>
                                              <p:spTgt spid="9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4" dur="500" tmFilter="0, 0; .2, .5; .8, .5; 1, 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5" dur="250" autoRev="1" fill="hold"/>
                                            <p:tgtEl>
                                              <p:spTgt spid="9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76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7" fill="hold">
                          <p:stCondLst>
                            <p:cond delay="0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0" dur="500" tmFilter="0, 0; .2, .5; .8, .5; 1, 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1" dur="250" autoRev="1" fill="hold"/>
                                            <p:tgtEl>
                                              <p:spTgt spid="9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6" dur="500" tmFilter="0, 0; .2, .5; .8, .5; 1, 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7" dur="250" autoRev="1" fill="hold"/>
                                            <p:tgtEl>
                                              <p:spTgt spid="9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</p:childTnLst>
            </p:cTn>
          </p:par>
        </p:tnLst>
        <p:bldLst>
          <p:bldP spid="54" grpId="0" animBg="1"/>
          <p:bldP spid="55" grpId="0" animBg="1"/>
          <p:bldP spid="56" grpId="0" animBg="1"/>
          <p:bldP spid="57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78" name="2">
            <a:extLst>
              <a:ext uri="{FF2B5EF4-FFF2-40B4-BE49-F238E27FC236}">
                <a16:creationId xmlns:a16="http://schemas.microsoft.com/office/drawing/2014/main" id="{D93AE7CD-45B6-4AA5-BE47-C890E6F1319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900" y="3486464"/>
            <a:ext cx="1107574" cy="1107574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1" name="5">
            <a:extLst>
              <a:ext uri="{FF2B5EF4-FFF2-40B4-BE49-F238E27FC236}">
                <a16:creationId xmlns:a16="http://schemas.microsoft.com/office/drawing/2014/main" id="{5E5873AC-5EB7-4095-AEB7-9CD7E3C77F3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5540" y="4594038"/>
            <a:ext cx="719640" cy="719640"/>
          </a:xfrm>
          <a:prstGeom prst="rect">
            <a:avLst/>
          </a:pr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84" name="8">
            <a:extLst>
              <a:ext uri="{FF2B5EF4-FFF2-40B4-BE49-F238E27FC236}">
                <a16:creationId xmlns:a16="http://schemas.microsoft.com/office/drawing/2014/main" id="{5D53C9DF-FF5C-46AE-A255-76397B4E777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436" y="4762207"/>
            <a:ext cx="672066" cy="672066"/>
          </a:xfrm>
          <a:prstGeom prst="rect">
            <a:avLst/>
          </a:prstGeom>
        </p:spPr>
      </p:pic>
      <p:pic>
        <p:nvPicPr>
          <p:cNvPr id="85" name="10">
            <a:extLst>
              <a:ext uri="{FF2B5EF4-FFF2-40B4-BE49-F238E27FC236}">
                <a16:creationId xmlns:a16="http://schemas.microsoft.com/office/drawing/2014/main" id="{06179CDA-67DA-45E3-9D88-A66E0526F82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962" y="2260997"/>
            <a:ext cx="883652" cy="883652"/>
          </a:xfrm>
          <a:prstGeom prst="rect">
            <a:avLst/>
          </a:prstGeom>
        </p:spPr>
      </p:pic>
      <p:pic>
        <p:nvPicPr>
          <p:cNvPr id="86" name="11">
            <a:extLst>
              <a:ext uri="{FF2B5EF4-FFF2-40B4-BE49-F238E27FC236}">
                <a16:creationId xmlns:a16="http://schemas.microsoft.com/office/drawing/2014/main" id="{F5ABA428-CA43-4423-9343-E45EEAED5AE1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7172" y="5280256"/>
            <a:ext cx="763302" cy="763302"/>
          </a:xfrm>
          <a:prstGeom prst="rect">
            <a:avLst/>
          </a:prstGeom>
        </p:spPr>
      </p:pic>
      <p:pic>
        <p:nvPicPr>
          <p:cNvPr id="87" name="9">
            <a:extLst>
              <a:ext uri="{FF2B5EF4-FFF2-40B4-BE49-F238E27FC236}">
                <a16:creationId xmlns:a16="http://schemas.microsoft.com/office/drawing/2014/main" id="{9875041F-B38E-43B8-BFF1-7870745542F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164" y="3728701"/>
            <a:ext cx="826000" cy="826000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9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2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400DF77A-D064-47B8-84F1-7947D75E3D47}"/>
              </a:ext>
            </a:extLst>
          </p:cNvPr>
          <p:cNvSpPr/>
          <p:nvPr/>
        </p:nvSpPr>
        <p:spPr>
          <a:xfrm>
            <a:off x="3324225" y="5924550"/>
            <a:ext cx="5686425" cy="42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点击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获取对外汉语教学资源，让你的课堂更精彩！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48AD1DA-CA4E-4C49-ADEC-A4958A905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0807" y="1271852"/>
            <a:ext cx="3796780" cy="379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4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33DD9D19-D450-4E02-9514-DF46E470EF83}"/>
              </a:ext>
            </a:extLst>
          </p:cNvPr>
          <p:cNvGrpSpPr/>
          <p:nvPr/>
        </p:nvGrpSpPr>
        <p:grpSpPr>
          <a:xfrm>
            <a:off x="981075" y="959713"/>
            <a:ext cx="10258425" cy="4922571"/>
            <a:chOff x="2514584" y="1207363"/>
            <a:chExt cx="7368466" cy="4922571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D647E0E2-0116-441E-BD7A-52CE82F14325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F16B04BE-D138-4F19-82BF-130FE1E88701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14" name="矩形: 圆角 13">
                <a:extLst>
                  <a:ext uri="{FF2B5EF4-FFF2-40B4-BE49-F238E27FC236}">
                    <a16:creationId xmlns:a16="http://schemas.microsoft.com/office/drawing/2014/main" id="{FD98075B-90B6-47AB-BB77-7E946712363F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矩形: 圆角 14">
                <a:extLst>
                  <a:ext uri="{FF2B5EF4-FFF2-40B4-BE49-F238E27FC236}">
                    <a16:creationId xmlns:a16="http://schemas.microsoft.com/office/drawing/2014/main" id="{22563993-5CE9-4A8F-815D-9C87DE606B6A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1391B5A8-291C-45DF-8955-06B31481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25702"/>
              </p:ext>
            </p:extLst>
          </p:nvPr>
        </p:nvGraphicFramePr>
        <p:xfrm>
          <a:off x="1523566" y="1215255"/>
          <a:ext cx="4376713" cy="446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马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mǎ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牛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niú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羊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yánɡ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猪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 </a:t>
                      </a:r>
                      <a:r>
                        <a:rPr lang="en-US" altLang="zh-CN" sz="2400" b="0" i="0" u="none" strike="noStrike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zhū</a:t>
                      </a:r>
                      <a:endParaRPr lang="en-US" sz="24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636740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狗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 </a:t>
                      </a:r>
                      <a:r>
                        <a:rPr lang="en-US" altLang="zh-CN" sz="2400" b="0" i="0" u="none" strike="noStrike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ɡǒu</a:t>
                      </a:r>
                      <a:endParaRPr lang="en-US" sz="24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39745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猫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māo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263082"/>
                  </a:ext>
                </a:extLst>
              </a:tr>
            </a:tbl>
          </a:graphicData>
        </a:graphic>
      </p:graphicFrame>
      <p:graphicFrame>
        <p:nvGraphicFramePr>
          <p:cNvPr id="4" name="表格 16">
            <a:extLst>
              <a:ext uri="{FF2B5EF4-FFF2-40B4-BE49-F238E27FC236}">
                <a16:creationId xmlns:a16="http://schemas.microsoft.com/office/drawing/2014/main" id="{88519D9B-AB53-46E6-8505-2B9DBEC0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35668"/>
              </p:ext>
            </p:extLst>
          </p:nvPr>
        </p:nvGraphicFramePr>
        <p:xfrm>
          <a:off x="6329387" y="1215255"/>
          <a:ext cx="4376713" cy="446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 7.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鸡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jī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 8.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鸭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yā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 9</a:t>
                      </a:r>
                      <a:r>
                        <a:rPr lang="en-US" altLang="zh-CN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.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yú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.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鸟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niǎo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605763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兔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tù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546451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endParaRPr lang="zh-CN" altLang="en-US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17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1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algn="ctr"/>
            <a:r>
              <a:rPr lang="en-US" altLang="zh-CN" sz="4800" dirty="0"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GO</a:t>
            </a:r>
            <a:endParaRPr lang="zh-CN" altLang="en-US" sz="4800" dirty="0"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sp>
        <p:nvSpPr>
          <p:cNvPr id="6" name="矩形: 圆角 3">
            <a:extLst>
              <a:ext uri="{FF2B5EF4-FFF2-40B4-BE49-F238E27FC236}">
                <a16:creationId xmlns:a16="http://schemas.microsoft.com/office/drawing/2014/main" id="{2CADBC36-4A06-4EF8-9E29-89CF332FF07F}"/>
              </a:ext>
            </a:extLst>
          </p:cNvPr>
          <p:cNvSpPr/>
          <p:nvPr/>
        </p:nvSpPr>
        <p:spPr>
          <a:xfrm>
            <a:off x="2152862" y="2033081"/>
            <a:ext cx="7915540" cy="248817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               1. 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跟老师认识开心农场里的动物；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点击图片，出现汉字，再次点击图片，汉字消失；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十分钟后，请学生说出每种动物的名字。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C9E59ED-CE61-4633-8BE3-ADFF2F5E955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868" y="616377"/>
            <a:ext cx="1512238" cy="151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 L 0.55586 -0.000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pic>
        <p:nvPicPr>
          <p:cNvPr id="78" name="2">
            <a:extLst>
              <a:ext uri="{FF2B5EF4-FFF2-40B4-BE49-F238E27FC236}">
                <a16:creationId xmlns:a16="http://schemas.microsoft.com/office/drawing/2014/main" id="{D93AE7CD-45B6-4AA5-BE47-C890E6F131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900" y="3486464"/>
            <a:ext cx="1107574" cy="1107574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80" name="4">
            <a:extLst>
              <a:ext uri="{FF2B5EF4-FFF2-40B4-BE49-F238E27FC236}">
                <a16:creationId xmlns:a16="http://schemas.microsoft.com/office/drawing/2014/main" id="{768ABAA8-5302-46C8-B300-7E14F4E3E47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018" y="4709691"/>
            <a:ext cx="787084" cy="678798"/>
          </a:xfrm>
          <a:custGeom>
            <a:avLst/>
            <a:gdLst>
              <a:gd name="connsiteX0" fmla="*/ 0 w 4121624"/>
              <a:gd name="connsiteY0" fmla="*/ 0 h 3554577"/>
              <a:gd name="connsiteX1" fmla="*/ 4121624 w 4121624"/>
              <a:gd name="connsiteY1" fmla="*/ 0 h 3554577"/>
              <a:gd name="connsiteX2" fmla="*/ 4121624 w 4121624"/>
              <a:gd name="connsiteY2" fmla="*/ 3554577 h 3554577"/>
              <a:gd name="connsiteX3" fmla="*/ 3368513 w 4121624"/>
              <a:gd name="connsiteY3" fmla="*/ 3554577 h 3554577"/>
              <a:gd name="connsiteX4" fmla="*/ 3173994 w 4121624"/>
              <a:gd name="connsiteY4" fmla="*/ 3275346 h 3554577"/>
              <a:gd name="connsiteX5" fmla="*/ 2773157 w 4121624"/>
              <a:gd name="connsiteY5" fmla="*/ 3554577 h 3554577"/>
              <a:gd name="connsiteX6" fmla="*/ 1137136 w 4121624"/>
              <a:gd name="connsiteY6" fmla="*/ 3554577 h 3554577"/>
              <a:gd name="connsiteX7" fmla="*/ 701796 w 4121624"/>
              <a:gd name="connsiteY7" fmla="*/ 2945706 h 3554577"/>
              <a:gd name="connsiteX8" fmla="*/ 150875 w 4121624"/>
              <a:gd name="connsiteY8" fmla="*/ 3339612 h 3554577"/>
              <a:gd name="connsiteX9" fmla="*/ 304575 w 4121624"/>
              <a:gd name="connsiteY9" fmla="*/ 3554577 h 3554577"/>
              <a:gd name="connsiteX10" fmla="*/ 0 w 4121624"/>
              <a:gd name="connsiteY10" fmla="*/ 3554577 h 3554577"/>
              <a:gd name="connsiteX11" fmla="*/ 0 w 4121624"/>
              <a:gd name="connsiteY11" fmla="*/ 0 h 355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1624" h="3554577">
                <a:moveTo>
                  <a:pt x="0" y="0"/>
                </a:moveTo>
                <a:lnTo>
                  <a:pt x="4121624" y="0"/>
                </a:lnTo>
                <a:lnTo>
                  <a:pt x="4121624" y="3554577"/>
                </a:lnTo>
                <a:lnTo>
                  <a:pt x="3368513" y="3554577"/>
                </a:lnTo>
                <a:lnTo>
                  <a:pt x="3173994" y="3275346"/>
                </a:lnTo>
                <a:lnTo>
                  <a:pt x="2773157" y="3554577"/>
                </a:lnTo>
                <a:lnTo>
                  <a:pt x="1137136" y="3554577"/>
                </a:lnTo>
                <a:lnTo>
                  <a:pt x="701796" y="2945706"/>
                </a:lnTo>
                <a:lnTo>
                  <a:pt x="150875" y="3339612"/>
                </a:lnTo>
                <a:lnTo>
                  <a:pt x="304575" y="3554577"/>
                </a:lnTo>
                <a:lnTo>
                  <a:pt x="0" y="355457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1" name="5">
            <a:extLst>
              <a:ext uri="{FF2B5EF4-FFF2-40B4-BE49-F238E27FC236}">
                <a16:creationId xmlns:a16="http://schemas.microsoft.com/office/drawing/2014/main" id="{5E5873AC-5EB7-4095-AEB7-9CD7E3C77F3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5540" y="4594038"/>
            <a:ext cx="719640" cy="719640"/>
          </a:xfrm>
          <a:prstGeom prst="rect">
            <a:avLst/>
          </a:prstGeom>
        </p:spPr>
      </p:pic>
      <p:pic>
        <p:nvPicPr>
          <p:cNvPr id="82" name="6">
            <a:extLst>
              <a:ext uri="{FF2B5EF4-FFF2-40B4-BE49-F238E27FC236}">
                <a16:creationId xmlns:a16="http://schemas.microsoft.com/office/drawing/2014/main" id="{8CFA5D30-9FAF-4817-9767-49A9CA6F1568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364" y="4088304"/>
            <a:ext cx="1425142" cy="1425142"/>
          </a:xfrm>
          <a:prstGeom prst="rect">
            <a:avLst/>
          </a:prstGeom>
        </p:spPr>
      </p:pic>
      <p:pic>
        <p:nvPicPr>
          <p:cNvPr id="83" name="7">
            <a:extLst>
              <a:ext uri="{FF2B5EF4-FFF2-40B4-BE49-F238E27FC236}">
                <a16:creationId xmlns:a16="http://schemas.microsoft.com/office/drawing/2014/main" id="{6A549C15-84EE-4301-99DE-2A980F35309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34" y="3366310"/>
            <a:ext cx="690474" cy="848172"/>
          </a:xfrm>
          <a:prstGeom prst="rect">
            <a:avLst/>
          </a:prstGeom>
        </p:spPr>
      </p:pic>
      <p:pic>
        <p:nvPicPr>
          <p:cNvPr id="84" name="8">
            <a:extLst>
              <a:ext uri="{FF2B5EF4-FFF2-40B4-BE49-F238E27FC236}">
                <a16:creationId xmlns:a16="http://schemas.microsoft.com/office/drawing/2014/main" id="{5D53C9DF-FF5C-46AE-A255-76397B4E777C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436" y="4762207"/>
            <a:ext cx="672066" cy="672066"/>
          </a:xfrm>
          <a:prstGeom prst="rect">
            <a:avLst/>
          </a:prstGeom>
        </p:spPr>
      </p:pic>
      <p:pic>
        <p:nvPicPr>
          <p:cNvPr id="87" name="9">
            <a:extLst>
              <a:ext uri="{FF2B5EF4-FFF2-40B4-BE49-F238E27FC236}">
                <a16:creationId xmlns:a16="http://schemas.microsoft.com/office/drawing/2014/main" id="{9875041F-B38E-43B8-BFF1-7870745542FA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164" y="3728701"/>
            <a:ext cx="826000" cy="826000"/>
          </a:xfrm>
          <a:prstGeom prst="rect">
            <a:avLst/>
          </a:prstGeom>
        </p:spPr>
      </p:pic>
      <p:pic>
        <p:nvPicPr>
          <p:cNvPr id="85" name="10">
            <a:extLst>
              <a:ext uri="{FF2B5EF4-FFF2-40B4-BE49-F238E27FC236}">
                <a16:creationId xmlns:a16="http://schemas.microsoft.com/office/drawing/2014/main" id="{06179CDA-67DA-45E3-9D88-A66E0526F82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962" y="2260997"/>
            <a:ext cx="883652" cy="883652"/>
          </a:xfrm>
          <a:prstGeom prst="rect">
            <a:avLst/>
          </a:prstGeom>
        </p:spPr>
      </p:pic>
      <p:pic>
        <p:nvPicPr>
          <p:cNvPr id="86" name="11">
            <a:extLst>
              <a:ext uri="{FF2B5EF4-FFF2-40B4-BE49-F238E27FC236}">
                <a16:creationId xmlns:a16="http://schemas.microsoft.com/office/drawing/2014/main" id="{F5ABA428-CA43-4423-9343-E45EEAED5AE1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513" y="5665266"/>
            <a:ext cx="763302" cy="763302"/>
          </a:xfrm>
          <a:prstGeom prst="rect">
            <a:avLst/>
          </a:prstGeom>
        </p:spPr>
      </p:pic>
      <p:sp>
        <p:nvSpPr>
          <p:cNvPr id="2" name="椭圆 1">
            <a:extLst>
              <a:ext uri="{FF2B5EF4-FFF2-40B4-BE49-F238E27FC236}">
                <a16:creationId xmlns:a16="http://schemas.microsoft.com/office/drawing/2014/main" id="{5F1A849B-B950-4762-B1D4-598BA0B77F97}"/>
              </a:ext>
            </a:extLst>
          </p:cNvPr>
          <p:cNvSpPr/>
          <p:nvPr/>
        </p:nvSpPr>
        <p:spPr>
          <a:xfrm>
            <a:off x="761879" y="4973808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牛</a:t>
            </a: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B6591F9B-EAE8-4B3A-9470-1842D1CEAD81}"/>
              </a:ext>
            </a:extLst>
          </p:cNvPr>
          <p:cNvSpPr>
            <a:spLocks/>
          </p:cNvSpPr>
          <p:nvPr/>
        </p:nvSpPr>
        <p:spPr>
          <a:xfrm>
            <a:off x="3047622" y="2723454"/>
            <a:ext cx="932400" cy="9324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猪</a:t>
            </a: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9BF8B867-4836-4D4A-B040-FEDC274A02C3}"/>
              </a:ext>
            </a:extLst>
          </p:cNvPr>
          <p:cNvSpPr/>
          <p:nvPr/>
        </p:nvSpPr>
        <p:spPr>
          <a:xfrm>
            <a:off x="2244510" y="5287427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鸭</a:t>
            </a: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CC613716-0583-4DFF-B6EC-2CBC6561548C}"/>
              </a:ext>
            </a:extLst>
          </p:cNvPr>
          <p:cNvSpPr/>
          <p:nvPr/>
        </p:nvSpPr>
        <p:spPr>
          <a:xfrm>
            <a:off x="3365373" y="5143297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鸡</a:t>
            </a: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CEAD2690-AA8D-43F3-A805-30472725F8C8}"/>
              </a:ext>
            </a:extLst>
          </p:cNvPr>
          <p:cNvSpPr/>
          <p:nvPr/>
        </p:nvSpPr>
        <p:spPr>
          <a:xfrm>
            <a:off x="4778940" y="5227521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猫</a:t>
            </a: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FF56F58F-F99A-4CC1-9B20-BDFC225FC423}"/>
              </a:ext>
            </a:extLst>
          </p:cNvPr>
          <p:cNvSpPr/>
          <p:nvPr/>
        </p:nvSpPr>
        <p:spPr>
          <a:xfrm>
            <a:off x="6126823" y="4460905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兔</a:t>
            </a: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1E190E82-FC8B-43AC-AC7A-DF8BA6496480}"/>
              </a:ext>
            </a:extLst>
          </p:cNvPr>
          <p:cNvSpPr/>
          <p:nvPr/>
        </p:nvSpPr>
        <p:spPr>
          <a:xfrm>
            <a:off x="7534978" y="3935437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狗</a:t>
            </a: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42A3E1AC-D376-41E3-8A7B-18D2B0E7C286}"/>
              </a:ext>
            </a:extLst>
          </p:cNvPr>
          <p:cNvSpPr/>
          <p:nvPr/>
        </p:nvSpPr>
        <p:spPr>
          <a:xfrm>
            <a:off x="8349167" y="1514472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鸟</a:t>
            </a: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0BB4C592-2DEB-491E-9D4D-98FE3CB18C65}"/>
              </a:ext>
            </a:extLst>
          </p:cNvPr>
          <p:cNvSpPr/>
          <p:nvPr/>
        </p:nvSpPr>
        <p:spPr>
          <a:xfrm>
            <a:off x="8490333" y="5143297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羊</a:t>
            </a: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48319944-90F3-4FF4-8467-428D7933AF59}"/>
              </a:ext>
            </a:extLst>
          </p:cNvPr>
          <p:cNvSpPr/>
          <p:nvPr/>
        </p:nvSpPr>
        <p:spPr>
          <a:xfrm>
            <a:off x="10114472" y="4663517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马</a:t>
            </a:r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8FC38F0A-5775-447A-9F2E-444CC19BBE6D}"/>
              </a:ext>
            </a:extLst>
          </p:cNvPr>
          <p:cNvSpPr/>
          <p:nvPr/>
        </p:nvSpPr>
        <p:spPr>
          <a:xfrm>
            <a:off x="6012687" y="6060309"/>
            <a:ext cx="933242" cy="9332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chemeClr val="bg2">
                    <a:lumMod val="25000"/>
                  </a:schemeClr>
                </a:solidFill>
                <a:latin typeface="方正楷体拼音字库01" panose="03000509000000000000" pitchFamily="65" charset="-122"/>
                <a:ea typeface="方正楷体拼音字库01" panose="03000509000000000000" pitchFamily="65" charset="-122"/>
              </a:rPr>
              <a:t>鱼</a:t>
            </a:r>
          </a:p>
        </p:txBody>
      </p:sp>
    </p:spTree>
    <p:extLst>
      <p:ext uri="{BB962C8B-B14F-4D97-AF65-F5344CB8AC3E}">
        <p14:creationId xmlns:p14="http://schemas.microsoft.com/office/powerpoint/2010/main" val="7737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54" grpId="0" animBg="1"/>
      <p:bldP spid="2" grpId="0" animBg="1"/>
      <p:bldP spid="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algn="ctr"/>
            <a:r>
              <a:rPr lang="en-US" altLang="zh-CN" sz="4800" dirty="0"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GO</a:t>
            </a:r>
            <a:endParaRPr lang="zh-CN" altLang="en-US" sz="4800" dirty="0"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sp>
        <p:nvSpPr>
          <p:cNvPr id="6" name="矩形: 圆角 3">
            <a:extLst>
              <a:ext uri="{FF2B5EF4-FFF2-40B4-BE49-F238E27FC236}">
                <a16:creationId xmlns:a16="http://schemas.microsoft.com/office/drawing/2014/main" id="{2CADBC36-4A06-4EF8-9E29-89CF332FF07F}"/>
              </a:ext>
            </a:extLst>
          </p:cNvPr>
          <p:cNvSpPr/>
          <p:nvPr/>
        </p:nvSpPr>
        <p:spPr>
          <a:xfrm>
            <a:off x="2152862" y="2033081"/>
            <a:ext cx="7915540" cy="248817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               1. 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请学生根据生词选择正确的图片；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点击图片，如果选择正确，动物出来，继续答题；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如果选择错误，重新选择。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C9E59ED-CE61-4633-8BE3-ADFF2F5E955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868" y="616377"/>
            <a:ext cx="1512238" cy="151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9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 L 0.55586 -0.000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85" name="10">
            <a:extLst>
              <a:ext uri="{FF2B5EF4-FFF2-40B4-BE49-F238E27FC236}">
                <a16:creationId xmlns:a16="http://schemas.microsoft.com/office/drawing/2014/main" id="{06179CDA-67DA-45E3-9D88-A66E0526F82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3962" y="2260997"/>
            <a:ext cx="883652" cy="883652"/>
          </a:xfrm>
          <a:prstGeom prst="rect">
            <a:avLst/>
          </a:prstGeom>
        </p:spPr>
      </p:pic>
      <p:sp>
        <p:nvSpPr>
          <p:cNvPr id="99" name="对话气泡: 椭圆形 98">
            <a:extLst>
              <a:ext uri="{FF2B5EF4-FFF2-40B4-BE49-F238E27FC236}">
                <a16:creationId xmlns:a16="http://schemas.microsoft.com/office/drawing/2014/main" id="{98672DA2-F872-4CB0-8C94-3DB60A2B0FDB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一头牛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0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90E92EB-3A0C-43D4-8CC1-527EE1F2A48A}"/>
              </a:ext>
            </a:extLst>
          </p:cNvPr>
          <p:cNvSpPr/>
          <p:nvPr/>
        </p:nvSpPr>
        <p:spPr>
          <a:xfrm>
            <a:off x="185444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39F12C45-18EF-4C59-B53B-5E8E3FBE2695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tóu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06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6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2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6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3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4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7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55" restart="whenNotActive" fill="hold" evtFilter="cancelBubble" nodeType="interactiveSeq">
                    <p:stCondLst>
                      <p:cond evt="onClick" delay="0">
                        <p:tgtEl>
                          <p:spTgt spid="8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6" fill="hold">
                          <p:stCondLst>
                            <p:cond delay="0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9" dur="500" tmFilter="0, 0; .2, .5; .8, .5; 1, 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0" dur="250" autoRev="1" fill="hold"/>
                                            <p:tgtEl>
                                              <p:spTgt spid="8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9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5" dur="500" tmFilter="0, 0; .2, .5; .8, .5; 1, 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6" dur="250" autoRev="1" fill="hold"/>
                                            <p:tgtEl>
                                              <p:spTgt spid="9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67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8" fill="hold">
                          <p:stCondLst>
                            <p:cond delay="0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1" dur="500" tmFilter="0, 0; .2, .5; .8, .5; 1, 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2" dur="250" autoRev="1" fill="hold"/>
                                            <p:tgtEl>
                                              <p:spTgt spid="9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73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4" fill="hold">
                          <p:stCondLst>
                            <p:cond delay="0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7" dur="500" tmFilter="0, 0; .2, .5; .8, .5; 1, 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8" dur="250" autoRev="1" fill="hold"/>
                                            <p:tgtEl>
                                              <p:spTgt spid="9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79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0" fill="hold">
                          <p:stCondLst>
                            <p:cond delay="0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3" dur="500" tmFilter="0, 0; .2, .5; .8, .5; 1, 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4" dur="250" autoRev="1" fill="hold"/>
                                            <p:tgtEl>
                                              <p:spTgt spid="9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85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6" fill="hold">
                          <p:stCondLst>
                            <p:cond delay="0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9" dur="500" tmFilter="0, 0; .2, .5; .8, .5; 1, 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0" dur="250" autoRev="1" fill="hold"/>
                                            <p:tgtEl>
                                              <p:spTgt spid="9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91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2" fill="hold">
                          <p:stCondLst>
                            <p:cond delay="0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9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1" dur="500" tmFilter="0, 0; .2, .5; .8, .5; 1, 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2" dur="250" autoRev="1" fill="hold"/>
                                            <p:tgtEl>
                                              <p:spTgt spid="9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103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4" fill="hold">
                          <p:stCondLst>
                            <p:cond delay="0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7" dur="500" tmFilter="0, 0; .2, .5; .8, .5; 1, 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8" dur="250" autoRev="1" fill="hold"/>
                                            <p:tgtEl>
                                              <p:spTgt spid="9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  <p:seq concurrent="1" nextAc="seek">
                  <p:cTn id="109" restart="whenNotActive" fill="hold" evtFilter="cancelBubble" nodeType="interactiveSeq">
                    <p:stCondLst>
                      <p:cond evt="onClick" delay="0">
                        <p:tgtEl>
                          <p:spTgt spid="9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0" fill="hold">
                          <p:stCondLst>
                            <p:cond delay="0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3" dur="500" tmFilter="0, 0; .2, .5; .8, .5; 1, 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4" dur="250" autoRev="1" fill="hold"/>
                                            <p:tgtEl>
                                              <p:spTgt spid="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8"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55" restart="whenNotActive" fill="hold" evtFilter="cancelBubble" nodeType="interactiveSeq">
                    <p:stCondLst>
                      <p:cond evt="onClick" delay="0">
                        <p:tgtEl>
                          <p:spTgt spid="8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6" fill="hold">
                          <p:stCondLst>
                            <p:cond delay="0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9" dur="500" tmFilter="0, 0; .2, .5; .8, .5; 1, 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0" dur="250" autoRev="1" fill="hold"/>
                                            <p:tgtEl>
                                              <p:spTgt spid="8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9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5" dur="500" tmFilter="0, 0; .2, .5; .8, .5; 1, 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6" dur="250" autoRev="1" fill="hold"/>
                                            <p:tgtEl>
                                              <p:spTgt spid="9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67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8" fill="hold">
                          <p:stCondLst>
                            <p:cond delay="0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1" dur="500" tmFilter="0, 0; .2, .5; .8, .5; 1, 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2" dur="250" autoRev="1" fill="hold"/>
                                            <p:tgtEl>
                                              <p:spTgt spid="9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73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4" fill="hold">
                          <p:stCondLst>
                            <p:cond delay="0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7" dur="500" tmFilter="0, 0; .2, .5; .8, .5; 1, 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8" dur="250" autoRev="1" fill="hold"/>
                                            <p:tgtEl>
                                              <p:spTgt spid="9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79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0" fill="hold">
                          <p:stCondLst>
                            <p:cond delay="0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3" dur="500" tmFilter="0, 0; .2, .5; .8, .5; 1, 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4" dur="250" autoRev="1" fill="hold"/>
                                            <p:tgtEl>
                                              <p:spTgt spid="9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85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6" fill="hold">
                          <p:stCondLst>
                            <p:cond delay="0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9" dur="500" tmFilter="0, 0; .2, .5; .8, .5; 1, 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0" dur="250" autoRev="1" fill="hold"/>
                                            <p:tgtEl>
                                              <p:spTgt spid="9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91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2" fill="hold">
                          <p:stCondLst>
                            <p:cond delay="0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9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1" dur="500" tmFilter="0, 0; .2, .5; .8, .5; 1, 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2" dur="250" autoRev="1" fill="hold"/>
                                            <p:tgtEl>
                                              <p:spTgt spid="9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103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4" fill="hold">
                          <p:stCondLst>
                            <p:cond delay="0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7" dur="500" tmFilter="0, 0; .2, .5; .8, .5; 1, 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8" dur="250" autoRev="1" fill="hold"/>
                                            <p:tgtEl>
                                              <p:spTgt spid="9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  <p:seq concurrent="1" nextAc="seek">
                  <p:cTn id="109" restart="whenNotActive" fill="hold" evtFilter="cancelBubble" nodeType="interactiveSeq">
                    <p:stCondLst>
                      <p:cond evt="onClick" delay="0">
                        <p:tgtEl>
                          <p:spTgt spid="9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0" fill="hold">
                          <p:stCondLst>
                            <p:cond delay="0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3" dur="500" tmFilter="0, 0; .2, .5; .8, .5; 1, 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14" dur="250" autoRev="1" fill="hold"/>
                                            <p:tgtEl>
                                              <p:spTgt spid="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8"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1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77" name="1">
            <a:extLst>
              <a:ext uri="{FF2B5EF4-FFF2-40B4-BE49-F238E27FC236}">
                <a16:creationId xmlns:a16="http://schemas.microsoft.com/office/drawing/2014/main" id="{B4DA90EE-B124-44A0-AECF-C507649375BA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7764" y="2940576"/>
            <a:ext cx="1596016" cy="1368022"/>
          </a:xfrm>
          <a:prstGeom prst="rect">
            <a:avLst/>
          </a:prstGeom>
        </p:spPr>
      </p:pic>
      <p:sp>
        <p:nvSpPr>
          <p:cNvPr id="51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9585015-DB8B-4056-804F-1F92D04DA842}"/>
              </a:ext>
            </a:extLst>
          </p:cNvPr>
          <p:cNvSpPr/>
          <p:nvPr/>
        </p:nvSpPr>
        <p:spPr>
          <a:xfrm>
            <a:off x="2369093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对话气泡: 椭圆形 55">
            <a:extLst>
              <a:ext uri="{FF2B5EF4-FFF2-40B4-BE49-F238E27FC236}">
                <a16:creationId xmlns:a16="http://schemas.microsoft.com/office/drawing/2014/main" id="{82909BDF-A3A2-4663-8334-CEFE25C32C7B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一匹马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176EEA76-8F07-4923-91CC-B67593830463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pǐ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799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18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3216 0.1567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15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50" name="1">
            <a:extLst>
              <a:ext uri="{FF2B5EF4-FFF2-40B4-BE49-F238E27FC236}">
                <a16:creationId xmlns:a16="http://schemas.microsoft.com/office/drawing/2014/main" id="{7747463C-8736-4620-936A-C88B04BEFA01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pic>
        <p:nvPicPr>
          <p:cNvPr id="53" name="3">
            <a:extLst>
              <a:ext uri="{FF2B5EF4-FFF2-40B4-BE49-F238E27FC236}">
                <a16:creationId xmlns:a16="http://schemas.microsoft.com/office/drawing/2014/main" id="{D3B011E0-1558-4874-9033-61A0F4C47B9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0106" y="2712771"/>
            <a:ext cx="1611332" cy="1611332"/>
          </a:xfrm>
          <a:prstGeom prst="rect">
            <a:avLst/>
          </a:prstGeom>
        </p:spPr>
      </p:pic>
      <p:sp>
        <p:nvSpPr>
          <p:cNvPr id="56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BBE9161-99A5-44D1-A6FD-ACCF05B07836}"/>
              </a:ext>
            </a:extLst>
          </p:cNvPr>
          <p:cNvSpPr/>
          <p:nvPr/>
        </p:nvSpPr>
        <p:spPr>
          <a:xfrm>
            <a:off x="5644563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对话气泡: 椭圆形 58">
            <a:extLst>
              <a:ext uri="{FF2B5EF4-FFF2-40B4-BE49-F238E27FC236}">
                <a16:creationId xmlns:a16="http://schemas.microsoft.com/office/drawing/2014/main" id="{25DE4467-8112-4796-8092-2C14ADBDFC03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一只羊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247704AC-4907-4D8B-8AD2-7A41DC0DB870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603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18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41666 0.1048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9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1">
            <a:extLst>
              <a:ext uri="{FF2B5EF4-FFF2-40B4-BE49-F238E27FC236}">
                <a16:creationId xmlns:a16="http://schemas.microsoft.com/office/drawing/2014/main" id="{C1F2731E-119F-4D96-AEB7-8DA23CD0399C}"/>
              </a:ext>
            </a:extLst>
          </p:cNvPr>
          <p:cNvGrpSpPr/>
          <p:nvPr/>
        </p:nvGrpSpPr>
        <p:grpSpPr>
          <a:xfrm>
            <a:off x="180243" y="5810367"/>
            <a:ext cx="1045032" cy="1045032"/>
            <a:chOff x="180243" y="5701183"/>
            <a:chExt cx="1045032" cy="1045032"/>
          </a:xfrm>
        </p:grpSpPr>
        <p:pic>
          <p:nvPicPr>
            <p:cNvPr id="38" name="t1">
              <a:extLst>
                <a:ext uri="{FF2B5EF4-FFF2-40B4-BE49-F238E27FC236}">
                  <a16:creationId xmlns:a16="http://schemas.microsoft.com/office/drawing/2014/main" id="{14331A80-1C3F-4D08-828A-19F295628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243" y="5701183"/>
              <a:ext cx="1045032" cy="1045032"/>
            </a:xfrm>
            <a:prstGeom prst="rect">
              <a:avLst/>
            </a:prstGeom>
          </p:spPr>
        </p:pic>
        <p:pic>
          <p:nvPicPr>
            <p:cNvPr id="62" name="1">
              <a:extLst>
                <a:ext uri="{FF2B5EF4-FFF2-40B4-BE49-F238E27FC236}">
                  <a16:creationId xmlns:a16="http://schemas.microsoft.com/office/drawing/2014/main" id="{55F59A3B-87D0-4170-AD29-5A5899849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243" y="5806790"/>
              <a:ext cx="1020760" cy="874941"/>
            </a:xfrm>
            <a:prstGeom prst="rect">
              <a:avLst/>
            </a:prstGeom>
          </p:spPr>
        </p:pic>
      </p:grpSp>
      <p:grpSp>
        <p:nvGrpSpPr>
          <p:cNvPr id="89" name="组合2">
            <a:extLst>
              <a:ext uri="{FF2B5EF4-FFF2-40B4-BE49-F238E27FC236}">
                <a16:creationId xmlns:a16="http://schemas.microsoft.com/office/drawing/2014/main" id="{32537743-EE7F-45E3-BDE4-CF5E6DBCB5F8}"/>
              </a:ext>
            </a:extLst>
          </p:cNvPr>
          <p:cNvGrpSpPr/>
          <p:nvPr/>
        </p:nvGrpSpPr>
        <p:grpSpPr>
          <a:xfrm>
            <a:off x="1264602" y="5810367"/>
            <a:ext cx="1045032" cy="1045032"/>
            <a:chOff x="1264602" y="5701183"/>
            <a:chExt cx="1045032" cy="1045032"/>
          </a:xfrm>
        </p:grpSpPr>
        <p:pic>
          <p:nvPicPr>
            <p:cNvPr id="39" name="t2">
              <a:extLst>
                <a:ext uri="{FF2B5EF4-FFF2-40B4-BE49-F238E27FC236}">
                  <a16:creationId xmlns:a16="http://schemas.microsoft.com/office/drawing/2014/main" id="{A129A6A3-4943-4711-9C81-728DF9C2C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602" y="5701183"/>
              <a:ext cx="1045032" cy="1045032"/>
            </a:xfrm>
            <a:prstGeom prst="rect">
              <a:avLst/>
            </a:prstGeom>
          </p:spPr>
        </p:pic>
        <p:pic>
          <p:nvPicPr>
            <p:cNvPr id="60" name="2">
              <a:extLst>
                <a:ext uri="{FF2B5EF4-FFF2-40B4-BE49-F238E27FC236}">
                  <a16:creationId xmlns:a16="http://schemas.microsoft.com/office/drawing/2014/main" id="{0DB84D09-0463-4BC5-8BF8-F6CDFC5CD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8994" y="5717685"/>
              <a:ext cx="937278" cy="937278"/>
            </a:xfrm>
            <a:prstGeom prst="rect">
              <a:avLst/>
            </a:prstGeom>
          </p:spPr>
        </p:pic>
      </p:grpSp>
      <p:grpSp>
        <p:nvGrpSpPr>
          <p:cNvPr id="90" name="组合3">
            <a:extLst>
              <a:ext uri="{FF2B5EF4-FFF2-40B4-BE49-F238E27FC236}">
                <a16:creationId xmlns:a16="http://schemas.microsoft.com/office/drawing/2014/main" id="{173AFE22-C84A-4D60-BB90-BB4200C6EDBF}"/>
              </a:ext>
            </a:extLst>
          </p:cNvPr>
          <p:cNvGrpSpPr/>
          <p:nvPr/>
        </p:nvGrpSpPr>
        <p:grpSpPr>
          <a:xfrm>
            <a:off x="2348961" y="5810367"/>
            <a:ext cx="1045032" cy="1045032"/>
            <a:chOff x="2348961" y="5701183"/>
            <a:chExt cx="1045032" cy="1045032"/>
          </a:xfrm>
        </p:grpSpPr>
        <p:pic>
          <p:nvPicPr>
            <p:cNvPr id="40" name="t3">
              <a:extLst>
                <a:ext uri="{FF2B5EF4-FFF2-40B4-BE49-F238E27FC236}">
                  <a16:creationId xmlns:a16="http://schemas.microsoft.com/office/drawing/2014/main" id="{8F562D33-86FC-423C-8909-A5E669637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8961" y="5701183"/>
              <a:ext cx="1045032" cy="1045032"/>
            </a:xfrm>
            <a:prstGeom prst="rect">
              <a:avLst/>
            </a:prstGeom>
          </p:spPr>
        </p:pic>
        <p:pic>
          <p:nvPicPr>
            <p:cNvPr id="17" name="3">
              <a:extLst>
                <a:ext uri="{FF2B5EF4-FFF2-40B4-BE49-F238E27FC236}">
                  <a16:creationId xmlns:a16="http://schemas.microsoft.com/office/drawing/2014/main" id="{57B2D064-55B4-429D-8DCB-DC2FDEE3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41050" y="5777517"/>
              <a:ext cx="877446" cy="877446"/>
            </a:xfrm>
            <a:prstGeom prst="rect">
              <a:avLst/>
            </a:prstGeom>
          </p:spPr>
        </p:pic>
      </p:grpSp>
      <p:grpSp>
        <p:nvGrpSpPr>
          <p:cNvPr id="91" name="组合 4">
            <a:extLst>
              <a:ext uri="{FF2B5EF4-FFF2-40B4-BE49-F238E27FC236}">
                <a16:creationId xmlns:a16="http://schemas.microsoft.com/office/drawing/2014/main" id="{744523EA-D193-4992-8417-E0A98A023934}"/>
              </a:ext>
            </a:extLst>
          </p:cNvPr>
          <p:cNvGrpSpPr/>
          <p:nvPr/>
        </p:nvGrpSpPr>
        <p:grpSpPr>
          <a:xfrm>
            <a:off x="3433320" y="5810367"/>
            <a:ext cx="1045032" cy="1045032"/>
            <a:chOff x="3433320" y="5701183"/>
            <a:chExt cx="1045032" cy="1045032"/>
          </a:xfrm>
        </p:grpSpPr>
        <p:pic>
          <p:nvPicPr>
            <p:cNvPr id="41" name="t4">
              <a:extLst>
                <a:ext uri="{FF2B5EF4-FFF2-40B4-BE49-F238E27FC236}">
                  <a16:creationId xmlns:a16="http://schemas.microsoft.com/office/drawing/2014/main" id="{F63CD3BA-BD8E-4DCA-B744-28D288CFC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3320" y="5701183"/>
              <a:ext cx="1045032" cy="1045032"/>
            </a:xfrm>
            <a:prstGeom prst="rect">
              <a:avLst/>
            </a:prstGeom>
          </p:spPr>
        </p:pic>
        <p:pic>
          <p:nvPicPr>
            <p:cNvPr id="71" name="4">
              <a:extLst>
                <a:ext uri="{FF2B5EF4-FFF2-40B4-BE49-F238E27FC236}">
                  <a16:creationId xmlns:a16="http://schemas.microsoft.com/office/drawing/2014/main" id="{D7054B21-DD32-434E-80FB-B40BC2877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90832" y="5956352"/>
              <a:ext cx="787084" cy="678798"/>
            </a:xfrm>
            <a:custGeom>
              <a:avLst/>
              <a:gdLst>
                <a:gd name="connsiteX0" fmla="*/ 0 w 4121624"/>
                <a:gd name="connsiteY0" fmla="*/ 0 h 3554577"/>
                <a:gd name="connsiteX1" fmla="*/ 4121624 w 4121624"/>
                <a:gd name="connsiteY1" fmla="*/ 0 h 3554577"/>
                <a:gd name="connsiteX2" fmla="*/ 4121624 w 4121624"/>
                <a:gd name="connsiteY2" fmla="*/ 3554577 h 3554577"/>
                <a:gd name="connsiteX3" fmla="*/ 3368513 w 4121624"/>
                <a:gd name="connsiteY3" fmla="*/ 3554577 h 3554577"/>
                <a:gd name="connsiteX4" fmla="*/ 3173994 w 4121624"/>
                <a:gd name="connsiteY4" fmla="*/ 3275346 h 3554577"/>
                <a:gd name="connsiteX5" fmla="*/ 2773157 w 4121624"/>
                <a:gd name="connsiteY5" fmla="*/ 3554577 h 3554577"/>
                <a:gd name="connsiteX6" fmla="*/ 1137136 w 4121624"/>
                <a:gd name="connsiteY6" fmla="*/ 3554577 h 3554577"/>
                <a:gd name="connsiteX7" fmla="*/ 701796 w 4121624"/>
                <a:gd name="connsiteY7" fmla="*/ 2945706 h 3554577"/>
                <a:gd name="connsiteX8" fmla="*/ 150875 w 4121624"/>
                <a:gd name="connsiteY8" fmla="*/ 3339612 h 3554577"/>
                <a:gd name="connsiteX9" fmla="*/ 304575 w 4121624"/>
                <a:gd name="connsiteY9" fmla="*/ 3554577 h 3554577"/>
                <a:gd name="connsiteX10" fmla="*/ 0 w 4121624"/>
                <a:gd name="connsiteY10" fmla="*/ 3554577 h 3554577"/>
                <a:gd name="connsiteX11" fmla="*/ 0 w 4121624"/>
                <a:gd name="connsiteY11" fmla="*/ 0 h 355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24" h="3554577">
                  <a:moveTo>
                    <a:pt x="0" y="0"/>
                  </a:moveTo>
                  <a:lnTo>
                    <a:pt x="4121624" y="0"/>
                  </a:lnTo>
                  <a:lnTo>
                    <a:pt x="4121624" y="3554577"/>
                  </a:lnTo>
                  <a:lnTo>
                    <a:pt x="3368513" y="3554577"/>
                  </a:lnTo>
                  <a:lnTo>
                    <a:pt x="3173994" y="3275346"/>
                  </a:lnTo>
                  <a:lnTo>
                    <a:pt x="2773157" y="3554577"/>
                  </a:lnTo>
                  <a:lnTo>
                    <a:pt x="1137136" y="3554577"/>
                  </a:lnTo>
                  <a:lnTo>
                    <a:pt x="701796" y="2945706"/>
                  </a:lnTo>
                  <a:lnTo>
                    <a:pt x="150875" y="3339612"/>
                  </a:lnTo>
                  <a:lnTo>
                    <a:pt x="304575" y="3554577"/>
                  </a:lnTo>
                  <a:lnTo>
                    <a:pt x="0" y="355457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92" name="组合 5">
            <a:extLst>
              <a:ext uri="{FF2B5EF4-FFF2-40B4-BE49-F238E27FC236}">
                <a16:creationId xmlns:a16="http://schemas.microsoft.com/office/drawing/2014/main" id="{E7144050-3A2B-4C85-BD82-A7716539FBD5}"/>
              </a:ext>
            </a:extLst>
          </p:cNvPr>
          <p:cNvGrpSpPr/>
          <p:nvPr/>
        </p:nvGrpSpPr>
        <p:grpSpPr>
          <a:xfrm>
            <a:off x="4517679" y="5810367"/>
            <a:ext cx="1045032" cy="1045032"/>
            <a:chOff x="4517679" y="5701183"/>
            <a:chExt cx="1045032" cy="1045032"/>
          </a:xfrm>
        </p:grpSpPr>
        <p:pic>
          <p:nvPicPr>
            <p:cNvPr id="42" name="t5">
              <a:extLst>
                <a:ext uri="{FF2B5EF4-FFF2-40B4-BE49-F238E27FC236}">
                  <a16:creationId xmlns:a16="http://schemas.microsoft.com/office/drawing/2014/main" id="{8C131468-473A-4977-B66E-776D38B0E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7679" y="5701183"/>
              <a:ext cx="1045032" cy="1045032"/>
            </a:xfrm>
            <a:prstGeom prst="rect">
              <a:avLst/>
            </a:prstGeom>
          </p:spPr>
        </p:pic>
        <p:pic>
          <p:nvPicPr>
            <p:cNvPr id="15" name="5">
              <a:extLst>
                <a:ext uri="{FF2B5EF4-FFF2-40B4-BE49-F238E27FC236}">
                  <a16:creationId xmlns:a16="http://schemas.microsoft.com/office/drawing/2014/main" id="{D69C85F3-A867-4857-95A4-F4980FAE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6132" y="5909412"/>
              <a:ext cx="719640" cy="719640"/>
            </a:xfrm>
            <a:prstGeom prst="rect">
              <a:avLst/>
            </a:prstGeom>
          </p:spPr>
        </p:pic>
      </p:grpSp>
      <p:grpSp>
        <p:nvGrpSpPr>
          <p:cNvPr id="93" name="组合 6">
            <a:extLst>
              <a:ext uri="{FF2B5EF4-FFF2-40B4-BE49-F238E27FC236}">
                <a16:creationId xmlns:a16="http://schemas.microsoft.com/office/drawing/2014/main" id="{E2201DC4-244D-4622-BF5A-07D0E6722D65}"/>
              </a:ext>
            </a:extLst>
          </p:cNvPr>
          <p:cNvGrpSpPr/>
          <p:nvPr/>
        </p:nvGrpSpPr>
        <p:grpSpPr>
          <a:xfrm>
            <a:off x="5602038" y="5810367"/>
            <a:ext cx="1045032" cy="1045032"/>
            <a:chOff x="5602038" y="5701183"/>
            <a:chExt cx="1045032" cy="1045032"/>
          </a:xfrm>
        </p:grpSpPr>
        <p:pic>
          <p:nvPicPr>
            <p:cNvPr id="43" name="t6">
              <a:extLst>
                <a:ext uri="{FF2B5EF4-FFF2-40B4-BE49-F238E27FC236}">
                  <a16:creationId xmlns:a16="http://schemas.microsoft.com/office/drawing/2014/main" id="{B636D1EF-C58F-4711-8E0A-8B5711EE3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2038" y="5701183"/>
              <a:ext cx="1045032" cy="1045032"/>
            </a:xfrm>
            <a:prstGeom prst="rect">
              <a:avLst/>
            </a:prstGeom>
          </p:spPr>
        </p:pic>
        <p:pic>
          <p:nvPicPr>
            <p:cNvPr id="19" name="6">
              <a:extLst>
                <a:ext uri="{FF2B5EF4-FFF2-40B4-BE49-F238E27FC236}">
                  <a16:creationId xmlns:a16="http://schemas.microsoft.com/office/drawing/2014/main" id="{E998AA1B-CA39-4812-A64B-5CA0CEE76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7560" y="5764786"/>
              <a:ext cx="876880" cy="876880"/>
            </a:xfrm>
            <a:prstGeom prst="rect">
              <a:avLst/>
            </a:prstGeom>
          </p:spPr>
        </p:pic>
      </p:grpSp>
      <p:grpSp>
        <p:nvGrpSpPr>
          <p:cNvPr id="94" name="组合 7">
            <a:extLst>
              <a:ext uri="{FF2B5EF4-FFF2-40B4-BE49-F238E27FC236}">
                <a16:creationId xmlns:a16="http://schemas.microsoft.com/office/drawing/2014/main" id="{7B054AE0-E01F-4AFC-847F-FC1A11AB6621}"/>
              </a:ext>
            </a:extLst>
          </p:cNvPr>
          <p:cNvGrpSpPr/>
          <p:nvPr/>
        </p:nvGrpSpPr>
        <p:grpSpPr>
          <a:xfrm>
            <a:off x="6686397" y="5810367"/>
            <a:ext cx="1045032" cy="1045032"/>
            <a:chOff x="6686397" y="5701183"/>
            <a:chExt cx="1045032" cy="1045032"/>
          </a:xfrm>
        </p:grpSpPr>
        <p:pic>
          <p:nvPicPr>
            <p:cNvPr id="45" name="t8">
              <a:extLst>
                <a:ext uri="{FF2B5EF4-FFF2-40B4-BE49-F238E27FC236}">
                  <a16:creationId xmlns:a16="http://schemas.microsoft.com/office/drawing/2014/main" id="{08564781-AC6F-40E4-969F-3C777C37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6397" y="5701183"/>
              <a:ext cx="1045032" cy="1045032"/>
            </a:xfrm>
            <a:prstGeom prst="rect">
              <a:avLst/>
            </a:prstGeom>
          </p:spPr>
        </p:pic>
        <p:pic>
          <p:nvPicPr>
            <p:cNvPr id="9" name="7">
              <a:extLst>
                <a:ext uri="{FF2B5EF4-FFF2-40B4-BE49-F238E27FC236}">
                  <a16:creationId xmlns:a16="http://schemas.microsoft.com/office/drawing/2014/main" id="{DA161E1E-9AD6-493D-A8E9-E67D0DFE1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3002" y="5806791"/>
              <a:ext cx="690474" cy="848172"/>
            </a:xfrm>
            <a:prstGeom prst="rect">
              <a:avLst/>
            </a:prstGeom>
          </p:spPr>
        </p:pic>
      </p:grpSp>
      <p:grpSp>
        <p:nvGrpSpPr>
          <p:cNvPr id="95" name="组合8">
            <a:extLst>
              <a:ext uri="{FF2B5EF4-FFF2-40B4-BE49-F238E27FC236}">
                <a16:creationId xmlns:a16="http://schemas.microsoft.com/office/drawing/2014/main" id="{4F41DF9B-CF35-4657-9C6D-84417AF3617E}"/>
              </a:ext>
            </a:extLst>
          </p:cNvPr>
          <p:cNvGrpSpPr/>
          <p:nvPr/>
        </p:nvGrpSpPr>
        <p:grpSpPr>
          <a:xfrm>
            <a:off x="7770756" y="5810367"/>
            <a:ext cx="1045032" cy="1045032"/>
            <a:chOff x="7770756" y="5701183"/>
            <a:chExt cx="1045032" cy="1045032"/>
          </a:xfrm>
        </p:grpSpPr>
        <p:pic>
          <p:nvPicPr>
            <p:cNvPr id="46" name="t9">
              <a:extLst>
                <a:ext uri="{FF2B5EF4-FFF2-40B4-BE49-F238E27FC236}">
                  <a16:creationId xmlns:a16="http://schemas.microsoft.com/office/drawing/2014/main" id="{1DC49D2C-D25F-4512-BAA2-33A39B7C7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70756" y="5701183"/>
              <a:ext cx="1045032" cy="1045032"/>
            </a:xfrm>
            <a:prstGeom prst="rect">
              <a:avLst/>
            </a:prstGeom>
          </p:spPr>
        </p:pic>
        <p:pic>
          <p:nvPicPr>
            <p:cNvPr id="13" name="8">
              <a:extLst>
                <a:ext uri="{FF2B5EF4-FFF2-40B4-BE49-F238E27FC236}">
                  <a16:creationId xmlns:a16="http://schemas.microsoft.com/office/drawing/2014/main" id="{82B4282C-AC36-4776-9FFC-F66CFB976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7239" y="5894844"/>
              <a:ext cx="672066" cy="672066"/>
            </a:xfrm>
            <a:prstGeom prst="rect">
              <a:avLst/>
            </a:prstGeom>
          </p:spPr>
        </p:pic>
      </p:grpSp>
      <p:grpSp>
        <p:nvGrpSpPr>
          <p:cNvPr id="97" name="组合 9">
            <a:extLst>
              <a:ext uri="{FF2B5EF4-FFF2-40B4-BE49-F238E27FC236}">
                <a16:creationId xmlns:a16="http://schemas.microsoft.com/office/drawing/2014/main" id="{58A6CF38-A325-417A-A7F3-A9D2B29ABAF1}"/>
              </a:ext>
            </a:extLst>
          </p:cNvPr>
          <p:cNvGrpSpPr/>
          <p:nvPr/>
        </p:nvGrpSpPr>
        <p:grpSpPr>
          <a:xfrm>
            <a:off x="9939474" y="5810367"/>
            <a:ext cx="1045032" cy="1045032"/>
            <a:chOff x="9939474" y="5701183"/>
            <a:chExt cx="1045032" cy="1045032"/>
          </a:xfrm>
        </p:grpSpPr>
        <p:pic>
          <p:nvPicPr>
            <p:cNvPr id="48" name="t11">
              <a:extLst>
                <a:ext uri="{FF2B5EF4-FFF2-40B4-BE49-F238E27FC236}">
                  <a16:creationId xmlns:a16="http://schemas.microsoft.com/office/drawing/2014/main" id="{0E3C0EA6-FB1E-4481-A2FF-AB80D3D33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474" y="5701183"/>
              <a:ext cx="1045032" cy="1045032"/>
            </a:xfrm>
            <a:prstGeom prst="rect">
              <a:avLst/>
            </a:prstGeom>
          </p:spPr>
        </p:pic>
        <p:pic>
          <p:nvPicPr>
            <p:cNvPr id="3" name="10">
              <a:extLst>
                <a:ext uri="{FF2B5EF4-FFF2-40B4-BE49-F238E27FC236}">
                  <a16:creationId xmlns:a16="http://schemas.microsoft.com/office/drawing/2014/main" id="{2D90A2A9-DF3A-4561-A854-D4087D7C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6512" y="5798079"/>
              <a:ext cx="883652" cy="883652"/>
            </a:xfrm>
            <a:prstGeom prst="rect">
              <a:avLst/>
            </a:prstGeom>
          </p:spPr>
        </p:pic>
      </p:grpSp>
      <p:grpSp>
        <p:nvGrpSpPr>
          <p:cNvPr id="98" name="组合 10">
            <a:extLst>
              <a:ext uri="{FF2B5EF4-FFF2-40B4-BE49-F238E27FC236}">
                <a16:creationId xmlns:a16="http://schemas.microsoft.com/office/drawing/2014/main" id="{ED2F22DB-9C3E-4D60-94B4-B156645DFC0C}"/>
              </a:ext>
            </a:extLst>
          </p:cNvPr>
          <p:cNvGrpSpPr/>
          <p:nvPr/>
        </p:nvGrpSpPr>
        <p:grpSpPr>
          <a:xfrm>
            <a:off x="11023835" y="5810367"/>
            <a:ext cx="1045032" cy="1045032"/>
            <a:chOff x="11023835" y="5701183"/>
            <a:chExt cx="1045032" cy="1045032"/>
          </a:xfrm>
        </p:grpSpPr>
        <p:pic>
          <p:nvPicPr>
            <p:cNvPr id="49" name="t12">
              <a:extLst>
                <a:ext uri="{FF2B5EF4-FFF2-40B4-BE49-F238E27FC236}">
                  <a16:creationId xmlns:a16="http://schemas.microsoft.com/office/drawing/2014/main" id="{3CC8C633-04D0-4D4B-9CF0-C91208B68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835" y="5701183"/>
              <a:ext cx="1045032" cy="1045032"/>
            </a:xfrm>
            <a:prstGeom prst="rect">
              <a:avLst/>
            </a:prstGeom>
          </p:spPr>
        </p:pic>
        <p:pic>
          <p:nvPicPr>
            <p:cNvPr id="31" name="11">
              <a:extLst>
                <a:ext uri="{FF2B5EF4-FFF2-40B4-BE49-F238E27FC236}">
                  <a16:creationId xmlns:a16="http://schemas.microsoft.com/office/drawing/2014/main" id="{60F3A948-622C-41A5-9CCA-B782D58ED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4700" y="5821575"/>
              <a:ext cx="763302" cy="763302"/>
            </a:xfrm>
            <a:prstGeom prst="rect">
              <a:avLst/>
            </a:prstGeom>
          </p:spPr>
        </p:pic>
      </p:grpSp>
      <p:sp>
        <p:nvSpPr>
          <p:cNvPr id="54" name="矩形: 圆角 53" hidden="1">
            <a:extLst>
              <a:ext uri="{FF2B5EF4-FFF2-40B4-BE49-F238E27FC236}">
                <a16:creationId xmlns:a16="http://schemas.microsoft.com/office/drawing/2014/main" id="{8B5B3697-406D-461F-A89C-D0274FA16B55}"/>
              </a:ext>
            </a:extLst>
          </p:cNvPr>
          <p:cNvSpPr/>
          <p:nvPr/>
        </p:nvSpPr>
        <p:spPr>
          <a:xfrm>
            <a:off x="4526098" y="3069892"/>
            <a:ext cx="1719348" cy="792423"/>
          </a:xfrm>
          <a:prstGeom prst="roundRect">
            <a:avLst>
              <a:gd name="adj" fmla="val 0"/>
            </a:avLst>
          </a:prstGeom>
          <a:solidFill>
            <a:srgbClr val="7135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牛</a:t>
            </a:r>
          </a:p>
        </p:txBody>
      </p:sp>
      <p:grpSp>
        <p:nvGrpSpPr>
          <p:cNvPr id="96" name="组合 11">
            <a:extLst>
              <a:ext uri="{FF2B5EF4-FFF2-40B4-BE49-F238E27FC236}">
                <a16:creationId xmlns:a16="http://schemas.microsoft.com/office/drawing/2014/main" id="{6DBA63E8-BF8F-49E2-8B67-A331E3D127D2}"/>
              </a:ext>
            </a:extLst>
          </p:cNvPr>
          <p:cNvGrpSpPr/>
          <p:nvPr/>
        </p:nvGrpSpPr>
        <p:grpSpPr>
          <a:xfrm>
            <a:off x="8855115" y="5810367"/>
            <a:ext cx="1045032" cy="1045032"/>
            <a:chOff x="8855115" y="5701183"/>
            <a:chExt cx="1045032" cy="1045032"/>
          </a:xfrm>
        </p:grpSpPr>
        <p:pic>
          <p:nvPicPr>
            <p:cNvPr id="47" name="t10">
              <a:extLst>
                <a:ext uri="{FF2B5EF4-FFF2-40B4-BE49-F238E27FC236}">
                  <a16:creationId xmlns:a16="http://schemas.microsoft.com/office/drawing/2014/main" id="{FE5207B9-A5DB-4E13-AB61-BE6F0BFC1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5115" y="5701183"/>
              <a:ext cx="1045032" cy="1045032"/>
            </a:xfrm>
            <a:prstGeom prst="rect">
              <a:avLst/>
            </a:prstGeom>
          </p:spPr>
        </p:pic>
        <p:pic>
          <p:nvPicPr>
            <p:cNvPr id="64" name="9">
              <a:extLst>
                <a:ext uri="{FF2B5EF4-FFF2-40B4-BE49-F238E27FC236}">
                  <a16:creationId xmlns:a16="http://schemas.microsoft.com/office/drawing/2014/main" id="{AFEF062B-7274-47FA-96E0-192B3A13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2609" y="5810699"/>
              <a:ext cx="826000" cy="826000"/>
            </a:xfrm>
            <a:prstGeom prst="rect">
              <a:avLst/>
            </a:prstGeom>
          </p:spPr>
        </p:pic>
      </p:grpSp>
      <p:pic>
        <p:nvPicPr>
          <p:cNvPr id="75" name="图片 74">
            <a:extLst>
              <a:ext uri="{FF2B5EF4-FFF2-40B4-BE49-F238E27FC236}">
                <a16:creationId xmlns:a16="http://schemas.microsoft.com/office/drawing/2014/main" id="{A86D4BB3-C70A-4261-920C-04A3F607B8D3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06" y="2408830"/>
            <a:ext cx="2040340" cy="2040340"/>
          </a:xfrm>
          <a:prstGeom prst="rect">
            <a:avLst/>
          </a:prstGeom>
        </p:spPr>
      </p:pic>
      <p:pic>
        <p:nvPicPr>
          <p:cNvPr id="51" name="3">
            <a:extLst>
              <a:ext uri="{FF2B5EF4-FFF2-40B4-BE49-F238E27FC236}">
                <a16:creationId xmlns:a16="http://schemas.microsoft.com/office/drawing/2014/main" id="{40563039-EAFA-4A88-8CA1-147414EE9A95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324" y="3437758"/>
            <a:ext cx="1611332" cy="1611332"/>
          </a:xfrm>
          <a:prstGeom prst="rect">
            <a:avLst/>
          </a:prstGeom>
        </p:spPr>
      </p:pic>
      <p:pic>
        <p:nvPicPr>
          <p:cNvPr id="52" name="1">
            <a:extLst>
              <a:ext uri="{FF2B5EF4-FFF2-40B4-BE49-F238E27FC236}">
                <a16:creationId xmlns:a16="http://schemas.microsoft.com/office/drawing/2014/main" id="{03DE25F5-9E82-40C5-AE9A-0E4B99E6E4CB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306" y="4018750"/>
            <a:ext cx="1596016" cy="1368022"/>
          </a:xfrm>
          <a:prstGeom prst="rect">
            <a:avLst/>
          </a:prstGeom>
        </p:spPr>
      </p:pic>
      <p:pic>
        <p:nvPicPr>
          <p:cNvPr id="55" name="6">
            <a:extLst>
              <a:ext uri="{FF2B5EF4-FFF2-40B4-BE49-F238E27FC236}">
                <a16:creationId xmlns:a16="http://schemas.microsoft.com/office/drawing/2014/main" id="{B112A0F7-84F3-49D5-8AA3-DB3D0D267AE3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2327" y="2918475"/>
            <a:ext cx="1425142" cy="1425142"/>
          </a:xfrm>
          <a:prstGeom prst="rect">
            <a:avLst/>
          </a:prstGeom>
        </p:spPr>
      </p:pic>
      <p:sp>
        <p:nvSpPr>
          <p:cNvPr id="57" name="按钮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2E48A7-FE32-4905-AFDB-29584EF288B0}"/>
              </a:ext>
            </a:extLst>
          </p:cNvPr>
          <p:cNvSpPr/>
          <p:nvPr/>
        </p:nvSpPr>
        <p:spPr>
          <a:xfrm>
            <a:off x="3502808" y="5829131"/>
            <a:ext cx="1012620" cy="1012620"/>
          </a:xfrm>
          <a:prstGeom prst="ellipse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对话气泡: 椭圆形 57">
            <a:extLst>
              <a:ext uri="{FF2B5EF4-FFF2-40B4-BE49-F238E27FC236}">
                <a16:creationId xmlns:a16="http://schemas.microsoft.com/office/drawing/2014/main" id="{87496BC2-0883-4B78-9D9F-05B7ACA28E24}"/>
              </a:ext>
            </a:extLst>
          </p:cNvPr>
          <p:cNvSpPr/>
          <p:nvPr/>
        </p:nvSpPr>
        <p:spPr>
          <a:xfrm>
            <a:off x="4271210" y="1637683"/>
            <a:ext cx="2937029" cy="1325533"/>
          </a:xfrm>
          <a:prstGeom prst="wedgeEllipseCallout">
            <a:avLst>
              <a:gd name="adj1" fmla="val 54653"/>
              <a:gd name="adj2" fmla="val 40948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一只猫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C1EF60DC-2994-4819-815D-5CDE7D9ED6FD}"/>
              </a:ext>
            </a:extLst>
          </p:cNvPr>
          <p:cNvSpPr/>
          <p:nvPr/>
        </p:nvSpPr>
        <p:spPr>
          <a:xfrm>
            <a:off x="5165376" y="1639958"/>
            <a:ext cx="1148696" cy="409433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solidFill>
                  <a:schemeClr val="accent4"/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zhī</a:t>
            </a:r>
            <a:endParaRPr lang="zh-CN" altLang="en-US" sz="3200" dirty="0">
              <a:solidFill>
                <a:schemeClr val="accent4"/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30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>
            <p:snd r:embed="rId2" name="drumroll.wav"/>
          </p:stSnd>
        </p:sndAc>
      </p:transition>
    </mc:Choice>
    <mc:Fallback xmlns="">
      <p:transition advClick="0">
        <p:sndAc>
          <p:stSnd>
            <p:snd r:embed="rId19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85185E-6 L 0.28542 0.1710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71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>
            <a:alpha val="34118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 algn="l">
          <a:defRPr sz="3200" dirty="0" smtClean="0">
            <a:latin typeface="楷体" panose="02010609060101010101" pitchFamily="49" charset="-122"/>
            <a:ea typeface="楷体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216</Words>
  <Application>Microsoft Office PowerPoint</Application>
  <PresentationFormat>宽屏</PresentationFormat>
  <Paragraphs>76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Calibri</vt:lpstr>
      <vt:lpstr>Calibri Light</vt:lpstr>
      <vt:lpstr>GB Pinyinok-B</vt:lpstr>
      <vt:lpstr>KaiTi</vt:lpstr>
      <vt:lpstr>等线</vt:lpstr>
      <vt:lpstr>等线 Light</vt:lpstr>
      <vt:lpstr>方正楷体拼音字库01</vt:lpstr>
      <vt:lpstr>黑体</vt:lpstr>
      <vt:lpstr>楷体</vt:lpstr>
      <vt:lpstr>字魂70号-灵悦黑体</vt:lpstr>
      <vt:lpstr>Office 主题​​</vt:lpstr>
      <vt:lpstr>1_Office 主题​​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杨 孜孜</cp:lastModifiedBy>
  <cp:revision>603</cp:revision>
  <dcterms:created xsi:type="dcterms:W3CDTF">2020-02-03T08:18:58Z</dcterms:created>
  <dcterms:modified xsi:type="dcterms:W3CDTF">2020-03-30T02:47:02Z</dcterms:modified>
</cp:coreProperties>
</file>