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6" r:id="rId3"/>
  </p:sldMasterIdLst>
  <p:sldIdLst>
    <p:sldId id="371" r:id="rId4"/>
    <p:sldId id="372" r:id="rId5"/>
    <p:sldId id="261" r:id="rId6"/>
    <p:sldId id="381" r:id="rId7"/>
    <p:sldId id="382" r:id="rId8"/>
    <p:sldId id="383" r:id="rId9"/>
    <p:sldId id="384" r:id="rId10"/>
    <p:sldId id="385" r:id="rId11"/>
    <p:sldId id="386" r:id="rId12"/>
    <p:sldId id="387" r:id="rId13"/>
    <p:sldId id="256" r:id="rId14"/>
    <p:sldId id="259" r:id="rId15"/>
    <p:sldId id="374" r:id="rId16"/>
    <p:sldId id="375" r:id="rId17"/>
    <p:sldId id="376" r:id="rId18"/>
    <p:sldId id="377" r:id="rId19"/>
    <p:sldId id="378" r:id="rId20"/>
    <p:sldId id="379" r:id="rId21"/>
    <p:sldId id="380" r:id="rId22"/>
    <p:sldId id="310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9" userDrawn="1">
          <p15:clr>
            <a:srgbClr val="A4A3A4"/>
          </p15:clr>
        </p15:guide>
        <p15:guide id="2" pos="565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C3E6"/>
    <a:srgbClr val="E2DACA"/>
    <a:srgbClr val="F3F1E6"/>
    <a:srgbClr val="FDFDF6"/>
    <a:srgbClr val="BEBFE0"/>
    <a:srgbClr val="AAABD6"/>
    <a:srgbClr val="8587C5"/>
    <a:srgbClr val="686AB8"/>
    <a:srgbClr val="464797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19" d="100"/>
          <a:sy n="119" d="100"/>
        </p:scale>
        <p:origin x="96" y="354"/>
      </p:cViewPr>
      <p:guideLst>
        <p:guide orient="horz" pos="1139"/>
        <p:guide pos="565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>
            <a:extLst>
              <a:ext uri="{FF2B5EF4-FFF2-40B4-BE49-F238E27FC236}">
                <a16:creationId xmlns:a16="http://schemas.microsoft.com/office/drawing/2014/main" id="{0CA2D749-D40F-414F-A481-4450DBF65AB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754" y="327025"/>
            <a:ext cx="390340" cy="394678"/>
          </a:xfrm>
          <a:prstGeom prst="rect">
            <a:avLst/>
          </a:prstGeom>
        </p:spPr>
      </p:pic>
      <p:grpSp>
        <p:nvGrpSpPr>
          <p:cNvPr id="11" name="组合 10">
            <a:extLst>
              <a:ext uri="{FF2B5EF4-FFF2-40B4-BE49-F238E27FC236}">
                <a16:creationId xmlns:a16="http://schemas.microsoft.com/office/drawing/2014/main" id="{B2029CAB-28D4-4585-B5F0-9CF72F4389DB}"/>
              </a:ext>
            </a:extLst>
          </p:cNvPr>
          <p:cNvGrpSpPr/>
          <p:nvPr userDrawn="1"/>
        </p:nvGrpSpPr>
        <p:grpSpPr>
          <a:xfrm>
            <a:off x="4669206" y="1795002"/>
            <a:ext cx="2869514" cy="2626480"/>
            <a:chOff x="2108886" y="2002477"/>
            <a:chExt cx="3377514" cy="3091456"/>
          </a:xfrm>
        </p:grpSpPr>
        <p:sp>
          <p:nvSpPr>
            <p:cNvPr id="13" name="矩形: 圆角 12">
              <a:extLst>
                <a:ext uri="{FF2B5EF4-FFF2-40B4-BE49-F238E27FC236}">
                  <a16:creationId xmlns:a16="http://schemas.microsoft.com/office/drawing/2014/main" id="{ECEADDA4-E23F-4046-AD1F-FC1C61238BA8}"/>
                </a:ext>
              </a:extLst>
            </p:cNvPr>
            <p:cNvSpPr/>
            <p:nvPr/>
          </p:nvSpPr>
          <p:spPr>
            <a:xfrm>
              <a:off x="2108886" y="2002477"/>
              <a:ext cx="3377514" cy="3091456"/>
            </a:xfrm>
            <a:prstGeom prst="roundRect">
              <a:avLst>
                <a:gd name="adj" fmla="val 6541"/>
              </a:avLst>
            </a:prstGeom>
            <a:solidFill>
              <a:srgbClr val="9DC3E6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: 圆角 13">
              <a:extLst>
                <a:ext uri="{FF2B5EF4-FFF2-40B4-BE49-F238E27FC236}">
                  <a16:creationId xmlns:a16="http://schemas.microsoft.com/office/drawing/2014/main" id="{703068D1-856B-4FD9-B4A9-8F4144283F15}"/>
                </a:ext>
              </a:extLst>
            </p:cNvPr>
            <p:cNvSpPr/>
            <p:nvPr/>
          </p:nvSpPr>
          <p:spPr>
            <a:xfrm>
              <a:off x="2306594" y="2183440"/>
              <a:ext cx="2982098" cy="2729530"/>
            </a:xfrm>
            <a:prstGeom prst="roundRect">
              <a:avLst>
                <a:gd name="adj" fmla="val 654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560749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BF79BC6B-7C6B-45A9-931A-DE537E4118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754" y="327025"/>
            <a:ext cx="390340" cy="394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022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04BA15-8571-4B8E-B935-456A29E6079E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A6D49E-B6BD-45AF-B778-A7703B2C91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7593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04BA15-8571-4B8E-B935-456A29E6079E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A6D49E-B6BD-45AF-B778-A7703B2C91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4821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04BA15-8571-4B8E-B935-456A29E6079E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A6D49E-B6BD-45AF-B778-A7703B2C91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10188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>
            <a:extLst>
              <a:ext uri="{FF2B5EF4-FFF2-40B4-BE49-F238E27FC236}">
                <a16:creationId xmlns:a16="http://schemas.microsoft.com/office/drawing/2014/main" id="{2EDF99AE-FE98-47DA-B723-25CB98EC2E9C}"/>
              </a:ext>
            </a:extLst>
          </p:cNvPr>
          <p:cNvSpPr/>
          <p:nvPr userDrawn="1"/>
        </p:nvSpPr>
        <p:spPr>
          <a:xfrm>
            <a:off x="2255988" y="3019672"/>
            <a:ext cx="1928860" cy="192886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46DAE8E7-4FF9-47F0-853B-5E36DE939F4C}"/>
              </a:ext>
            </a:extLst>
          </p:cNvPr>
          <p:cNvSpPr/>
          <p:nvPr userDrawn="1"/>
        </p:nvSpPr>
        <p:spPr>
          <a:xfrm>
            <a:off x="5131009" y="3019672"/>
            <a:ext cx="1928860" cy="192886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B446161E-1A72-4D84-9633-4B0A14C63000}"/>
              </a:ext>
            </a:extLst>
          </p:cNvPr>
          <p:cNvSpPr/>
          <p:nvPr userDrawn="1"/>
        </p:nvSpPr>
        <p:spPr>
          <a:xfrm>
            <a:off x="8006030" y="3019672"/>
            <a:ext cx="1928860" cy="192886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8CC46543-D363-4CE1-B687-B9F6C5726916}"/>
              </a:ext>
            </a:extLst>
          </p:cNvPr>
          <p:cNvSpPr/>
          <p:nvPr userDrawn="1"/>
        </p:nvSpPr>
        <p:spPr>
          <a:xfrm>
            <a:off x="682842" y="4413679"/>
            <a:ext cx="1928860" cy="192886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9F11386A-D326-4942-9FC4-64DE8EFF13C0}"/>
              </a:ext>
            </a:extLst>
          </p:cNvPr>
          <p:cNvSpPr/>
          <p:nvPr userDrawn="1"/>
        </p:nvSpPr>
        <p:spPr>
          <a:xfrm>
            <a:off x="3640606" y="4413679"/>
            <a:ext cx="1928860" cy="192886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0C995018-00D9-48E9-AC78-6B5573ACC537}"/>
              </a:ext>
            </a:extLst>
          </p:cNvPr>
          <p:cNvSpPr/>
          <p:nvPr userDrawn="1"/>
        </p:nvSpPr>
        <p:spPr>
          <a:xfrm>
            <a:off x="6598370" y="4413679"/>
            <a:ext cx="1928860" cy="192886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63B69703-4555-44E5-9047-30F9ACD56F85}"/>
              </a:ext>
            </a:extLst>
          </p:cNvPr>
          <p:cNvSpPr/>
          <p:nvPr userDrawn="1"/>
        </p:nvSpPr>
        <p:spPr>
          <a:xfrm>
            <a:off x="9556133" y="4413679"/>
            <a:ext cx="1928860" cy="192886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22676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04BA15-8571-4B8E-B935-456A29E6079E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A6D49E-B6BD-45AF-B778-A7703B2C91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6972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04BA15-8571-4B8E-B935-456A29E6079E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A6D49E-B6BD-45AF-B778-A7703B2C91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85058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04BA15-8571-4B8E-B935-456A29E6079E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A6D49E-B6BD-45AF-B778-A7703B2C91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31627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04BA15-8571-4B8E-B935-456A29E6079E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A6D49E-B6BD-45AF-B778-A7703B2C91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1890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D340F88E-3A9F-4F8E-92A8-697D750407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48152" y="6170863"/>
            <a:ext cx="390340" cy="394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791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551940D5-0392-46BD-A142-AD2126D28DB3}"/>
              </a:ext>
            </a:extLst>
          </p:cNvPr>
          <p:cNvSpPr txBox="1"/>
          <p:nvPr userDrawn="1"/>
        </p:nvSpPr>
        <p:spPr>
          <a:xfrm>
            <a:off x="4977745" y="1040235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/>
              <a:t>版权声明</a:t>
            </a:r>
            <a:endParaRPr lang="en-US" sz="4000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B4DAA65F-8A68-4F7B-BCFA-D1082062470E}"/>
              </a:ext>
            </a:extLst>
          </p:cNvPr>
          <p:cNvSpPr txBox="1"/>
          <p:nvPr userDrawn="1"/>
        </p:nvSpPr>
        <p:spPr>
          <a:xfrm>
            <a:off x="1652149" y="1999327"/>
            <a:ext cx="8887701" cy="367023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indent="720000">
              <a:lnSpc>
                <a:spcPct val="150000"/>
              </a:lnSpc>
            </a:pP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本作品由汉语圈平台原创，版权归孜孜华文教育科技（北京）有限公司。仅供汉语圈平台用户在个人教学中使用，禁止擅自转发传播，禁止商用，</a:t>
            </a: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机构商用</a:t>
            </a: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请联系官方微信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ID:18610241709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zh-CN" altLang="en-US" sz="3200" kern="12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支付</a:t>
            </a: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授权费，违者必究。</a:t>
            </a:r>
            <a:endParaRPr lang="en-US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145607B8-A002-48D4-8D9A-CE8D546752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05604" y="6146800"/>
            <a:ext cx="390340" cy="394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0715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F4A10D01-FC0F-4FA5-BD20-BF68D822D6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48152" y="6170863"/>
            <a:ext cx="390340" cy="394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995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551940D5-0392-46BD-A142-AD2126D28DB3}"/>
              </a:ext>
            </a:extLst>
          </p:cNvPr>
          <p:cNvSpPr txBox="1"/>
          <p:nvPr userDrawn="1"/>
        </p:nvSpPr>
        <p:spPr>
          <a:xfrm>
            <a:off x="4977745" y="1040235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/>
              <a:t>版权声明</a:t>
            </a:r>
            <a:endParaRPr lang="en-US" sz="4000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B4DAA65F-8A68-4F7B-BCFA-D1082062470E}"/>
              </a:ext>
            </a:extLst>
          </p:cNvPr>
          <p:cNvSpPr txBox="1"/>
          <p:nvPr userDrawn="1"/>
        </p:nvSpPr>
        <p:spPr>
          <a:xfrm>
            <a:off x="1652149" y="1999327"/>
            <a:ext cx="8887701" cy="367023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indent="720000">
              <a:lnSpc>
                <a:spcPct val="150000"/>
              </a:lnSpc>
            </a:pP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本作品由汉语圈平台原创，版权归孜孜华文教育科技（北京）有限公司。仅供汉语圈平台用户在个人教学中使用，禁止擅自转发传播，禁止商用，</a:t>
            </a: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机构商用</a:t>
            </a: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请联系官方微信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ID:18610241709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zh-CN" altLang="en-US" sz="3200" kern="12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支付</a:t>
            </a: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授权费，违者必究。</a:t>
            </a:r>
            <a:endParaRPr lang="en-US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145607B8-A002-48D4-8D9A-CE8D546752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05604" y="6146800"/>
            <a:ext cx="390340" cy="394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255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图片包含 文字, 纵横字谜&#10;&#10;自动生成的说明">
            <a:extLst>
              <a:ext uri="{FF2B5EF4-FFF2-40B4-BE49-F238E27FC236}">
                <a16:creationId xmlns:a16="http://schemas.microsoft.com/office/drawing/2014/main" id="{BDD40987-8530-44A5-BF55-7B243099EB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98856" y="1277332"/>
            <a:ext cx="3794288" cy="3794288"/>
          </a:xfrm>
          <a:prstGeom prst="rect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E9ABB2D3-92DF-4369-9AD5-59CD33E4B7A4}"/>
              </a:ext>
            </a:extLst>
          </p:cNvPr>
          <p:cNvSpPr txBox="1"/>
          <p:nvPr userDrawn="1"/>
        </p:nvSpPr>
        <p:spPr>
          <a:xfrm>
            <a:off x="3748319" y="5288280"/>
            <a:ext cx="46987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更多资源推送，敬请关注</a:t>
            </a:r>
            <a:endParaRPr lang="en-US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9C6F7CE1-DE57-46F9-A707-994810462EC0}"/>
              </a:ext>
            </a:extLst>
          </p:cNvPr>
          <p:cNvSpPr txBox="1"/>
          <p:nvPr userDrawn="1"/>
        </p:nvSpPr>
        <p:spPr>
          <a:xfrm>
            <a:off x="4272486" y="6369766"/>
            <a:ext cx="36471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b="0" dirty="0">
                <a:latin typeface="楷体" panose="02010609060101010101" pitchFamily="49" charset="-122"/>
                <a:ea typeface="楷体" panose="02010609060101010101" pitchFamily="49" charset="-122"/>
              </a:rPr>
              <a:t>www.zzchinese.com </a:t>
            </a:r>
            <a:r>
              <a:rPr lang="zh-CN" altLang="en-US" sz="2000" b="0" dirty="0">
                <a:latin typeface="楷体" panose="02010609060101010101" pitchFamily="49" charset="-122"/>
                <a:ea typeface="楷体" panose="02010609060101010101" pitchFamily="49" charset="-122"/>
              </a:rPr>
              <a:t>课件下载</a:t>
            </a:r>
            <a:endParaRPr lang="en-US" sz="2000" b="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73572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图片包含 文字, 纵横字谜&#10;&#10;自动生成的说明">
            <a:extLst>
              <a:ext uri="{FF2B5EF4-FFF2-40B4-BE49-F238E27FC236}">
                <a16:creationId xmlns:a16="http://schemas.microsoft.com/office/drawing/2014/main" id="{BDD40987-8530-44A5-BF55-7B243099EB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98856" y="1277332"/>
            <a:ext cx="3794288" cy="3794288"/>
          </a:xfrm>
          <a:prstGeom prst="rect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E9ABB2D3-92DF-4369-9AD5-59CD33E4B7A4}"/>
              </a:ext>
            </a:extLst>
          </p:cNvPr>
          <p:cNvSpPr txBox="1"/>
          <p:nvPr userDrawn="1"/>
        </p:nvSpPr>
        <p:spPr>
          <a:xfrm>
            <a:off x="3644046" y="5288280"/>
            <a:ext cx="49039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更多资源推送，敬请关注 </a:t>
            </a:r>
            <a:endParaRPr lang="en-US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9C6F7CE1-DE57-46F9-A707-994810462EC0}"/>
              </a:ext>
            </a:extLst>
          </p:cNvPr>
          <p:cNvSpPr txBox="1"/>
          <p:nvPr userDrawn="1"/>
        </p:nvSpPr>
        <p:spPr>
          <a:xfrm>
            <a:off x="4416864" y="6369766"/>
            <a:ext cx="36471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000" b="0" dirty="0">
                <a:latin typeface="楷体" panose="02010609060101010101" pitchFamily="49" charset="-122"/>
                <a:ea typeface="楷体" panose="02010609060101010101" pitchFamily="49" charset="-122"/>
              </a:rPr>
              <a:t>www.zzchinese.com </a:t>
            </a:r>
            <a:r>
              <a:rPr lang="zh-CN" altLang="en-US" sz="2000" b="0" dirty="0">
                <a:latin typeface="楷体" panose="02010609060101010101" pitchFamily="49" charset="-122"/>
                <a:ea typeface="楷体" panose="02010609060101010101" pitchFamily="49" charset="-122"/>
              </a:rPr>
              <a:t>课件下载 </a:t>
            </a:r>
            <a:endParaRPr lang="en-US" sz="2000" b="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50639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0880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2069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DCA7C9F7-4D1E-481C-A831-EACEC6B4CE5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754" y="327025"/>
            <a:ext cx="390340" cy="394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796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BF79BC6B-7C6B-45A9-931A-DE537E4118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754" y="327025"/>
            <a:ext cx="390340" cy="394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538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DCA7C9F7-4D1E-481C-A831-EACEC6B4CE5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754" y="327025"/>
            <a:ext cx="390340" cy="394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201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66217DDA-975E-4559-B856-C453672DAC36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: 圆角 7">
            <a:extLst>
              <a:ext uri="{FF2B5EF4-FFF2-40B4-BE49-F238E27FC236}">
                <a16:creationId xmlns:a16="http://schemas.microsoft.com/office/drawing/2014/main" id="{8519128D-4A93-4419-9CF1-425EE6B18E84}"/>
              </a:ext>
            </a:extLst>
          </p:cNvPr>
          <p:cNvSpPr/>
          <p:nvPr userDrawn="1"/>
        </p:nvSpPr>
        <p:spPr>
          <a:xfrm>
            <a:off x="6880187" y="1703196"/>
            <a:ext cx="4097774" cy="3369882"/>
          </a:xfrm>
          <a:prstGeom prst="roundRect">
            <a:avLst>
              <a:gd name="adj" fmla="val 6667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glow>
              <a:schemeClr val="bg1"/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011A57A6-7114-4DA7-97C2-BDB0631D08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754" y="327025"/>
            <a:ext cx="390340" cy="394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5297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64E839F-43F5-455C-9EE6-D2FB88358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5AEFFA8-CD78-4216-BBAE-0F48D6762B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02D3D2F-5C13-4979-95B3-CD84A2DD5D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64C27-56B3-405D-88B2-26624AE20B8E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57BBDD1-9CCB-470B-B0EE-F3E153A8F8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EEB9934-EB9A-4EC4-8226-820F5CDAF8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98306-D684-481B-A0E5-897579ED02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2580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2" r:id="rId2"/>
    <p:sldLayoutId id="2147483682" r:id="rId3"/>
    <p:sldLayoutId id="2147483663" r:id="rId4"/>
    <p:sldLayoutId id="2147483664" r:id="rId5"/>
    <p:sldLayoutId id="2147483683" r:id="rId6"/>
    <p:sldLayoutId id="2147483668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8519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3C1BBBB-8DF2-4D2A-8802-D2BDABF92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78AD235-9871-4AF3-833F-854EF5CC7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ACED2C6-9654-4D9E-A7CF-DD1E569488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E18AC-1B81-4D46-9917-5ED9333F2F43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A8458DD-1D7B-416F-9027-7496C7F162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0D655CB-90FC-4463-AB24-5DD7DFDB4B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030F4-30B0-4DB2-A23D-1ED8A589BE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6273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audio" Target="../media/audio2.wav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12.png"/><Relationship Id="rId4" Type="http://schemas.openxmlformats.org/officeDocument/2006/relationships/audio" Target="../media/audio3.wav"/><Relationship Id="rId9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audio" Target="../media/audio2.wav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12.png"/><Relationship Id="rId4" Type="http://schemas.openxmlformats.org/officeDocument/2006/relationships/audio" Target="../media/audio3.wav"/><Relationship Id="rId9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audio" Target="../media/audio2.wav"/><Relationship Id="rId7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12.png"/><Relationship Id="rId4" Type="http://schemas.openxmlformats.org/officeDocument/2006/relationships/audio" Target="../media/audio3.wav"/><Relationship Id="rId9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12.png"/><Relationship Id="rId4" Type="http://schemas.openxmlformats.org/officeDocument/2006/relationships/audio" Target="../media/audio3.wav"/><Relationship Id="rId9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audio" Target="../media/audio2.wav"/><Relationship Id="rId7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12.png"/><Relationship Id="rId4" Type="http://schemas.openxmlformats.org/officeDocument/2006/relationships/audio" Target="../media/audio3.wav"/><Relationship Id="rId9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audio" Target="../media/audio3.wav"/><Relationship Id="rId7" Type="http://schemas.openxmlformats.org/officeDocument/2006/relationships/image" Target="../media/image1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12.png"/><Relationship Id="rId4" Type="http://schemas.openxmlformats.org/officeDocument/2006/relationships/audio" Target="../media/audio2.wav"/><Relationship Id="rId9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audio" Target="../media/audio2.wav"/><Relationship Id="rId7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12.png"/><Relationship Id="rId4" Type="http://schemas.openxmlformats.org/officeDocument/2006/relationships/audio" Target="../media/audio3.wav"/><Relationship Id="rId9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audio" Target="../media/audio2.wav"/><Relationship Id="rId7" Type="http://schemas.openxmlformats.org/officeDocument/2006/relationships/image" Target="../media/image1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12.png"/><Relationship Id="rId4" Type="http://schemas.openxmlformats.org/officeDocument/2006/relationships/audio" Target="../media/audio3.wav"/><Relationship Id="rId9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zchinese.com/?dist=1d3b7eyJhaWQiOjEzMTYxMzI3LCJpZCI6NH0" TargetMode="External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12939B04-DCCE-4A7A-A34C-C4DBFC76EE7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5572" y="4861366"/>
            <a:ext cx="1564944" cy="156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851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>
            <a:extLst>
              <a:ext uri="{FF2B5EF4-FFF2-40B4-BE49-F238E27FC236}">
                <a16:creationId xmlns:a16="http://schemas.microsoft.com/office/drawing/2014/main" id="{75044299-AC89-440B-A36E-A5BE3A87EB3C}"/>
              </a:ext>
            </a:extLst>
          </p:cNvPr>
          <p:cNvSpPr txBox="1"/>
          <p:nvPr/>
        </p:nvSpPr>
        <p:spPr>
          <a:xfrm>
            <a:off x="130430" y="2507512"/>
            <a:ext cx="585292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水彩笔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B3523ED5-AF50-41C1-AF0E-338C7AE41E06}"/>
              </a:ext>
            </a:extLst>
          </p:cNvPr>
          <p:cNvSpPr/>
          <p:nvPr/>
        </p:nvSpPr>
        <p:spPr>
          <a:xfrm>
            <a:off x="357810" y="1898371"/>
            <a:ext cx="5247860" cy="9442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sz="4400" dirty="0" err="1">
                <a:solidFill>
                  <a:prstClr val="white">
                    <a:lumMod val="65000"/>
                  </a:prstClr>
                </a:solidFill>
                <a:latin typeface="GB Pinyinok-B" panose="02010601030101010101" pitchFamily="2" charset="-122"/>
                <a:ea typeface="GB Pinyinok-B" panose="02010601030101010101" pitchFamily="2" charset="-122"/>
              </a:rPr>
              <a:t>shuǐcǎibǐ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GB Pinyinok-B" panose="02010601030101010101" pitchFamily="2" charset="-122"/>
              <a:ea typeface="GB Pinyinok-B" panose="02010601030101010101" pitchFamily="2" charset="-122"/>
              <a:cs typeface="+mn-cs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AFE861E1-F95B-47DD-8785-71867E99156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50632" y="2167259"/>
            <a:ext cx="2307768" cy="2307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220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: 圆角 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F266AEB-79C2-4FB3-A695-B335F089C008}"/>
              </a:ext>
            </a:extLst>
          </p:cNvPr>
          <p:cNvSpPr/>
          <p:nvPr/>
        </p:nvSpPr>
        <p:spPr>
          <a:xfrm>
            <a:off x="5522298" y="5277372"/>
            <a:ext cx="1147404" cy="68501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8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字魂70号-灵悦黑体" panose="00000500000000000000" pitchFamily="2" charset="-122"/>
                <a:ea typeface="字魂70号-灵悦黑体" panose="00000500000000000000" pitchFamily="2" charset="-122"/>
                <a:cs typeface="+mn-cs"/>
              </a:rPr>
              <a:t>GO</a:t>
            </a:r>
            <a:endParaRPr kumimoji="0" lang="zh-CN" altLang="en-US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70号-灵悦黑体" panose="00000500000000000000" pitchFamily="2" charset="-122"/>
              <a:ea typeface="字魂70号-灵悦黑体" panose="00000500000000000000" pitchFamily="2" charset="-122"/>
              <a:cs typeface="+mn-cs"/>
            </a:endParaRPr>
          </a:p>
        </p:txBody>
      </p:sp>
      <p:sp>
        <p:nvSpPr>
          <p:cNvPr id="10" name="矩形: 圆角 3">
            <a:extLst>
              <a:ext uri="{FF2B5EF4-FFF2-40B4-BE49-F238E27FC236}">
                <a16:creationId xmlns:a16="http://schemas.microsoft.com/office/drawing/2014/main" id="{2CADBC36-4A06-4EF8-9E29-89CF332FF07F}"/>
              </a:ext>
            </a:extLst>
          </p:cNvPr>
          <p:cNvSpPr/>
          <p:nvPr/>
        </p:nvSpPr>
        <p:spPr>
          <a:xfrm>
            <a:off x="2193550" y="2095499"/>
            <a:ext cx="7816082" cy="2336133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字魂70号-灵悦黑体" panose="00000500000000000000" pitchFamily="2" charset="-122"/>
                <a:ea typeface="字魂70号-灵悦黑体" panose="00000500000000000000" pitchFamily="2" charset="-122"/>
                <a:cs typeface="+mn-cs"/>
              </a:rPr>
              <a:t>               1.</a:t>
            </a:r>
            <a:r>
              <a:rPr lang="zh-CN" altLang="en-US" sz="2000" dirty="0">
                <a:solidFill>
                  <a:prstClr val="black"/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请学生根据提示选择正确的图片；</a:t>
            </a:r>
            <a:endParaRPr lang="en-US" altLang="zh-CN" sz="2000" dirty="0">
              <a:solidFill>
                <a:prstClr val="black"/>
              </a:solidFill>
              <a:latin typeface="字魂70号-灵悦黑体" panose="00000500000000000000" pitchFamily="2" charset="-122"/>
              <a:ea typeface="字魂70号-灵悦黑体" panose="00000500000000000000" pitchFamily="2" charset="-122"/>
            </a:endParaRPr>
          </a:p>
          <a:p>
            <a:pPr marL="720000" lvl="0">
              <a:spcBef>
                <a:spcPts val="600"/>
              </a:spcBef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字魂70号-灵悦黑体" panose="00000500000000000000" pitchFamily="2" charset="-122"/>
                <a:ea typeface="字魂70号-灵悦黑体" panose="00000500000000000000" pitchFamily="2" charset="-122"/>
                <a:cs typeface="+mn-cs"/>
              </a:rPr>
              <a:t>2.</a:t>
            </a:r>
            <a:r>
              <a:rPr lang="zh-CN" altLang="en-US" sz="2000" dirty="0">
                <a:solidFill>
                  <a:prstClr val="black"/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点击选项，如果答案正确出现对号，如果错误重新选择；</a:t>
            </a:r>
            <a:endParaRPr lang="en-US" altLang="zh-CN" sz="2000" dirty="0">
              <a:solidFill>
                <a:prstClr val="black"/>
              </a:solidFill>
              <a:latin typeface="字魂70号-灵悦黑体" panose="00000500000000000000" pitchFamily="2" charset="-122"/>
              <a:ea typeface="字魂70号-灵悦黑体" panose="00000500000000000000" pitchFamily="2" charset="-122"/>
            </a:endParaRPr>
          </a:p>
          <a:p>
            <a:pPr marL="720000" lvl="0">
              <a:spcBef>
                <a:spcPts val="600"/>
              </a:spcBef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字魂70号-灵悦黑体" panose="00000500000000000000" pitchFamily="2" charset="-122"/>
                <a:ea typeface="字魂70号-灵悦黑体" panose="00000500000000000000" pitchFamily="2" charset="-122"/>
                <a:cs typeface="+mn-cs"/>
              </a:rPr>
              <a:t>3.</a:t>
            </a:r>
            <a:r>
              <a:rPr lang="zh-CN" altLang="en-US" sz="2000" dirty="0">
                <a:solidFill>
                  <a:prstClr val="black"/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 点击箭头进入下一题。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字魂70号-灵悦黑体" panose="00000500000000000000" pitchFamily="2" charset="-122"/>
              <a:ea typeface="字魂70号-灵悦黑体" panose="00000500000000000000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7050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片 22">
            <a:extLst>
              <a:ext uri="{FF2B5EF4-FFF2-40B4-BE49-F238E27FC236}">
                <a16:creationId xmlns:a16="http://schemas.microsoft.com/office/drawing/2014/main" id="{C86B1F6A-950D-43FB-899E-7C26CC224F4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51245" y="759898"/>
            <a:ext cx="382023" cy="187325"/>
          </a:xfrm>
          <a:custGeom>
            <a:avLst/>
            <a:gdLst>
              <a:gd name="connsiteX0" fmla="*/ 228357 w 382023"/>
              <a:gd name="connsiteY0" fmla="*/ 0 h 187325"/>
              <a:gd name="connsiteX1" fmla="*/ 382023 w 382023"/>
              <a:gd name="connsiteY1" fmla="*/ 187325 h 187325"/>
              <a:gd name="connsiteX2" fmla="*/ 0 w 382023"/>
              <a:gd name="connsiteY2" fmla="*/ 187325 h 187325"/>
              <a:gd name="connsiteX3" fmla="*/ 228357 w 382023"/>
              <a:gd name="connsiteY3" fmla="*/ 0 h 187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2023" h="187325">
                <a:moveTo>
                  <a:pt x="228357" y="0"/>
                </a:moveTo>
                <a:lnTo>
                  <a:pt x="382023" y="187325"/>
                </a:lnTo>
                <a:lnTo>
                  <a:pt x="0" y="187325"/>
                </a:lnTo>
                <a:lnTo>
                  <a:pt x="228357" y="0"/>
                </a:lnTo>
                <a:close/>
              </a:path>
            </a:pathLst>
          </a:custGeom>
        </p:spPr>
      </p:pic>
      <p:grpSp>
        <p:nvGrpSpPr>
          <p:cNvPr id="43" name="组合 1">
            <a:extLst>
              <a:ext uri="{FF2B5EF4-FFF2-40B4-BE49-F238E27FC236}">
                <a16:creationId xmlns:a16="http://schemas.microsoft.com/office/drawing/2014/main" id="{48655D08-3FFA-4CE5-A3FF-7DECE82F758A}"/>
              </a:ext>
            </a:extLst>
          </p:cNvPr>
          <p:cNvGrpSpPr/>
          <p:nvPr/>
        </p:nvGrpSpPr>
        <p:grpSpPr>
          <a:xfrm>
            <a:off x="541835" y="4839915"/>
            <a:ext cx="1965307" cy="673768"/>
            <a:chOff x="7465993" y="635513"/>
            <a:chExt cx="2222021" cy="67376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0" name="矩形: 圆角 9">
              <a:extLst>
                <a:ext uri="{FF2B5EF4-FFF2-40B4-BE49-F238E27FC236}">
                  <a16:creationId xmlns:a16="http://schemas.microsoft.com/office/drawing/2014/main" id="{04E392A6-5181-4F58-8DD7-A8492C415E5B}"/>
                </a:ext>
              </a:extLst>
            </p:cNvPr>
            <p:cNvSpPr/>
            <p:nvPr/>
          </p:nvSpPr>
          <p:spPr>
            <a:xfrm>
              <a:off x="7661110" y="635513"/>
              <a:ext cx="2026904" cy="673768"/>
            </a:xfrm>
            <a:prstGeom prst="roundRect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bg2">
                      <a:lumMod val="25000"/>
                    </a:schemeClr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剪刀</a:t>
              </a:r>
            </a:p>
          </p:txBody>
        </p:sp>
        <p:sp>
          <p:nvSpPr>
            <p:cNvPr id="30" name="椭圆 29">
              <a:extLst>
                <a:ext uri="{FF2B5EF4-FFF2-40B4-BE49-F238E27FC236}">
                  <a16:creationId xmlns:a16="http://schemas.microsoft.com/office/drawing/2014/main" id="{A8E1D0FF-E03D-41A3-964B-42C85F8A192D}"/>
                </a:ext>
              </a:extLst>
            </p:cNvPr>
            <p:cNvSpPr/>
            <p:nvPr/>
          </p:nvSpPr>
          <p:spPr>
            <a:xfrm>
              <a:off x="7465993" y="793976"/>
              <a:ext cx="356842" cy="356842"/>
            </a:xfrm>
            <a:prstGeom prst="ellipse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4" name="组合 5">
            <a:extLst>
              <a:ext uri="{FF2B5EF4-FFF2-40B4-BE49-F238E27FC236}">
                <a16:creationId xmlns:a16="http://schemas.microsoft.com/office/drawing/2014/main" id="{86052572-152B-4929-92DD-58B10011EC3E}"/>
              </a:ext>
            </a:extLst>
          </p:cNvPr>
          <p:cNvGrpSpPr/>
          <p:nvPr/>
        </p:nvGrpSpPr>
        <p:grpSpPr>
          <a:xfrm>
            <a:off x="541831" y="5786078"/>
            <a:ext cx="1965307" cy="673768"/>
            <a:chOff x="7465993" y="1581676"/>
            <a:chExt cx="2222021" cy="67376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1" name="矩形: 圆角 10">
              <a:extLst>
                <a:ext uri="{FF2B5EF4-FFF2-40B4-BE49-F238E27FC236}">
                  <a16:creationId xmlns:a16="http://schemas.microsoft.com/office/drawing/2014/main" id="{F0C40B63-1464-4357-995A-DF8A054E2D62}"/>
                </a:ext>
              </a:extLst>
            </p:cNvPr>
            <p:cNvSpPr/>
            <p:nvPr/>
          </p:nvSpPr>
          <p:spPr>
            <a:xfrm>
              <a:off x="7661110" y="1581676"/>
              <a:ext cx="2026904" cy="673768"/>
            </a:xfrm>
            <a:prstGeom prst="roundRect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bg2">
                      <a:lumMod val="25000"/>
                    </a:schemeClr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文具盒</a:t>
              </a:r>
            </a:p>
          </p:txBody>
        </p:sp>
        <p:sp>
          <p:nvSpPr>
            <p:cNvPr id="32" name="椭圆 31">
              <a:extLst>
                <a:ext uri="{FF2B5EF4-FFF2-40B4-BE49-F238E27FC236}">
                  <a16:creationId xmlns:a16="http://schemas.microsoft.com/office/drawing/2014/main" id="{73C5764A-55E9-4218-8F30-A0F4FF708039}"/>
                </a:ext>
              </a:extLst>
            </p:cNvPr>
            <p:cNvSpPr/>
            <p:nvPr/>
          </p:nvSpPr>
          <p:spPr>
            <a:xfrm>
              <a:off x="7465993" y="1738639"/>
              <a:ext cx="356842" cy="356842"/>
            </a:xfrm>
            <a:prstGeom prst="ellipse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5" name="组合 2">
            <a:extLst>
              <a:ext uri="{FF2B5EF4-FFF2-40B4-BE49-F238E27FC236}">
                <a16:creationId xmlns:a16="http://schemas.microsoft.com/office/drawing/2014/main" id="{86E4AC23-DBCF-4207-AB9E-6BBA511FF0E7}"/>
              </a:ext>
            </a:extLst>
          </p:cNvPr>
          <p:cNvGrpSpPr/>
          <p:nvPr/>
        </p:nvGrpSpPr>
        <p:grpSpPr>
          <a:xfrm>
            <a:off x="3427091" y="4839915"/>
            <a:ext cx="1965304" cy="673768"/>
            <a:chOff x="7465993" y="2527839"/>
            <a:chExt cx="2222018" cy="67376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2" name="矩形: 圆角 11">
              <a:extLst>
                <a:ext uri="{FF2B5EF4-FFF2-40B4-BE49-F238E27FC236}">
                  <a16:creationId xmlns:a16="http://schemas.microsoft.com/office/drawing/2014/main" id="{35050B60-82E8-4E09-8CC0-FF9F22CF6E69}"/>
                </a:ext>
              </a:extLst>
            </p:cNvPr>
            <p:cNvSpPr/>
            <p:nvPr/>
          </p:nvSpPr>
          <p:spPr>
            <a:xfrm>
              <a:off x="7661108" y="2527839"/>
              <a:ext cx="2026903" cy="673768"/>
            </a:xfrm>
            <a:prstGeom prst="roundRect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bg2">
                      <a:lumMod val="25000"/>
                    </a:schemeClr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铅笔</a:t>
              </a:r>
            </a:p>
          </p:txBody>
        </p:sp>
        <p:sp>
          <p:nvSpPr>
            <p:cNvPr id="33" name="椭圆 32">
              <a:extLst>
                <a:ext uri="{FF2B5EF4-FFF2-40B4-BE49-F238E27FC236}">
                  <a16:creationId xmlns:a16="http://schemas.microsoft.com/office/drawing/2014/main" id="{D12D7B34-1260-4DCA-8A44-B2C32B86B8D9}"/>
                </a:ext>
              </a:extLst>
            </p:cNvPr>
            <p:cNvSpPr/>
            <p:nvPr/>
          </p:nvSpPr>
          <p:spPr>
            <a:xfrm>
              <a:off x="7465993" y="2683302"/>
              <a:ext cx="356842" cy="356842"/>
            </a:xfrm>
            <a:prstGeom prst="ellipse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6" name="组合 6">
            <a:extLst>
              <a:ext uri="{FF2B5EF4-FFF2-40B4-BE49-F238E27FC236}">
                <a16:creationId xmlns:a16="http://schemas.microsoft.com/office/drawing/2014/main" id="{E9D5CBFD-D557-443B-88FD-93A20B14887B}"/>
              </a:ext>
            </a:extLst>
          </p:cNvPr>
          <p:cNvGrpSpPr/>
          <p:nvPr/>
        </p:nvGrpSpPr>
        <p:grpSpPr>
          <a:xfrm>
            <a:off x="3421412" y="5786078"/>
            <a:ext cx="1965303" cy="673768"/>
            <a:chOff x="7465993" y="3474002"/>
            <a:chExt cx="2222017" cy="67376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3" name="矩形: 圆角 12">
              <a:extLst>
                <a:ext uri="{FF2B5EF4-FFF2-40B4-BE49-F238E27FC236}">
                  <a16:creationId xmlns:a16="http://schemas.microsoft.com/office/drawing/2014/main" id="{CC30C87B-1220-4DE6-A4B5-F9C5DCD69FFF}"/>
                </a:ext>
              </a:extLst>
            </p:cNvPr>
            <p:cNvSpPr/>
            <p:nvPr/>
          </p:nvSpPr>
          <p:spPr>
            <a:xfrm>
              <a:off x="7661108" y="3474002"/>
              <a:ext cx="2026902" cy="673768"/>
            </a:xfrm>
            <a:prstGeom prst="roundRect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bg2">
                      <a:lumMod val="25000"/>
                    </a:schemeClr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卷笔刀</a:t>
              </a:r>
            </a:p>
          </p:txBody>
        </p:sp>
        <p:sp>
          <p:nvSpPr>
            <p:cNvPr id="34" name="椭圆 33">
              <a:extLst>
                <a:ext uri="{FF2B5EF4-FFF2-40B4-BE49-F238E27FC236}">
                  <a16:creationId xmlns:a16="http://schemas.microsoft.com/office/drawing/2014/main" id="{114821E0-D54E-488C-82B4-178854232900}"/>
                </a:ext>
              </a:extLst>
            </p:cNvPr>
            <p:cNvSpPr/>
            <p:nvPr/>
          </p:nvSpPr>
          <p:spPr>
            <a:xfrm>
              <a:off x="7465993" y="3627965"/>
              <a:ext cx="356842" cy="356842"/>
            </a:xfrm>
            <a:prstGeom prst="ellipse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7" name="组合 3">
            <a:extLst>
              <a:ext uri="{FF2B5EF4-FFF2-40B4-BE49-F238E27FC236}">
                <a16:creationId xmlns:a16="http://schemas.microsoft.com/office/drawing/2014/main" id="{3029C915-A281-48EC-B06B-62E0034AF60B}"/>
              </a:ext>
            </a:extLst>
          </p:cNvPr>
          <p:cNvGrpSpPr/>
          <p:nvPr/>
        </p:nvGrpSpPr>
        <p:grpSpPr>
          <a:xfrm>
            <a:off x="6312344" y="4839914"/>
            <a:ext cx="1965303" cy="673768"/>
            <a:chOff x="7465993" y="4420165"/>
            <a:chExt cx="2222017" cy="67376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4" name="矩形: 圆角 13">
              <a:extLst>
                <a:ext uri="{FF2B5EF4-FFF2-40B4-BE49-F238E27FC236}">
                  <a16:creationId xmlns:a16="http://schemas.microsoft.com/office/drawing/2014/main" id="{E5B3231D-F484-46DF-BE4B-D6AFE8258882}"/>
                </a:ext>
              </a:extLst>
            </p:cNvPr>
            <p:cNvSpPr/>
            <p:nvPr/>
          </p:nvSpPr>
          <p:spPr>
            <a:xfrm>
              <a:off x="7661110" y="4420165"/>
              <a:ext cx="2026900" cy="673768"/>
            </a:xfrm>
            <a:prstGeom prst="roundRect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bg2">
                      <a:lumMod val="25000"/>
                    </a:schemeClr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橡皮</a:t>
              </a:r>
            </a:p>
          </p:txBody>
        </p:sp>
        <p:sp>
          <p:nvSpPr>
            <p:cNvPr id="35" name="椭圆 34">
              <a:extLst>
                <a:ext uri="{FF2B5EF4-FFF2-40B4-BE49-F238E27FC236}">
                  <a16:creationId xmlns:a16="http://schemas.microsoft.com/office/drawing/2014/main" id="{CCB4468B-576D-4827-9B69-36696560E93E}"/>
                </a:ext>
              </a:extLst>
            </p:cNvPr>
            <p:cNvSpPr/>
            <p:nvPr/>
          </p:nvSpPr>
          <p:spPr>
            <a:xfrm>
              <a:off x="7465993" y="4572628"/>
              <a:ext cx="356842" cy="356842"/>
            </a:xfrm>
            <a:prstGeom prst="ellipse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8" name="组合 7">
            <a:extLst>
              <a:ext uri="{FF2B5EF4-FFF2-40B4-BE49-F238E27FC236}">
                <a16:creationId xmlns:a16="http://schemas.microsoft.com/office/drawing/2014/main" id="{AF3C7EA2-8BA1-41E7-9081-A12C1DD6CBC3}"/>
              </a:ext>
            </a:extLst>
          </p:cNvPr>
          <p:cNvGrpSpPr/>
          <p:nvPr/>
        </p:nvGrpSpPr>
        <p:grpSpPr>
          <a:xfrm>
            <a:off x="6300989" y="5786078"/>
            <a:ext cx="1982330" cy="673768"/>
            <a:chOff x="7465993" y="5366329"/>
            <a:chExt cx="2241268" cy="67376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5" name="矩形: 圆角 14">
              <a:extLst>
                <a:ext uri="{FF2B5EF4-FFF2-40B4-BE49-F238E27FC236}">
                  <a16:creationId xmlns:a16="http://schemas.microsoft.com/office/drawing/2014/main" id="{9FF670E5-DD14-42E1-A3D1-4AD3E21E9011}"/>
                </a:ext>
              </a:extLst>
            </p:cNvPr>
            <p:cNvSpPr/>
            <p:nvPr/>
          </p:nvSpPr>
          <p:spPr>
            <a:xfrm>
              <a:off x="7680361" y="5366329"/>
              <a:ext cx="2026900" cy="673768"/>
            </a:xfrm>
            <a:prstGeom prst="roundRect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bg2">
                      <a:lumMod val="25000"/>
                    </a:schemeClr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尺子</a:t>
              </a:r>
            </a:p>
          </p:txBody>
        </p:sp>
        <p:sp>
          <p:nvSpPr>
            <p:cNvPr id="36" name="椭圆 35">
              <a:extLst>
                <a:ext uri="{FF2B5EF4-FFF2-40B4-BE49-F238E27FC236}">
                  <a16:creationId xmlns:a16="http://schemas.microsoft.com/office/drawing/2014/main" id="{7A7BF409-BC26-4052-A097-C1B37A9D0694}"/>
                </a:ext>
              </a:extLst>
            </p:cNvPr>
            <p:cNvSpPr/>
            <p:nvPr/>
          </p:nvSpPr>
          <p:spPr>
            <a:xfrm>
              <a:off x="7465993" y="5517293"/>
              <a:ext cx="356842" cy="356842"/>
            </a:xfrm>
            <a:prstGeom prst="ellipse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9" name="组合 38">
            <a:extLst>
              <a:ext uri="{FF2B5EF4-FFF2-40B4-BE49-F238E27FC236}">
                <a16:creationId xmlns:a16="http://schemas.microsoft.com/office/drawing/2014/main" id="{EA3F8C4F-654B-49DB-902E-78383F31230D}"/>
              </a:ext>
            </a:extLst>
          </p:cNvPr>
          <p:cNvGrpSpPr/>
          <p:nvPr/>
        </p:nvGrpSpPr>
        <p:grpSpPr>
          <a:xfrm>
            <a:off x="4214050" y="635112"/>
            <a:ext cx="3953811" cy="709205"/>
            <a:chOff x="1917890" y="635112"/>
            <a:chExt cx="3953811" cy="709205"/>
          </a:xfrm>
        </p:grpSpPr>
        <p:sp>
          <p:nvSpPr>
            <p:cNvPr id="37" name="矩形: 圆角 36">
              <a:extLst>
                <a:ext uri="{FF2B5EF4-FFF2-40B4-BE49-F238E27FC236}">
                  <a16:creationId xmlns:a16="http://schemas.microsoft.com/office/drawing/2014/main" id="{4455E4CE-7171-4236-8AF9-3573CE805F1E}"/>
                </a:ext>
              </a:extLst>
            </p:cNvPr>
            <p:cNvSpPr/>
            <p:nvPr/>
          </p:nvSpPr>
          <p:spPr>
            <a:xfrm>
              <a:off x="1917890" y="635112"/>
              <a:ext cx="3953811" cy="709205"/>
            </a:xfrm>
            <a:prstGeom prst="roundRect">
              <a:avLst>
                <a:gd name="adj" fmla="val 10717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endParaRPr>
            </a:p>
          </p:txBody>
        </p:sp>
        <p:sp>
          <p:nvSpPr>
            <p:cNvPr id="38" name="矩形: 圆角 37">
              <a:extLst>
                <a:ext uri="{FF2B5EF4-FFF2-40B4-BE49-F238E27FC236}">
                  <a16:creationId xmlns:a16="http://schemas.microsoft.com/office/drawing/2014/main" id="{6727C6F6-37D6-43AB-AFB5-F60958139480}"/>
                </a:ext>
              </a:extLst>
            </p:cNvPr>
            <p:cNvSpPr/>
            <p:nvPr/>
          </p:nvSpPr>
          <p:spPr>
            <a:xfrm>
              <a:off x="1972848" y="694559"/>
              <a:ext cx="3843895" cy="590310"/>
            </a:xfrm>
            <a:prstGeom prst="roundRect">
              <a:avLst>
                <a:gd name="adj" fmla="val 10785"/>
              </a:avLst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tx1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这是什么？</a:t>
              </a:r>
            </a:p>
          </p:txBody>
        </p:sp>
      </p:grpSp>
      <p:sp>
        <p:nvSpPr>
          <p:cNvPr id="55" name="任意多边形: 形状 5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38229F2-4F8D-41F0-9C82-318CCA367630}"/>
              </a:ext>
            </a:extLst>
          </p:cNvPr>
          <p:cNvSpPr/>
          <p:nvPr/>
        </p:nvSpPr>
        <p:spPr>
          <a:xfrm rot="21419974">
            <a:off x="10878615" y="3029790"/>
            <a:ext cx="936011" cy="725395"/>
          </a:xfrm>
          <a:custGeom>
            <a:avLst/>
            <a:gdLst>
              <a:gd name="connsiteX0" fmla="*/ 143677 w 2001506"/>
              <a:gd name="connsiteY0" fmla="*/ 350084 h 1149039"/>
              <a:gd name="connsiteX1" fmla="*/ 158191 w 2001506"/>
              <a:gd name="connsiteY1" fmla="*/ 1032256 h 1149039"/>
              <a:gd name="connsiteX2" fmla="*/ 1319334 w 2001506"/>
              <a:gd name="connsiteY2" fmla="*/ 741970 h 1149039"/>
              <a:gd name="connsiteX3" fmla="*/ 1290306 w 2001506"/>
              <a:gd name="connsiteY3" fmla="*/ 1148370 h 1149039"/>
              <a:gd name="connsiteX4" fmla="*/ 2001506 w 2001506"/>
              <a:gd name="connsiteY4" fmla="*/ 625856 h 1149039"/>
              <a:gd name="connsiteX5" fmla="*/ 1290306 w 2001506"/>
              <a:gd name="connsiteY5" fmla="*/ 1741 h 1149039"/>
              <a:gd name="connsiteX6" fmla="*/ 1391906 w 2001506"/>
              <a:gd name="connsiteY6" fmla="*/ 437170 h 1149039"/>
              <a:gd name="connsiteX7" fmla="*/ 143677 w 2001506"/>
              <a:gd name="connsiteY7" fmla="*/ 350084 h 1149039"/>
              <a:gd name="connsiteX0" fmla="*/ 149714 w 1993028"/>
              <a:gd name="connsiteY0" fmla="*/ 422686 h 1149069"/>
              <a:gd name="connsiteX1" fmla="*/ 149713 w 1993028"/>
              <a:gd name="connsiteY1" fmla="*/ 1032286 h 1149069"/>
              <a:gd name="connsiteX2" fmla="*/ 1310856 w 1993028"/>
              <a:gd name="connsiteY2" fmla="*/ 742000 h 1149069"/>
              <a:gd name="connsiteX3" fmla="*/ 1281828 w 1993028"/>
              <a:gd name="connsiteY3" fmla="*/ 1148400 h 1149069"/>
              <a:gd name="connsiteX4" fmla="*/ 1993028 w 1993028"/>
              <a:gd name="connsiteY4" fmla="*/ 625886 h 1149069"/>
              <a:gd name="connsiteX5" fmla="*/ 1281828 w 1993028"/>
              <a:gd name="connsiteY5" fmla="*/ 1771 h 1149069"/>
              <a:gd name="connsiteX6" fmla="*/ 1383428 w 1993028"/>
              <a:gd name="connsiteY6" fmla="*/ 437200 h 1149069"/>
              <a:gd name="connsiteX7" fmla="*/ 149714 w 1993028"/>
              <a:gd name="connsiteY7" fmla="*/ 422686 h 114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93028" h="1149069">
                <a:moveTo>
                  <a:pt x="149714" y="422686"/>
                </a:moveTo>
                <a:cubicBezTo>
                  <a:pt x="-55905" y="521867"/>
                  <a:pt x="-43811" y="979067"/>
                  <a:pt x="149713" y="1032286"/>
                </a:cubicBezTo>
                <a:cubicBezTo>
                  <a:pt x="343237" y="1085505"/>
                  <a:pt x="1122170" y="722648"/>
                  <a:pt x="1310856" y="742000"/>
                </a:cubicBezTo>
                <a:cubicBezTo>
                  <a:pt x="1499542" y="761352"/>
                  <a:pt x="1168133" y="1167752"/>
                  <a:pt x="1281828" y="1148400"/>
                </a:cubicBezTo>
                <a:cubicBezTo>
                  <a:pt x="1395523" y="1129048"/>
                  <a:pt x="1993028" y="816991"/>
                  <a:pt x="1993028" y="625886"/>
                </a:cubicBezTo>
                <a:cubicBezTo>
                  <a:pt x="1993028" y="434781"/>
                  <a:pt x="1383428" y="33219"/>
                  <a:pt x="1281828" y="1771"/>
                </a:cubicBezTo>
                <a:cubicBezTo>
                  <a:pt x="1180228" y="-29677"/>
                  <a:pt x="1572113" y="367048"/>
                  <a:pt x="1383428" y="437200"/>
                </a:cubicBezTo>
                <a:cubicBezTo>
                  <a:pt x="1194743" y="507352"/>
                  <a:pt x="355333" y="323505"/>
                  <a:pt x="149714" y="422686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8FC4A32B-03ED-4F90-9AF8-101D122B93A6}"/>
              </a:ext>
            </a:extLst>
          </p:cNvPr>
          <p:cNvGrpSpPr/>
          <p:nvPr/>
        </p:nvGrpSpPr>
        <p:grpSpPr>
          <a:xfrm>
            <a:off x="5199790" y="1770019"/>
            <a:ext cx="1982330" cy="2677801"/>
            <a:chOff x="5199790" y="1705851"/>
            <a:chExt cx="1982330" cy="2677801"/>
          </a:xfrm>
        </p:grpSpPr>
        <p:pic>
          <p:nvPicPr>
            <p:cNvPr id="3" name="图片 2">
              <a:extLst>
                <a:ext uri="{FF2B5EF4-FFF2-40B4-BE49-F238E27FC236}">
                  <a16:creationId xmlns:a16="http://schemas.microsoft.com/office/drawing/2014/main" id="{1772A0F4-1C21-4418-A885-091B3D9CD7C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5199790" y="1705851"/>
              <a:ext cx="1982330" cy="1982330"/>
            </a:xfrm>
            <a:prstGeom prst="rect">
              <a:avLst/>
            </a:prstGeom>
          </p:spPr>
        </p:pic>
        <p:pic>
          <p:nvPicPr>
            <p:cNvPr id="42" name="图片 41">
              <a:extLst>
                <a:ext uri="{FF2B5EF4-FFF2-40B4-BE49-F238E27FC236}">
                  <a16:creationId xmlns:a16="http://schemas.microsoft.com/office/drawing/2014/main" id="{2D347AEA-8FD8-4038-9FFA-EE5405D39DB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5199790" y="2401322"/>
              <a:ext cx="1982330" cy="1982330"/>
            </a:xfrm>
            <a:prstGeom prst="rect">
              <a:avLst/>
            </a:prstGeom>
          </p:spPr>
        </p:pic>
        <p:pic>
          <p:nvPicPr>
            <p:cNvPr id="49" name="图片 48">
              <a:extLst>
                <a:ext uri="{FF2B5EF4-FFF2-40B4-BE49-F238E27FC236}">
                  <a16:creationId xmlns:a16="http://schemas.microsoft.com/office/drawing/2014/main" id="{8EF00557-3FB6-4C9B-8ACD-0DDBDF929DD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5199790" y="2068867"/>
              <a:ext cx="1982330" cy="1982330"/>
            </a:xfrm>
            <a:prstGeom prst="rect">
              <a:avLst/>
            </a:prstGeom>
          </p:spPr>
        </p:pic>
      </p:grpSp>
      <p:grpSp>
        <p:nvGrpSpPr>
          <p:cNvPr id="60" name="对2">
            <a:extLst>
              <a:ext uri="{FF2B5EF4-FFF2-40B4-BE49-F238E27FC236}">
                <a16:creationId xmlns:a16="http://schemas.microsoft.com/office/drawing/2014/main" id="{FB803896-1465-4776-92F4-EC485A8BA959}"/>
              </a:ext>
            </a:extLst>
          </p:cNvPr>
          <p:cNvGrpSpPr/>
          <p:nvPr/>
        </p:nvGrpSpPr>
        <p:grpSpPr>
          <a:xfrm>
            <a:off x="5400213" y="4909225"/>
            <a:ext cx="439994" cy="439994"/>
            <a:chOff x="5204590" y="898287"/>
            <a:chExt cx="571500" cy="571500"/>
          </a:xfrm>
        </p:grpSpPr>
        <p:sp>
          <p:nvSpPr>
            <p:cNvPr id="61" name="椭圆 60">
              <a:extLst>
                <a:ext uri="{FF2B5EF4-FFF2-40B4-BE49-F238E27FC236}">
                  <a16:creationId xmlns:a16="http://schemas.microsoft.com/office/drawing/2014/main" id="{1BE02296-52DE-4C52-9242-AE90D178C02A}"/>
                </a:ext>
              </a:extLst>
            </p:cNvPr>
            <p:cNvSpPr/>
            <p:nvPr/>
          </p:nvSpPr>
          <p:spPr>
            <a:xfrm>
              <a:off x="5204590" y="898287"/>
              <a:ext cx="571500" cy="5715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2" name="图片 61">
              <a:extLst>
                <a:ext uri="{FF2B5EF4-FFF2-40B4-BE49-F238E27FC236}">
                  <a16:creationId xmlns:a16="http://schemas.microsoft.com/office/drawing/2014/main" id="{3A180B90-40E6-4BCB-B6B4-6C1F59C03D3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37105" y="1020665"/>
              <a:ext cx="523676" cy="380538"/>
            </a:xfrm>
            <a:prstGeom prst="rect">
              <a:avLst/>
            </a:prstGeom>
          </p:spPr>
        </p:pic>
      </p:grpSp>
      <p:grpSp>
        <p:nvGrpSpPr>
          <p:cNvPr id="75" name="组合 4">
            <a:extLst>
              <a:ext uri="{FF2B5EF4-FFF2-40B4-BE49-F238E27FC236}">
                <a16:creationId xmlns:a16="http://schemas.microsoft.com/office/drawing/2014/main" id="{61CAE25C-8D1C-489E-ADF4-3590C4E61BBA}"/>
              </a:ext>
            </a:extLst>
          </p:cNvPr>
          <p:cNvGrpSpPr/>
          <p:nvPr/>
        </p:nvGrpSpPr>
        <p:grpSpPr>
          <a:xfrm>
            <a:off x="9197597" y="4826053"/>
            <a:ext cx="1965303" cy="673768"/>
            <a:chOff x="7465993" y="4420165"/>
            <a:chExt cx="2222017" cy="67376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76" name="矩形: 圆角 75">
              <a:extLst>
                <a:ext uri="{FF2B5EF4-FFF2-40B4-BE49-F238E27FC236}">
                  <a16:creationId xmlns:a16="http://schemas.microsoft.com/office/drawing/2014/main" id="{455EAECC-2197-423F-9AFB-4530DB493FB1}"/>
                </a:ext>
              </a:extLst>
            </p:cNvPr>
            <p:cNvSpPr/>
            <p:nvPr/>
          </p:nvSpPr>
          <p:spPr>
            <a:xfrm>
              <a:off x="7661110" y="4420165"/>
              <a:ext cx="2026900" cy="673768"/>
            </a:xfrm>
            <a:prstGeom prst="roundRect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bg2">
                      <a:lumMod val="25000"/>
                    </a:schemeClr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胶水</a:t>
              </a:r>
            </a:p>
          </p:txBody>
        </p:sp>
        <p:sp>
          <p:nvSpPr>
            <p:cNvPr id="77" name="椭圆 76">
              <a:extLst>
                <a:ext uri="{FF2B5EF4-FFF2-40B4-BE49-F238E27FC236}">
                  <a16:creationId xmlns:a16="http://schemas.microsoft.com/office/drawing/2014/main" id="{71C8ECDC-B508-45EB-90A8-09A97640BBB0}"/>
                </a:ext>
              </a:extLst>
            </p:cNvPr>
            <p:cNvSpPr/>
            <p:nvPr/>
          </p:nvSpPr>
          <p:spPr>
            <a:xfrm>
              <a:off x="7465993" y="4572628"/>
              <a:ext cx="356842" cy="356842"/>
            </a:xfrm>
            <a:prstGeom prst="ellipse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8" name="组合 8">
            <a:extLst>
              <a:ext uri="{FF2B5EF4-FFF2-40B4-BE49-F238E27FC236}">
                <a16:creationId xmlns:a16="http://schemas.microsoft.com/office/drawing/2014/main" id="{B03386C3-C4AD-4308-B0CE-FF1F03A83345}"/>
              </a:ext>
            </a:extLst>
          </p:cNvPr>
          <p:cNvGrpSpPr/>
          <p:nvPr/>
        </p:nvGrpSpPr>
        <p:grpSpPr>
          <a:xfrm>
            <a:off x="9197593" y="5772217"/>
            <a:ext cx="1982330" cy="673768"/>
            <a:chOff x="7465993" y="5366329"/>
            <a:chExt cx="2241268" cy="67376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79" name="矩形: 圆角 78">
              <a:extLst>
                <a:ext uri="{FF2B5EF4-FFF2-40B4-BE49-F238E27FC236}">
                  <a16:creationId xmlns:a16="http://schemas.microsoft.com/office/drawing/2014/main" id="{9A20676D-4798-4A49-8FE2-F11171411933}"/>
                </a:ext>
              </a:extLst>
            </p:cNvPr>
            <p:cNvSpPr/>
            <p:nvPr/>
          </p:nvSpPr>
          <p:spPr>
            <a:xfrm>
              <a:off x="7680361" y="5366329"/>
              <a:ext cx="2026900" cy="673768"/>
            </a:xfrm>
            <a:prstGeom prst="roundRect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bg2">
                      <a:lumMod val="25000"/>
                    </a:schemeClr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水彩笔</a:t>
              </a:r>
            </a:p>
          </p:txBody>
        </p:sp>
        <p:sp>
          <p:nvSpPr>
            <p:cNvPr id="80" name="椭圆 79">
              <a:extLst>
                <a:ext uri="{FF2B5EF4-FFF2-40B4-BE49-F238E27FC236}">
                  <a16:creationId xmlns:a16="http://schemas.microsoft.com/office/drawing/2014/main" id="{E2B070F2-62CA-45D4-B8B3-E10AA9B4D99F}"/>
                </a:ext>
              </a:extLst>
            </p:cNvPr>
            <p:cNvSpPr/>
            <p:nvPr/>
          </p:nvSpPr>
          <p:spPr>
            <a:xfrm>
              <a:off x="7465993" y="5517293"/>
              <a:ext cx="356842" cy="356842"/>
            </a:xfrm>
            <a:prstGeom prst="ellipse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7" name="图片 6">
            <a:extLst>
              <a:ext uri="{FF2B5EF4-FFF2-40B4-BE49-F238E27FC236}">
                <a16:creationId xmlns:a16="http://schemas.microsoft.com/office/drawing/2014/main" id="{2880850F-9739-41CF-829C-5EAF42913DFD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82533" y="124427"/>
            <a:ext cx="1645592" cy="1645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558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7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</p:childTnLst>
        </p:cTn>
      </p:par>
    </p:tnLst>
    <p:bldLst>
      <p:bldP spid="5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片 22">
            <a:extLst>
              <a:ext uri="{FF2B5EF4-FFF2-40B4-BE49-F238E27FC236}">
                <a16:creationId xmlns:a16="http://schemas.microsoft.com/office/drawing/2014/main" id="{C86B1F6A-950D-43FB-899E-7C26CC224F4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51245" y="759898"/>
            <a:ext cx="382023" cy="187325"/>
          </a:xfrm>
          <a:custGeom>
            <a:avLst/>
            <a:gdLst>
              <a:gd name="connsiteX0" fmla="*/ 228357 w 382023"/>
              <a:gd name="connsiteY0" fmla="*/ 0 h 187325"/>
              <a:gd name="connsiteX1" fmla="*/ 382023 w 382023"/>
              <a:gd name="connsiteY1" fmla="*/ 187325 h 187325"/>
              <a:gd name="connsiteX2" fmla="*/ 0 w 382023"/>
              <a:gd name="connsiteY2" fmla="*/ 187325 h 187325"/>
              <a:gd name="connsiteX3" fmla="*/ 228357 w 382023"/>
              <a:gd name="connsiteY3" fmla="*/ 0 h 187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2023" h="187325">
                <a:moveTo>
                  <a:pt x="228357" y="0"/>
                </a:moveTo>
                <a:lnTo>
                  <a:pt x="382023" y="187325"/>
                </a:lnTo>
                <a:lnTo>
                  <a:pt x="0" y="187325"/>
                </a:lnTo>
                <a:lnTo>
                  <a:pt x="228357" y="0"/>
                </a:lnTo>
                <a:close/>
              </a:path>
            </a:pathLst>
          </a:custGeom>
        </p:spPr>
      </p:pic>
      <p:grpSp>
        <p:nvGrpSpPr>
          <p:cNvPr id="39" name="组合 38">
            <a:extLst>
              <a:ext uri="{FF2B5EF4-FFF2-40B4-BE49-F238E27FC236}">
                <a16:creationId xmlns:a16="http://schemas.microsoft.com/office/drawing/2014/main" id="{EA3F8C4F-654B-49DB-902E-78383F31230D}"/>
              </a:ext>
            </a:extLst>
          </p:cNvPr>
          <p:cNvGrpSpPr/>
          <p:nvPr/>
        </p:nvGrpSpPr>
        <p:grpSpPr>
          <a:xfrm>
            <a:off x="4214050" y="635112"/>
            <a:ext cx="3953811" cy="709205"/>
            <a:chOff x="1917890" y="635112"/>
            <a:chExt cx="3953811" cy="709205"/>
          </a:xfrm>
        </p:grpSpPr>
        <p:sp>
          <p:nvSpPr>
            <p:cNvPr id="37" name="矩形: 圆角 36">
              <a:extLst>
                <a:ext uri="{FF2B5EF4-FFF2-40B4-BE49-F238E27FC236}">
                  <a16:creationId xmlns:a16="http://schemas.microsoft.com/office/drawing/2014/main" id="{4455E4CE-7171-4236-8AF9-3573CE805F1E}"/>
                </a:ext>
              </a:extLst>
            </p:cNvPr>
            <p:cNvSpPr/>
            <p:nvPr/>
          </p:nvSpPr>
          <p:spPr>
            <a:xfrm>
              <a:off x="1917890" y="635112"/>
              <a:ext cx="3953811" cy="709205"/>
            </a:xfrm>
            <a:prstGeom prst="roundRect">
              <a:avLst>
                <a:gd name="adj" fmla="val 10717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endParaRPr>
            </a:p>
          </p:txBody>
        </p:sp>
        <p:sp>
          <p:nvSpPr>
            <p:cNvPr id="38" name="矩形: 圆角 37">
              <a:extLst>
                <a:ext uri="{FF2B5EF4-FFF2-40B4-BE49-F238E27FC236}">
                  <a16:creationId xmlns:a16="http://schemas.microsoft.com/office/drawing/2014/main" id="{6727C6F6-37D6-43AB-AFB5-F60958139480}"/>
                </a:ext>
              </a:extLst>
            </p:cNvPr>
            <p:cNvSpPr/>
            <p:nvPr/>
          </p:nvSpPr>
          <p:spPr>
            <a:xfrm>
              <a:off x="1972848" y="694559"/>
              <a:ext cx="3843895" cy="590310"/>
            </a:xfrm>
            <a:prstGeom prst="roundRect">
              <a:avLst>
                <a:gd name="adj" fmla="val 10785"/>
              </a:avLst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tx1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这是什么？</a:t>
              </a:r>
            </a:p>
          </p:txBody>
        </p:sp>
      </p:grpSp>
      <p:sp>
        <p:nvSpPr>
          <p:cNvPr id="55" name="任意多边形: 形状 5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38229F2-4F8D-41F0-9C82-318CCA367630}"/>
              </a:ext>
            </a:extLst>
          </p:cNvPr>
          <p:cNvSpPr/>
          <p:nvPr/>
        </p:nvSpPr>
        <p:spPr>
          <a:xfrm rot="21419974">
            <a:off x="10878615" y="3029790"/>
            <a:ext cx="936011" cy="725395"/>
          </a:xfrm>
          <a:custGeom>
            <a:avLst/>
            <a:gdLst>
              <a:gd name="connsiteX0" fmla="*/ 143677 w 2001506"/>
              <a:gd name="connsiteY0" fmla="*/ 350084 h 1149039"/>
              <a:gd name="connsiteX1" fmla="*/ 158191 w 2001506"/>
              <a:gd name="connsiteY1" fmla="*/ 1032256 h 1149039"/>
              <a:gd name="connsiteX2" fmla="*/ 1319334 w 2001506"/>
              <a:gd name="connsiteY2" fmla="*/ 741970 h 1149039"/>
              <a:gd name="connsiteX3" fmla="*/ 1290306 w 2001506"/>
              <a:gd name="connsiteY3" fmla="*/ 1148370 h 1149039"/>
              <a:gd name="connsiteX4" fmla="*/ 2001506 w 2001506"/>
              <a:gd name="connsiteY4" fmla="*/ 625856 h 1149039"/>
              <a:gd name="connsiteX5" fmla="*/ 1290306 w 2001506"/>
              <a:gd name="connsiteY5" fmla="*/ 1741 h 1149039"/>
              <a:gd name="connsiteX6" fmla="*/ 1391906 w 2001506"/>
              <a:gd name="connsiteY6" fmla="*/ 437170 h 1149039"/>
              <a:gd name="connsiteX7" fmla="*/ 143677 w 2001506"/>
              <a:gd name="connsiteY7" fmla="*/ 350084 h 1149039"/>
              <a:gd name="connsiteX0" fmla="*/ 149714 w 1993028"/>
              <a:gd name="connsiteY0" fmla="*/ 422686 h 1149069"/>
              <a:gd name="connsiteX1" fmla="*/ 149713 w 1993028"/>
              <a:gd name="connsiteY1" fmla="*/ 1032286 h 1149069"/>
              <a:gd name="connsiteX2" fmla="*/ 1310856 w 1993028"/>
              <a:gd name="connsiteY2" fmla="*/ 742000 h 1149069"/>
              <a:gd name="connsiteX3" fmla="*/ 1281828 w 1993028"/>
              <a:gd name="connsiteY3" fmla="*/ 1148400 h 1149069"/>
              <a:gd name="connsiteX4" fmla="*/ 1993028 w 1993028"/>
              <a:gd name="connsiteY4" fmla="*/ 625886 h 1149069"/>
              <a:gd name="connsiteX5" fmla="*/ 1281828 w 1993028"/>
              <a:gd name="connsiteY5" fmla="*/ 1771 h 1149069"/>
              <a:gd name="connsiteX6" fmla="*/ 1383428 w 1993028"/>
              <a:gd name="connsiteY6" fmla="*/ 437200 h 1149069"/>
              <a:gd name="connsiteX7" fmla="*/ 149714 w 1993028"/>
              <a:gd name="connsiteY7" fmla="*/ 422686 h 114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93028" h="1149069">
                <a:moveTo>
                  <a:pt x="149714" y="422686"/>
                </a:moveTo>
                <a:cubicBezTo>
                  <a:pt x="-55905" y="521867"/>
                  <a:pt x="-43811" y="979067"/>
                  <a:pt x="149713" y="1032286"/>
                </a:cubicBezTo>
                <a:cubicBezTo>
                  <a:pt x="343237" y="1085505"/>
                  <a:pt x="1122170" y="722648"/>
                  <a:pt x="1310856" y="742000"/>
                </a:cubicBezTo>
                <a:cubicBezTo>
                  <a:pt x="1499542" y="761352"/>
                  <a:pt x="1168133" y="1167752"/>
                  <a:pt x="1281828" y="1148400"/>
                </a:cubicBezTo>
                <a:cubicBezTo>
                  <a:pt x="1395523" y="1129048"/>
                  <a:pt x="1993028" y="816991"/>
                  <a:pt x="1993028" y="625886"/>
                </a:cubicBezTo>
                <a:cubicBezTo>
                  <a:pt x="1993028" y="434781"/>
                  <a:pt x="1383428" y="33219"/>
                  <a:pt x="1281828" y="1771"/>
                </a:cubicBezTo>
                <a:cubicBezTo>
                  <a:pt x="1180228" y="-29677"/>
                  <a:pt x="1572113" y="367048"/>
                  <a:pt x="1383428" y="437200"/>
                </a:cubicBezTo>
                <a:cubicBezTo>
                  <a:pt x="1194743" y="507352"/>
                  <a:pt x="355333" y="323505"/>
                  <a:pt x="149714" y="422686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0" name="图片 39">
            <a:extLst>
              <a:ext uri="{FF2B5EF4-FFF2-40B4-BE49-F238E27FC236}">
                <a16:creationId xmlns:a16="http://schemas.microsoft.com/office/drawing/2014/main" id="{BB704239-0E2A-4298-9103-9D5C70A49AE1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67690" y="2155698"/>
            <a:ext cx="1802322" cy="1802322"/>
          </a:xfrm>
          <a:prstGeom prst="rect">
            <a:avLst/>
          </a:prstGeom>
        </p:spPr>
      </p:pic>
      <p:grpSp>
        <p:nvGrpSpPr>
          <p:cNvPr id="110" name="组合 1">
            <a:extLst>
              <a:ext uri="{FF2B5EF4-FFF2-40B4-BE49-F238E27FC236}">
                <a16:creationId xmlns:a16="http://schemas.microsoft.com/office/drawing/2014/main" id="{1D380CC8-2A51-4C41-9AFA-50271959FC73}"/>
              </a:ext>
            </a:extLst>
          </p:cNvPr>
          <p:cNvGrpSpPr/>
          <p:nvPr/>
        </p:nvGrpSpPr>
        <p:grpSpPr>
          <a:xfrm>
            <a:off x="541835" y="4839915"/>
            <a:ext cx="1965307" cy="673768"/>
            <a:chOff x="7465993" y="635513"/>
            <a:chExt cx="2222021" cy="67376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11" name="矩形: 圆角 110">
              <a:extLst>
                <a:ext uri="{FF2B5EF4-FFF2-40B4-BE49-F238E27FC236}">
                  <a16:creationId xmlns:a16="http://schemas.microsoft.com/office/drawing/2014/main" id="{D0D4FDCC-E528-4D00-8901-60221F32E275}"/>
                </a:ext>
              </a:extLst>
            </p:cNvPr>
            <p:cNvSpPr/>
            <p:nvPr/>
          </p:nvSpPr>
          <p:spPr>
            <a:xfrm>
              <a:off x="7661110" y="635513"/>
              <a:ext cx="2026904" cy="673768"/>
            </a:xfrm>
            <a:prstGeom prst="roundRect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bg2">
                      <a:lumMod val="25000"/>
                    </a:schemeClr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剪刀</a:t>
              </a:r>
            </a:p>
          </p:txBody>
        </p:sp>
        <p:sp>
          <p:nvSpPr>
            <p:cNvPr id="112" name="椭圆 111">
              <a:extLst>
                <a:ext uri="{FF2B5EF4-FFF2-40B4-BE49-F238E27FC236}">
                  <a16:creationId xmlns:a16="http://schemas.microsoft.com/office/drawing/2014/main" id="{B485932C-7E01-4459-8D24-049FE341BCD9}"/>
                </a:ext>
              </a:extLst>
            </p:cNvPr>
            <p:cNvSpPr/>
            <p:nvPr/>
          </p:nvSpPr>
          <p:spPr>
            <a:xfrm>
              <a:off x="7465993" y="793976"/>
              <a:ext cx="356842" cy="356842"/>
            </a:xfrm>
            <a:prstGeom prst="ellipse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3" name="组合 5">
            <a:extLst>
              <a:ext uri="{FF2B5EF4-FFF2-40B4-BE49-F238E27FC236}">
                <a16:creationId xmlns:a16="http://schemas.microsoft.com/office/drawing/2014/main" id="{58EB3E7A-32AA-429D-AC6F-963834831594}"/>
              </a:ext>
            </a:extLst>
          </p:cNvPr>
          <p:cNvGrpSpPr/>
          <p:nvPr/>
        </p:nvGrpSpPr>
        <p:grpSpPr>
          <a:xfrm>
            <a:off x="541831" y="5786078"/>
            <a:ext cx="1965307" cy="673768"/>
            <a:chOff x="7465993" y="1581676"/>
            <a:chExt cx="2222021" cy="67376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14" name="矩形: 圆角 113">
              <a:extLst>
                <a:ext uri="{FF2B5EF4-FFF2-40B4-BE49-F238E27FC236}">
                  <a16:creationId xmlns:a16="http://schemas.microsoft.com/office/drawing/2014/main" id="{8CCAD96D-6A17-496C-BEF9-7F42CBDBA4A0}"/>
                </a:ext>
              </a:extLst>
            </p:cNvPr>
            <p:cNvSpPr/>
            <p:nvPr/>
          </p:nvSpPr>
          <p:spPr>
            <a:xfrm>
              <a:off x="7661110" y="1581676"/>
              <a:ext cx="2026904" cy="673768"/>
            </a:xfrm>
            <a:prstGeom prst="roundRect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bg2">
                      <a:lumMod val="25000"/>
                    </a:schemeClr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文具盒</a:t>
              </a:r>
            </a:p>
          </p:txBody>
        </p:sp>
        <p:sp>
          <p:nvSpPr>
            <p:cNvPr id="115" name="椭圆 114">
              <a:extLst>
                <a:ext uri="{FF2B5EF4-FFF2-40B4-BE49-F238E27FC236}">
                  <a16:creationId xmlns:a16="http://schemas.microsoft.com/office/drawing/2014/main" id="{B8138B39-E009-4C0B-A32D-5D04993B69C3}"/>
                </a:ext>
              </a:extLst>
            </p:cNvPr>
            <p:cNvSpPr/>
            <p:nvPr/>
          </p:nvSpPr>
          <p:spPr>
            <a:xfrm>
              <a:off x="7465993" y="1738639"/>
              <a:ext cx="356842" cy="356842"/>
            </a:xfrm>
            <a:prstGeom prst="ellipse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6" name="组合 2">
            <a:extLst>
              <a:ext uri="{FF2B5EF4-FFF2-40B4-BE49-F238E27FC236}">
                <a16:creationId xmlns:a16="http://schemas.microsoft.com/office/drawing/2014/main" id="{1968C768-4177-4D9C-A4FC-05CDCB99FB09}"/>
              </a:ext>
            </a:extLst>
          </p:cNvPr>
          <p:cNvGrpSpPr/>
          <p:nvPr/>
        </p:nvGrpSpPr>
        <p:grpSpPr>
          <a:xfrm>
            <a:off x="3427091" y="4839915"/>
            <a:ext cx="1965304" cy="673768"/>
            <a:chOff x="7465993" y="2527839"/>
            <a:chExt cx="2222018" cy="67376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17" name="矩形: 圆角 116">
              <a:extLst>
                <a:ext uri="{FF2B5EF4-FFF2-40B4-BE49-F238E27FC236}">
                  <a16:creationId xmlns:a16="http://schemas.microsoft.com/office/drawing/2014/main" id="{C627D619-881E-4837-82B5-FF8B03CBF83C}"/>
                </a:ext>
              </a:extLst>
            </p:cNvPr>
            <p:cNvSpPr/>
            <p:nvPr/>
          </p:nvSpPr>
          <p:spPr>
            <a:xfrm>
              <a:off x="7661108" y="2527839"/>
              <a:ext cx="2026903" cy="673768"/>
            </a:xfrm>
            <a:prstGeom prst="roundRect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bg2">
                      <a:lumMod val="25000"/>
                    </a:schemeClr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铅笔</a:t>
              </a:r>
            </a:p>
          </p:txBody>
        </p:sp>
        <p:sp>
          <p:nvSpPr>
            <p:cNvPr id="118" name="椭圆 117">
              <a:extLst>
                <a:ext uri="{FF2B5EF4-FFF2-40B4-BE49-F238E27FC236}">
                  <a16:creationId xmlns:a16="http://schemas.microsoft.com/office/drawing/2014/main" id="{E37DD9D0-059E-47A5-877B-57C3339B5D95}"/>
                </a:ext>
              </a:extLst>
            </p:cNvPr>
            <p:cNvSpPr/>
            <p:nvPr/>
          </p:nvSpPr>
          <p:spPr>
            <a:xfrm>
              <a:off x="7465993" y="2683302"/>
              <a:ext cx="356842" cy="356842"/>
            </a:xfrm>
            <a:prstGeom prst="ellipse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9" name="组合 6">
            <a:extLst>
              <a:ext uri="{FF2B5EF4-FFF2-40B4-BE49-F238E27FC236}">
                <a16:creationId xmlns:a16="http://schemas.microsoft.com/office/drawing/2014/main" id="{33D18A57-6054-4B17-8A1F-8C5DF32923CE}"/>
              </a:ext>
            </a:extLst>
          </p:cNvPr>
          <p:cNvGrpSpPr/>
          <p:nvPr/>
        </p:nvGrpSpPr>
        <p:grpSpPr>
          <a:xfrm>
            <a:off x="3421412" y="5786078"/>
            <a:ext cx="1965303" cy="673768"/>
            <a:chOff x="7465993" y="3474002"/>
            <a:chExt cx="2222017" cy="67376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20" name="矩形: 圆角 119">
              <a:extLst>
                <a:ext uri="{FF2B5EF4-FFF2-40B4-BE49-F238E27FC236}">
                  <a16:creationId xmlns:a16="http://schemas.microsoft.com/office/drawing/2014/main" id="{C4C5EBA5-E933-4861-B0C1-1AA7CDE71ABD}"/>
                </a:ext>
              </a:extLst>
            </p:cNvPr>
            <p:cNvSpPr/>
            <p:nvPr/>
          </p:nvSpPr>
          <p:spPr>
            <a:xfrm>
              <a:off x="7661108" y="3474002"/>
              <a:ext cx="2026902" cy="673768"/>
            </a:xfrm>
            <a:prstGeom prst="roundRect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bg2">
                      <a:lumMod val="25000"/>
                    </a:schemeClr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卷笔刀</a:t>
              </a:r>
            </a:p>
          </p:txBody>
        </p:sp>
        <p:sp>
          <p:nvSpPr>
            <p:cNvPr id="121" name="椭圆 120">
              <a:extLst>
                <a:ext uri="{FF2B5EF4-FFF2-40B4-BE49-F238E27FC236}">
                  <a16:creationId xmlns:a16="http://schemas.microsoft.com/office/drawing/2014/main" id="{70D56512-29CB-47C0-8B70-A25F527148D5}"/>
                </a:ext>
              </a:extLst>
            </p:cNvPr>
            <p:cNvSpPr/>
            <p:nvPr/>
          </p:nvSpPr>
          <p:spPr>
            <a:xfrm>
              <a:off x="7465993" y="3627965"/>
              <a:ext cx="356842" cy="356842"/>
            </a:xfrm>
            <a:prstGeom prst="ellipse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2" name="组合 3">
            <a:extLst>
              <a:ext uri="{FF2B5EF4-FFF2-40B4-BE49-F238E27FC236}">
                <a16:creationId xmlns:a16="http://schemas.microsoft.com/office/drawing/2014/main" id="{CCB575C1-4365-4AC4-BEA0-5824389B8E16}"/>
              </a:ext>
            </a:extLst>
          </p:cNvPr>
          <p:cNvGrpSpPr/>
          <p:nvPr/>
        </p:nvGrpSpPr>
        <p:grpSpPr>
          <a:xfrm>
            <a:off x="6312344" y="4839914"/>
            <a:ext cx="1965303" cy="673768"/>
            <a:chOff x="7465993" y="4420165"/>
            <a:chExt cx="2222017" cy="67376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23" name="矩形: 圆角 122">
              <a:extLst>
                <a:ext uri="{FF2B5EF4-FFF2-40B4-BE49-F238E27FC236}">
                  <a16:creationId xmlns:a16="http://schemas.microsoft.com/office/drawing/2014/main" id="{3445C01C-9D7B-4943-97A2-6FC559CA44EF}"/>
                </a:ext>
              </a:extLst>
            </p:cNvPr>
            <p:cNvSpPr/>
            <p:nvPr/>
          </p:nvSpPr>
          <p:spPr>
            <a:xfrm>
              <a:off x="7661110" y="4420165"/>
              <a:ext cx="2026900" cy="673768"/>
            </a:xfrm>
            <a:prstGeom prst="roundRect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bg2">
                      <a:lumMod val="25000"/>
                    </a:schemeClr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橡皮</a:t>
              </a:r>
            </a:p>
          </p:txBody>
        </p:sp>
        <p:sp>
          <p:nvSpPr>
            <p:cNvPr id="124" name="椭圆 123">
              <a:extLst>
                <a:ext uri="{FF2B5EF4-FFF2-40B4-BE49-F238E27FC236}">
                  <a16:creationId xmlns:a16="http://schemas.microsoft.com/office/drawing/2014/main" id="{CEB87718-16E2-4DBC-BE4F-594E5C7466B6}"/>
                </a:ext>
              </a:extLst>
            </p:cNvPr>
            <p:cNvSpPr/>
            <p:nvPr/>
          </p:nvSpPr>
          <p:spPr>
            <a:xfrm>
              <a:off x="7465993" y="4572628"/>
              <a:ext cx="356842" cy="356842"/>
            </a:xfrm>
            <a:prstGeom prst="ellipse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5" name="组合 7">
            <a:extLst>
              <a:ext uri="{FF2B5EF4-FFF2-40B4-BE49-F238E27FC236}">
                <a16:creationId xmlns:a16="http://schemas.microsoft.com/office/drawing/2014/main" id="{18D2C66F-2B40-4C07-9335-259A3F8E91CB}"/>
              </a:ext>
            </a:extLst>
          </p:cNvPr>
          <p:cNvGrpSpPr/>
          <p:nvPr/>
        </p:nvGrpSpPr>
        <p:grpSpPr>
          <a:xfrm>
            <a:off x="6300989" y="5786078"/>
            <a:ext cx="1982330" cy="673768"/>
            <a:chOff x="7465993" y="5366329"/>
            <a:chExt cx="2241268" cy="67376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26" name="矩形: 圆角 125">
              <a:extLst>
                <a:ext uri="{FF2B5EF4-FFF2-40B4-BE49-F238E27FC236}">
                  <a16:creationId xmlns:a16="http://schemas.microsoft.com/office/drawing/2014/main" id="{3C27E061-0C5E-46BE-A455-E74C836F16E0}"/>
                </a:ext>
              </a:extLst>
            </p:cNvPr>
            <p:cNvSpPr/>
            <p:nvPr/>
          </p:nvSpPr>
          <p:spPr>
            <a:xfrm>
              <a:off x="7680361" y="5366329"/>
              <a:ext cx="2026900" cy="673768"/>
            </a:xfrm>
            <a:prstGeom prst="roundRect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bg2">
                      <a:lumMod val="25000"/>
                    </a:schemeClr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尺子</a:t>
              </a:r>
            </a:p>
          </p:txBody>
        </p:sp>
        <p:sp>
          <p:nvSpPr>
            <p:cNvPr id="127" name="椭圆 126">
              <a:extLst>
                <a:ext uri="{FF2B5EF4-FFF2-40B4-BE49-F238E27FC236}">
                  <a16:creationId xmlns:a16="http://schemas.microsoft.com/office/drawing/2014/main" id="{3E12EC48-9D4E-4FF0-8BA8-014F112552F4}"/>
                </a:ext>
              </a:extLst>
            </p:cNvPr>
            <p:cNvSpPr/>
            <p:nvPr/>
          </p:nvSpPr>
          <p:spPr>
            <a:xfrm>
              <a:off x="7465993" y="5517293"/>
              <a:ext cx="356842" cy="356842"/>
            </a:xfrm>
            <a:prstGeom prst="ellipse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1" name="组合 4">
            <a:extLst>
              <a:ext uri="{FF2B5EF4-FFF2-40B4-BE49-F238E27FC236}">
                <a16:creationId xmlns:a16="http://schemas.microsoft.com/office/drawing/2014/main" id="{ED20B3B7-102B-42CD-9821-A0CC77FE8C02}"/>
              </a:ext>
            </a:extLst>
          </p:cNvPr>
          <p:cNvGrpSpPr/>
          <p:nvPr/>
        </p:nvGrpSpPr>
        <p:grpSpPr>
          <a:xfrm>
            <a:off x="9197597" y="4826053"/>
            <a:ext cx="1965303" cy="673768"/>
            <a:chOff x="7465993" y="4420165"/>
            <a:chExt cx="2222017" cy="67376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32" name="矩形: 圆角 131">
              <a:extLst>
                <a:ext uri="{FF2B5EF4-FFF2-40B4-BE49-F238E27FC236}">
                  <a16:creationId xmlns:a16="http://schemas.microsoft.com/office/drawing/2014/main" id="{93C3D1D3-6D88-4B1A-AF99-51760078BA8A}"/>
                </a:ext>
              </a:extLst>
            </p:cNvPr>
            <p:cNvSpPr/>
            <p:nvPr/>
          </p:nvSpPr>
          <p:spPr>
            <a:xfrm>
              <a:off x="7661110" y="4420165"/>
              <a:ext cx="2026900" cy="673768"/>
            </a:xfrm>
            <a:prstGeom prst="roundRect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bg2">
                      <a:lumMod val="25000"/>
                    </a:schemeClr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胶水</a:t>
              </a:r>
            </a:p>
          </p:txBody>
        </p:sp>
        <p:sp>
          <p:nvSpPr>
            <p:cNvPr id="133" name="椭圆 132">
              <a:extLst>
                <a:ext uri="{FF2B5EF4-FFF2-40B4-BE49-F238E27FC236}">
                  <a16:creationId xmlns:a16="http://schemas.microsoft.com/office/drawing/2014/main" id="{58126182-2F8B-4A9A-BA9B-DEC0E0454526}"/>
                </a:ext>
              </a:extLst>
            </p:cNvPr>
            <p:cNvSpPr/>
            <p:nvPr/>
          </p:nvSpPr>
          <p:spPr>
            <a:xfrm>
              <a:off x="7465993" y="4572628"/>
              <a:ext cx="356842" cy="356842"/>
            </a:xfrm>
            <a:prstGeom prst="ellipse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4" name="组合 8">
            <a:extLst>
              <a:ext uri="{FF2B5EF4-FFF2-40B4-BE49-F238E27FC236}">
                <a16:creationId xmlns:a16="http://schemas.microsoft.com/office/drawing/2014/main" id="{3A53F3EB-FECB-47D4-B9F9-6594C6FC1CB6}"/>
              </a:ext>
            </a:extLst>
          </p:cNvPr>
          <p:cNvGrpSpPr/>
          <p:nvPr/>
        </p:nvGrpSpPr>
        <p:grpSpPr>
          <a:xfrm>
            <a:off x="9197593" y="5772217"/>
            <a:ext cx="1982330" cy="673768"/>
            <a:chOff x="7465993" y="5366329"/>
            <a:chExt cx="2241268" cy="67376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35" name="矩形: 圆角 134">
              <a:extLst>
                <a:ext uri="{FF2B5EF4-FFF2-40B4-BE49-F238E27FC236}">
                  <a16:creationId xmlns:a16="http://schemas.microsoft.com/office/drawing/2014/main" id="{91E18A3E-D42C-4AF8-B4BB-508DA0D840C8}"/>
                </a:ext>
              </a:extLst>
            </p:cNvPr>
            <p:cNvSpPr/>
            <p:nvPr/>
          </p:nvSpPr>
          <p:spPr>
            <a:xfrm>
              <a:off x="7680361" y="5366329"/>
              <a:ext cx="2026900" cy="673768"/>
            </a:xfrm>
            <a:prstGeom prst="roundRect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bg2">
                      <a:lumMod val="25000"/>
                    </a:schemeClr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水彩笔</a:t>
              </a:r>
            </a:p>
          </p:txBody>
        </p:sp>
        <p:sp>
          <p:nvSpPr>
            <p:cNvPr id="136" name="椭圆 135">
              <a:extLst>
                <a:ext uri="{FF2B5EF4-FFF2-40B4-BE49-F238E27FC236}">
                  <a16:creationId xmlns:a16="http://schemas.microsoft.com/office/drawing/2014/main" id="{ACE5838D-6210-49A8-9DE9-804DD98DFFAB}"/>
                </a:ext>
              </a:extLst>
            </p:cNvPr>
            <p:cNvSpPr/>
            <p:nvPr/>
          </p:nvSpPr>
          <p:spPr>
            <a:xfrm>
              <a:off x="7465993" y="5517293"/>
              <a:ext cx="356842" cy="356842"/>
            </a:xfrm>
            <a:prstGeom prst="ellipse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0" name="对2">
            <a:extLst>
              <a:ext uri="{FF2B5EF4-FFF2-40B4-BE49-F238E27FC236}">
                <a16:creationId xmlns:a16="http://schemas.microsoft.com/office/drawing/2014/main" id="{49F20F7B-58EE-4696-8C54-DA2210E5FE86}"/>
              </a:ext>
            </a:extLst>
          </p:cNvPr>
          <p:cNvGrpSpPr/>
          <p:nvPr/>
        </p:nvGrpSpPr>
        <p:grpSpPr>
          <a:xfrm>
            <a:off x="8285950" y="4909225"/>
            <a:ext cx="439994" cy="439994"/>
            <a:chOff x="5204590" y="898287"/>
            <a:chExt cx="571500" cy="571500"/>
          </a:xfrm>
        </p:grpSpPr>
        <p:sp>
          <p:nvSpPr>
            <p:cNvPr id="141" name="椭圆 140">
              <a:extLst>
                <a:ext uri="{FF2B5EF4-FFF2-40B4-BE49-F238E27FC236}">
                  <a16:creationId xmlns:a16="http://schemas.microsoft.com/office/drawing/2014/main" id="{90C87FD8-99EF-4A41-B3D2-614DE35CC845}"/>
                </a:ext>
              </a:extLst>
            </p:cNvPr>
            <p:cNvSpPr/>
            <p:nvPr/>
          </p:nvSpPr>
          <p:spPr>
            <a:xfrm>
              <a:off x="5204590" y="898287"/>
              <a:ext cx="571500" cy="5715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42" name="图片 141">
              <a:extLst>
                <a:ext uri="{FF2B5EF4-FFF2-40B4-BE49-F238E27FC236}">
                  <a16:creationId xmlns:a16="http://schemas.microsoft.com/office/drawing/2014/main" id="{673FE071-C66C-4AD3-B757-39012370281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37105" y="1020665"/>
              <a:ext cx="523676" cy="380538"/>
            </a:xfrm>
            <a:prstGeom prst="rect">
              <a:avLst/>
            </a:prstGeom>
          </p:spPr>
        </p:pic>
      </p:grpSp>
      <p:pic>
        <p:nvPicPr>
          <p:cNvPr id="158" name="图片 157">
            <a:extLst>
              <a:ext uri="{FF2B5EF4-FFF2-40B4-BE49-F238E27FC236}">
                <a16:creationId xmlns:a16="http://schemas.microsoft.com/office/drawing/2014/main" id="{EB90FCDF-BFA9-4F4B-ADD0-7E1759FDDA30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82533" y="124427"/>
            <a:ext cx="1645592" cy="1645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635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1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1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1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1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1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1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</p:childTnLst>
        </p:cTn>
      </p:par>
    </p:tnLst>
    <p:bldLst>
      <p:bldP spid="5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片 22">
            <a:extLst>
              <a:ext uri="{FF2B5EF4-FFF2-40B4-BE49-F238E27FC236}">
                <a16:creationId xmlns:a16="http://schemas.microsoft.com/office/drawing/2014/main" id="{C86B1F6A-950D-43FB-899E-7C26CC224F4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51245" y="759898"/>
            <a:ext cx="382023" cy="187325"/>
          </a:xfrm>
          <a:custGeom>
            <a:avLst/>
            <a:gdLst>
              <a:gd name="connsiteX0" fmla="*/ 228357 w 382023"/>
              <a:gd name="connsiteY0" fmla="*/ 0 h 187325"/>
              <a:gd name="connsiteX1" fmla="*/ 382023 w 382023"/>
              <a:gd name="connsiteY1" fmla="*/ 187325 h 187325"/>
              <a:gd name="connsiteX2" fmla="*/ 0 w 382023"/>
              <a:gd name="connsiteY2" fmla="*/ 187325 h 187325"/>
              <a:gd name="connsiteX3" fmla="*/ 228357 w 382023"/>
              <a:gd name="connsiteY3" fmla="*/ 0 h 187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2023" h="187325">
                <a:moveTo>
                  <a:pt x="228357" y="0"/>
                </a:moveTo>
                <a:lnTo>
                  <a:pt x="382023" y="187325"/>
                </a:lnTo>
                <a:lnTo>
                  <a:pt x="0" y="187325"/>
                </a:lnTo>
                <a:lnTo>
                  <a:pt x="228357" y="0"/>
                </a:lnTo>
                <a:close/>
              </a:path>
            </a:pathLst>
          </a:custGeom>
        </p:spPr>
      </p:pic>
      <p:grpSp>
        <p:nvGrpSpPr>
          <p:cNvPr id="39" name="组合 38">
            <a:extLst>
              <a:ext uri="{FF2B5EF4-FFF2-40B4-BE49-F238E27FC236}">
                <a16:creationId xmlns:a16="http://schemas.microsoft.com/office/drawing/2014/main" id="{EA3F8C4F-654B-49DB-902E-78383F31230D}"/>
              </a:ext>
            </a:extLst>
          </p:cNvPr>
          <p:cNvGrpSpPr/>
          <p:nvPr/>
        </p:nvGrpSpPr>
        <p:grpSpPr>
          <a:xfrm>
            <a:off x="4214050" y="635112"/>
            <a:ext cx="3953811" cy="709205"/>
            <a:chOff x="1917890" y="635112"/>
            <a:chExt cx="3953811" cy="709205"/>
          </a:xfrm>
        </p:grpSpPr>
        <p:sp>
          <p:nvSpPr>
            <p:cNvPr id="37" name="矩形: 圆角 36">
              <a:extLst>
                <a:ext uri="{FF2B5EF4-FFF2-40B4-BE49-F238E27FC236}">
                  <a16:creationId xmlns:a16="http://schemas.microsoft.com/office/drawing/2014/main" id="{4455E4CE-7171-4236-8AF9-3573CE805F1E}"/>
                </a:ext>
              </a:extLst>
            </p:cNvPr>
            <p:cNvSpPr/>
            <p:nvPr/>
          </p:nvSpPr>
          <p:spPr>
            <a:xfrm>
              <a:off x="1917890" y="635112"/>
              <a:ext cx="3953811" cy="709205"/>
            </a:xfrm>
            <a:prstGeom prst="roundRect">
              <a:avLst>
                <a:gd name="adj" fmla="val 10717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endParaRPr>
            </a:p>
          </p:txBody>
        </p:sp>
        <p:sp>
          <p:nvSpPr>
            <p:cNvPr id="38" name="矩形: 圆角 37">
              <a:extLst>
                <a:ext uri="{FF2B5EF4-FFF2-40B4-BE49-F238E27FC236}">
                  <a16:creationId xmlns:a16="http://schemas.microsoft.com/office/drawing/2014/main" id="{6727C6F6-37D6-43AB-AFB5-F60958139480}"/>
                </a:ext>
              </a:extLst>
            </p:cNvPr>
            <p:cNvSpPr/>
            <p:nvPr/>
          </p:nvSpPr>
          <p:spPr>
            <a:xfrm>
              <a:off x="1972848" y="694559"/>
              <a:ext cx="3843895" cy="590310"/>
            </a:xfrm>
            <a:prstGeom prst="roundRect">
              <a:avLst>
                <a:gd name="adj" fmla="val 10785"/>
              </a:avLst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tx1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这是什么？</a:t>
              </a:r>
            </a:p>
          </p:txBody>
        </p:sp>
      </p:grpSp>
      <p:sp>
        <p:nvSpPr>
          <p:cNvPr id="55" name="任意多边形: 形状 5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38229F2-4F8D-41F0-9C82-318CCA367630}"/>
              </a:ext>
            </a:extLst>
          </p:cNvPr>
          <p:cNvSpPr/>
          <p:nvPr/>
        </p:nvSpPr>
        <p:spPr>
          <a:xfrm rot="21419974">
            <a:off x="10878615" y="3029790"/>
            <a:ext cx="936011" cy="725395"/>
          </a:xfrm>
          <a:custGeom>
            <a:avLst/>
            <a:gdLst>
              <a:gd name="connsiteX0" fmla="*/ 143677 w 2001506"/>
              <a:gd name="connsiteY0" fmla="*/ 350084 h 1149039"/>
              <a:gd name="connsiteX1" fmla="*/ 158191 w 2001506"/>
              <a:gd name="connsiteY1" fmla="*/ 1032256 h 1149039"/>
              <a:gd name="connsiteX2" fmla="*/ 1319334 w 2001506"/>
              <a:gd name="connsiteY2" fmla="*/ 741970 h 1149039"/>
              <a:gd name="connsiteX3" fmla="*/ 1290306 w 2001506"/>
              <a:gd name="connsiteY3" fmla="*/ 1148370 h 1149039"/>
              <a:gd name="connsiteX4" fmla="*/ 2001506 w 2001506"/>
              <a:gd name="connsiteY4" fmla="*/ 625856 h 1149039"/>
              <a:gd name="connsiteX5" fmla="*/ 1290306 w 2001506"/>
              <a:gd name="connsiteY5" fmla="*/ 1741 h 1149039"/>
              <a:gd name="connsiteX6" fmla="*/ 1391906 w 2001506"/>
              <a:gd name="connsiteY6" fmla="*/ 437170 h 1149039"/>
              <a:gd name="connsiteX7" fmla="*/ 143677 w 2001506"/>
              <a:gd name="connsiteY7" fmla="*/ 350084 h 1149039"/>
              <a:gd name="connsiteX0" fmla="*/ 149714 w 1993028"/>
              <a:gd name="connsiteY0" fmla="*/ 422686 h 1149069"/>
              <a:gd name="connsiteX1" fmla="*/ 149713 w 1993028"/>
              <a:gd name="connsiteY1" fmla="*/ 1032286 h 1149069"/>
              <a:gd name="connsiteX2" fmla="*/ 1310856 w 1993028"/>
              <a:gd name="connsiteY2" fmla="*/ 742000 h 1149069"/>
              <a:gd name="connsiteX3" fmla="*/ 1281828 w 1993028"/>
              <a:gd name="connsiteY3" fmla="*/ 1148400 h 1149069"/>
              <a:gd name="connsiteX4" fmla="*/ 1993028 w 1993028"/>
              <a:gd name="connsiteY4" fmla="*/ 625886 h 1149069"/>
              <a:gd name="connsiteX5" fmla="*/ 1281828 w 1993028"/>
              <a:gd name="connsiteY5" fmla="*/ 1771 h 1149069"/>
              <a:gd name="connsiteX6" fmla="*/ 1383428 w 1993028"/>
              <a:gd name="connsiteY6" fmla="*/ 437200 h 1149069"/>
              <a:gd name="connsiteX7" fmla="*/ 149714 w 1993028"/>
              <a:gd name="connsiteY7" fmla="*/ 422686 h 114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93028" h="1149069">
                <a:moveTo>
                  <a:pt x="149714" y="422686"/>
                </a:moveTo>
                <a:cubicBezTo>
                  <a:pt x="-55905" y="521867"/>
                  <a:pt x="-43811" y="979067"/>
                  <a:pt x="149713" y="1032286"/>
                </a:cubicBezTo>
                <a:cubicBezTo>
                  <a:pt x="343237" y="1085505"/>
                  <a:pt x="1122170" y="722648"/>
                  <a:pt x="1310856" y="742000"/>
                </a:cubicBezTo>
                <a:cubicBezTo>
                  <a:pt x="1499542" y="761352"/>
                  <a:pt x="1168133" y="1167752"/>
                  <a:pt x="1281828" y="1148400"/>
                </a:cubicBezTo>
                <a:cubicBezTo>
                  <a:pt x="1395523" y="1129048"/>
                  <a:pt x="1993028" y="816991"/>
                  <a:pt x="1993028" y="625886"/>
                </a:cubicBezTo>
                <a:cubicBezTo>
                  <a:pt x="1993028" y="434781"/>
                  <a:pt x="1383428" y="33219"/>
                  <a:pt x="1281828" y="1771"/>
                </a:cubicBezTo>
                <a:cubicBezTo>
                  <a:pt x="1180228" y="-29677"/>
                  <a:pt x="1572113" y="367048"/>
                  <a:pt x="1383428" y="437200"/>
                </a:cubicBezTo>
                <a:cubicBezTo>
                  <a:pt x="1194743" y="507352"/>
                  <a:pt x="355333" y="323505"/>
                  <a:pt x="149714" y="422686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9" name="图片 28">
            <a:extLst>
              <a:ext uri="{FF2B5EF4-FFF2-40B4-BE49-F238E27FC236}">
                <a16:creationId xmlns:a16="http://schemas.microsoft.com/office/drawing/2014/main" id="{2E101149-A108-4BE9-96A2-390C39C95B9E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24030" y="1932138"/>
            <a:ext cx="2287256" cy="2287256"/>
          </a:xfrm>
          <a:prstGeom prst="rect">
            <a:avLst/>
          </a:prstGeom>
        </p:spPr>
      </p:pic>
      <p:grpSp>
        <p:nvGrpSpPr>
          <p:cNvPr id="98" name="组合 1">
            <a:extLst>
              <a:ext uri="{FF2B5EF4-FFF2-40B4-BE49-F238E27FC236}">
                <a16:creationId xmlns:a16="http://schemas.microsoft.com/office/drawing/2014/main" id="{68A1C13A-0F54-4587-8269-DDF8AF1F530D}"/>
              </a:ext>
            </a:extLst>
          </p:cNvPr>
          <p:cNvGrpSpPr/>
          <p:nvPr/>
        </p:nvGrpSpPr>
        <p:grpSpPr>
          <a:xfrm>
            <a:off x="541835" y="4839915"/>
            <a:ext cx="1965307" cy="673768"/>
            <a:chOff x="7465993" y="635513"/>
            <a:chExt cx="2222021" cy="67376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99" name="矩形: 圆角 98">
              <a:extLst>
                <a:ext uri="{FF2B5EF4-FFF2-40B4-BE49-F238E27FC236}">
                  <a16:creationId xmlns:a16="http://schemas.microsoft.com/office/drawing/2014/main" id="{5D4F84D6-A475-4C14-8AEE-7CFE38C2437D}"/>
                </a:ext>
              </a:extLst>
            </p:cNvPr>
            <p:cNvSpPr/>
            <p:nvPr/>
          </p:nvSpPr>
          <p:spPr>
            <a:xfrm>
              <a:off x="7661110" y="635513"/>
              <a:ext cx="2026904" cy="673768"/>
            </a:xfrm>
            <a:prstGeom prst="roundRect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bg2">
                      <a:lumMod val="25000"/>
                    </a:schemeClr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剪刀</a:t>
              </a:r>
            </a:p>
          </p:txBody>
        </p:sp>
        <p:sp>
          <p:nvSpPr>
            <p:cNvPr id="100" name="椭圆 99">
              <a:extLst>
                <a:ext uri="{FF2B5EF4-FFF2-40B4-BE49-F238E27FC236}">
                  <a16:creationId xmlns:a16="http://schemas.microsoft.com/office/drawing/2014/main" id="{F09508DC-DCC1-444C-BC26-C8E94D53BE06}"/>
                </a:ext>
              </a:extLst>
            </p:cNvPr>
            <p:cNvSpPr/>
            <p:nvPr/>
          </p:nvSpPr>
          <p:spPr>
            <a:xfrm>
              <a:off x="7465993" y="793976"/>
              <a:ext cx="356842" cy="356842"/>
            </a:xfrm>
            <a:prstGeom prst="ellipse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1" name="组合 5">
            <a:extLst>
              <a:ext uri="{FF2B5EF4-FFF2-40B4-BE49-F238E27FC236}">
                <a16:creationId xmlns:a16="http://schemas.microsoft.com/office/drawing/2014/main" id="{BC4C88A4-4E2F-4943-AFF4-D47C28C6B756}"/>
              </a:ext>
            </a:extLst>
          </p:cNvPr>
          <p:cNvGrpSpPr/>
          <p:nvPr/>
        </p:nvGrpSpPr>
        <p:grpSpPr>
          <a:xfrm>
            <a:off x="541831" y="5786078"/>
            <a:ext cx="1965307" cy="673768"/>
            <a:chOff x="7465993" y="1581676"/>
            <a:chExt cx="2222021" cy="67376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02" name="矩形: 圆角 101">
              <a:extLst>
                <a:ext uri="{FF2B5EF4-FFF2-40B4-BE49-F238E27FC236}">
                  <a16:creationId xmlns:a16="http://schemas.microsoft.com/office/drawing/2014/main" id="{2B53F29E-9969-4D42-AFFA-B38E8311B8F0}"/>
                </a:ext>
              </a:extLst>
            </p:cNvPr>
            <p:cNvSpPr/>
            <p:nvPr/>
          </p:nvSpPr>
          <p:spPr>
            <a:xfrm>
              <a:off x="7661110" y="1581676"/>
              <a:ext cx="2026904" cy="673768"/>
            </a:xfrm>
            <a:prstGeom prst="roundRect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bg2">
                      <a:lumMod val="25000"/>
                    </a:schemeClr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文具盒</a:t>
              </a:r>
            </a:p>
          </p:txBody>
        </p:sp>
        <p:sp>
          <p:nvSpPr>
            <p:cNvPr id="103" name="椭圆 102">
              <a:extLst>
                <a:ext uri="{FF2B5EF4-FFF2-40B4-BE49-F238E27FC236}">
                  <a16:creationId xmlns:a16="http://schemas.microsoft.com/office/drawing/2014/main" id="{5470F11D-0896-481E-B7F8-7BE16AF2A7CE}"/>
                </a:ext>
              </a:extLst>
            </p:cNvPr>
            <p:cNvSpPr/>
            <p:nvPr/>
          </p:nvSpPr>
          <p:spPr>
            <a:xfrm>
              <a:off x="7465993" y="1738639"/>
              <a:ext cx="356842" cy="356842"/>
            </a:xfrm>
            <a:prstGeom prst="ellipse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4" name="组合 2">
            <a:extLst>
              <a:ext uri="{FF2B5EF4-FFF2-40B4-BE49-F238E27FC236}">
                <a16:creationId xmlns:a16="http://schemas.microsoft.com/office/drawing/2014/main" id="{72098AC6-0C98-4E3B-9352-3E4FE6E52B9F}"/>
              </a:ext>
            </a:extLst>
          </p:cNvPr>
          <p:cNvGrpSpPr/>
          <p:nvPr/>
        </p:nvGrpSpPr>
        <p:grpSpPr>
          <a:xfrm>
            <a:off x="3427091" y="4839915"/>
            <a:ext cx="1965304" cy="673768"/>
            <a:chOff x="7465993" y="2527839"/>
            <a:chExt cx="2222018" cy="67376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05" name="矩形: 圆角 104">
              <a:extLst>
                <a:ext uri="{FF2B5EF4-FFF2-40B4-BE49-F238E27FC236}">
                  <a16:creationId xmlns:a16="http://schemas.microsoft.com/office/drawing/2014/main" id="{BE74C5F9-4A37-4A2D-BF9E-0C40857C599F}"/>
                </a:ext>
              </a:extLst>
            </p:cNvPr>
            <p:cNvSpPr/>
            <p:nvPr/>
          </p:nvSpPr>
          <p:spPr>
            <a:xfrm>
              <a:off x="7661108" y="2527839"/>
              <a:ext cx="2026903" cy="673768"/>
            </a:xfrm>
            <a:prstGeom prst="roundRect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bg2">
                      <a:lumMod val="25000"/>
                    </a:schemeClr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铅笔</a:t>
              </a:r>
            </a:p>
          </p:txBody>
        </p:sp>
        <p:sp>
          <p:nvSpPr>
            <p:cNvPr id="106" name="椭圆 105">
              <a:extLst>
                <a:ext uri="{FF2B5EF4-FFF2-40B4-BE49-F238E27FC236}">
                  <a16:creationId xmlns:a16="http://schemas.microsoft.com/office/drawing/2014/main" id="{E1501DB2-B035-4AF3-B486-4C718F243821}"/>
                </a:ext>
              </a:extLst>
            </p:cNvPr>
            <p:cNvSpPr/>
            <p:nvPr/>
          </p:nvSpPr>
          <p:spPr>
            <a:xfrm>
              <a:off x="7465993" y="2683302"/>
              <a:ext cx="356842" cy="356842"/>
            </a:xfrm>
            <a:prstGeom prst="ellipse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7" name="组合 6">
            <a:extLst>
              <a:ext uri="{FF2B5EF4-FFF2-40B4-BE49-F238E27FC236}">
                <a16:creationId xmlns:a16="http://schemas.microsoft.com/office/drawing/2014/main" id="{F2DF8197-C167-4B17-BA53-F4C9420BE8D2}"/>
              </a:ext>
            </a:extLst>
          </p:cNvPr>
          <p:cNvGrpSpPr/>
          <p:nvPr/>
        </p:nvGrpSpPr>
        <p:grpSpPr>
          <a:xfrm>
            <a:off x="3421412" y="5786078"/>
            <a:ext cx="1965303" cy="673768"/>
            <a:chOff x="7465993" y="3474002"/>
            <a:chExt cx="2222017" cy="67376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08" name="矩形: 圆角 107">
              <a:extLst>
                <a:ext uri="{FF2B5EF4-FFF2-40B4-BE49-F238E27FC236}">
                  <a16:creationId xmlns:a16="http://schemas.microsoft.com/office/drawing/2014/main" id="{CDDB6998-299E-4811-B3E2-B009EB8D1575}"/>
                </a:ext>
              </a:extLst>
            </p:cNvPr>
            <p:cNvSpPr/>
            <p:nvPr/>
          </p:nvSpPr>
          <p:spPr>
            <a:xfrm>
              <a:off x="7661108" y="3474002"/>
              <a:ext cx="2026902" cy="673768"/>
            </a:xfrm>
            <a:prstGeom prst="roundRect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bg2">
                      <a:lumMod val="25000"/>
                    </a:schemeClr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卷笔刀</a:t>
              </a:r>
            </a:p>
          </p:txBody>
        </p:sp>
        <p:sp>
          <p:nvSpPr>
            <p:cNvPr id="109" name="椭圆 108">
              <a:extLst>
                <a:ext uri="{FF2B5EF4-FFF2-40B4-BE49-F238E27FC236}">
                  <a16:creationId xmlns:a16="http://schemas.microsoft.com/office/drawing/2014/main" id="{6287A79B-9E65-4428-B351-1443C1FBEA6A}"/>
                </a:ext>
              </a:extLst>
            </p:cNvPr>
            <p:cNvSpPr/>
            <p:nvPr/>
          </p:nvSpPr>
          <p:spPr>
            <a:xfrm>
              <a:off x="7465993" y="3627965"/>
              <a:ext cx="356842" cy="356842"/>
            </a:xfrm>
            <a:prstGeom prst="ellipse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0" name="组合 3">
            <a:extLst>
              <a:ext uri="{FF2B5EF4-FFF2-40B4-BE49-F238E27FC236}">
                <a16:creationId xmlns:a16="http://schemas.microsoft.com/office/drawing/2014/main" id="{5B8E29F9-30D7-40E6-91DD-5B5C3FC89CEE}"/>
              </a:ext>
            </a:extLst>
          </p:cNvPr>
          <p:cNvGrpSpPr/>
          <p:nvPr/>
        </p:nvGrpSpPr>
        <p:grpSpPr>
          <a:xfrm>
            <a:off x="6312344" y="4839914"/>
            <a:ext cx="1965303" cy="673768"/>
            <a:chOff x="7465993" y="4420165"/>
            <a:chExt cx="2222017" cy="67376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11" name="矩形: 圆角 110">
              <a:extLst>
                <a:ext uri="{FF2B5EF4-FFF2-40B4-BE49-F238E27FC236}">
                  <a16:creationId xmlns:a16="http://schemas.microsoft.com/office/drawing/2014/main" id="{6B6D1C43-A17E-40AD-B547-F6C633C6B237}"/>
                </a:ext>
              </a:extLst>
            </p:cNvPr>
            <p:cNvSpPr/>
            <p:nvPr/>
          </p:nvSpPr>
          <p:spPr>
            <a:xfrm>
              <a:off x="7661110" y="4420165"/>
              <a:ext cx="2026900" cy="673768"/>
            </a:xfrm>
            <a:prstGeom prst="roundRect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bg2">
                      <a:lumMod val="25000"/>
                    </a:schemeClr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橡皮</a:t>
              </a:r>
            </a:p>
          </p:txBody>
        </p:sp>
        <p:sp>
          <p:nvSpPr>
            <p:cNvPr id="112" name="椭圆 111">
              <a:extLst>
                <a:ext uri="{FF2B5EF4-FFF2-40B4-BE49-F238E27FC236}">
                  <a16:creationId xmlns:a16="http://schemas.microsoft.com/office/drawing/2014/main" id="{9BFE48A3-3EC8-4B7D-B77A-368C2AF9F93E}"/>
                </a:ext>
              </a:extLst>
            </p:cNvPr>
            <p:cNvSpPr/>
            <p:nvPr/>
          </p:nvSpPr>
          <p:spPr>
            <a:xfrm>
              <a:off x="7465993" y="4572628"/>
              <a:ext cx="356842" cy="356842"/>
            </a:xfrm>
            <a:prstGeom prst="ellipse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3" name="组合 7">
            <a:extLst>
              <a:ext uri="{FF2B5EF4-FFF2-40B4-BE49-F238E27FC236}">
                <a16:creationId xmlns:a16="http://schemas.microsoft.com/office/drawing/2014/main" id="{A68BAB58-0BE9-4416-A604-CA7A1F360A9D}"/>
              </a:ext>
            </a:extLst>
          </p:cNvPr>
          <p:cNvGrpSpPr/>
          <p:nvPr/>
        </p:nvGrpSpPr>
        <p:grpSpPr>
          <a:xfrm>
            <a:off x="6300989" y="5786078"/>
            <a:ext cx="1982330" cy="673768"/>
            <a:chOff x="7465993" y="5366329"/>
            <a:chExt cx="2241268" cy="67376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14" name="矩形: 圆角 113">
              <a:extLst>
                <a:ext uri="{FF2B5EF4-FFF2-40B4-BE49-F238E27FC236}">
                  <a16:creationId xmlns:a16="http://schemas.microsoft.com/office/drawing/2014/main" id="{2E6BB61B-556A-40CC-9328-BF97FD694B2D}"/>
                </a:ext>
              </a:extLst>
            </p:cNvPr>
            <p:cNvSpPr/>
            <p:nvPr/>
          </p:nvSpPr>
          <p:spPr>
            <a:xfrm>
              <a:off x="7680361" y="5366329"/>
              <a:ext cx="2026900" cy="673768"/>
            </a:xfrm>
            <a:prstGeom prst="roundRect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bg2">
                      <a:lumMod val="25000"/>
                    </a:schemeClr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尺子</a:t>
              </a:r>
            </a:p>
          </p:txBody>
        </p:sp>
        <p:sp>
          <p:nvSpPr>
            <p:cNvPr id="115" name="椭圆 114">
              <a:extLst>
                <a:ext uri="{FF2B5EF4-FFF2-40B4-BE49-F238E27FC236}">
                  <a16:creationId xmlns:a16="http://schemas.microsoft.com/office/drawing/2014/main" id="{D7FF7D6E-1B66-4DAE-98CB-C2812BA2324E}"/>
                </a:ext>
              </a:extLst>
            </p:cNvPr>
            <p:cNvSpPr/>
            <p:nvPr/>
          </p:nvSpPr>
          <p:spPr>
            <a:xfrm>
              <a:off x="7465993" y="5517293"/>
              <a:ext cx="356842" cy="356842"/>
            </a:xfrm>
            <a:prstGeom prst="ellipse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9" name="组合 4">
            <a:extLst>
              <a:ext uri="{FF2B5EF4-FFF2-40B4-BE49-F238E27FC236}">
                <a16:creationId xmlns:a16="http://schemas.microsoft.com/office/drawing/2014/main" id="{75CFE693-8025-4B24-9732-3C9165E3F973}"/>
              </a:ext>
            </a:extLst>
          </p:cNvPr>
          <p:cNvGrpSpPr/>
          <p:nvPr/>
        </p:nvGrpSpPr>
        <p:grpSpPr>
          <a:xfrm>
            <a:off x="9197597" y="4826053"/>
            <a:ext cx="1965303" cy="673768"/>
            <a:chOff x="7465993" y="4420165"/>
            <a:chExt cx="2222017" cy="67376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20" name="矩形: 圆角 119">
              <a:extLst>
                <a:ext uri="{FF2B5EF4-FFF2-40B4-BE49-F238E27FC236}">
                  <a16:creationId xmlns:a16="http://schemas.microsoft.com/office/drawing/2014/main" id="{0A12B2FB-2357-4A4D-AFF3-FC9BCF04C46F}"/>
                </a:ext>
              </a:extLst>
            </p:cNvPr>
            <p:cNvSpPr/>
            <p:nvPr/>
          </p:nvSpPr>
          <p:spPr>
            <a:xfrm>
              <a:off x="7661110" y="4420165"/>
              <a:ext cx="2026900" cy="673768"/>
            </a:xfrm>
            <a:prstGeom prst="roundRect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bg2">
                      <a:lumMod val="25000"/>
                    </a:schemeClr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胶水</a:t>
              </a:r>
            </a:p>
          </p:txBody>
        </p:sp>
        <p:sp>
          <p:nvSpPr>
            <p:cNvPr id="121" name="椭圆 120">
              <a:extLst>
                <a:ext uri="{FF2B5EF4-FFF2-40B4-BE49-F238E27FC236}">
                  <a16:creationId xmlns:a16="http://schemas.microsoft.com/office/drawing/2014/main" id="{46C0E7FA-FDD2-44A9-9B17-31B7F52DD812}"/>
                </a:ext>
              </a:extLst>
            </p:cNvPr>
            <p:cNvSpPr/>
            <p:nvPr/>
          </p:nvSpPr>
          <p:spPr>
            <a:xfrm>
              <a:off x="7465993" y="4572628"/>
              <a:ext cx="356842" cy="356842"/>
            </a:xfrm>
            <a:prstGeom prst="ellipse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2" name="组合 8">
            <a:extLst>
              <a:ext uri="{FF2B5EF4-FFF2-40B4-BE49-F238E27FC236}">
                <a16:creationId xmlns:a16="http://schemas.microsoft.com/office/drawing/2014/main" id="{976E7198-C8EB-48B8-AE0A-AC3030C5B515}"/>
              </a:ext>
            </a:extLst>
          </p:cNvPr>
          <p:cNvGrpSpPr/>
          <p:nvPr/>
        </p:nvGrpSpPr>
        <p:grpSpPr>
          <a:xfrm>
            <a:off x="9197593" y="5772217"/>
            <a:ext cx="1982330" cy="673768"/>
            <a:chOff x="7465993" y="5366329"/>
            <a:chExt cx="2241268" cy="67376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23" name="矩形: 圆角 122">
              <a:extLst>
                <a:ext uri="{FF2B5EF4-FFF2-40B4-BE49-F238E27FC236}">
                  <a16:creationId xmlns:a16="http://schemas.microsoft.com/office/drawing/2014/main" id="{BEAC252B-1976-47D4-AB04-893CC60A5ACB}"/>
                </a:ext>
              </a:extLst>
            </p:cNvPr>
            <p:cNvSpPr/>
            <p:nvPr/>
          </p:nvSpPr>
          <p:spPr>
            <a:xfrm>
              <a:off x="7680361" y="5366329"/>
              <a:ext cx="2026900" cy="673768"/>
            </a:xfrm>
            <a:prstGeom prst="roundRect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bg2">
                      <a:lumMod val="25000"/>
                    </a:schemeClr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水彩笔</a:t>
              </a:r>
            </a:p>
          </p:txBody>
        </p:sp>
        <p:sp>
          <p:nvSpPr>
            <p:cNvPr id="124" name="椭圆 123">
              <a:extLst>
                <a:ext uri="{FF2B5EF4-FFF2-40B4-BE49-F238E27FC236}">
                  <a16:creationId xmlns:a16="http://schemas.microsoft.com/office/drawing/2014/main" id="{4ABA342C-92A2-46FD-B226-5A06F2CFE67C}"/>
                </a:ext>
              </a:extLst>
            </p:cNvPr>
            <p:cNvSpPr/>
            <p:nvPr/>
          </p:nvSpPr>
          <p:spPr>
            <a:xfrm>
              <a:off x="7465993" y="5517293"/>
              <a:ext cx="356842" cy="356842"/>
            </a:xfrm>
            <a:prstGeom prst="ellipse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4" name="对2">
            <a:extLst>
              <a:ext uri="{FF2B5EF4-FFF2-40B4-BE49-F238E27FC236}">
                <a16:creationId xmlns:a16="http://schemas.microsoft.com/office/drawing/2014/main" id="{C5399864-A314-4E1F-B799-8F39706FEC82}"/>
              </a:ext>
            </a:extLst>
          </p:cNvPr>
          <p:cNvGrpSpPr/>
          <p:nvPr/>
        </p:nvGrpSpPr>
        <p:grpSpPr>
          <a:xfrm>
            <a:off x="5425246" y="5872104"/>
            <a:ext cx="439994" cy="439994"/>
            <a:chOff x="5204590" y="898287"/>
            <a:chExt cx="571500" cy="571500"/>
          </a:xfrm>
        </p:grpSpPr>
        <p:sp>
          <p:nvSpPr>
            <p:cNvPr id="135" name="椭圆 134">
              <a:extLst>
                <a:ext uri="{FF2B5EF4-FFF2-40B4-BE49-F238E27FC236}">
                  <a16:creationId xmlns:a16="http://schemas.microsoft.com/office/drawing/2014/main" id="{0CE381B4-4772-43DE-BF41-1F630DDF7AB3}"/>
                </a:ext>
              </a:extLst>
            </p:cNvPr>
            <p:cNvSpPr/>
            <p:nvPr/>
          </p:nvSpPr>
          <p:spPr>
            <a:xfrm>
              <a:off x="5204590" y="898287"/>
              <a:ext cx="571500" cy="5715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36" name="图片 135">
              <a:extLst>
                <a:ext uri="{FF2B5EF4-FFF2-40B4-BE49-F238E27FC236}">
                  <a16:creationId xmlns:a16="http://schemas.microsoft.com/office/drawing/2014/main" id="{15FDF744-C84D-4232-9C0D-5E48B900FE4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37105" y="1020665"/>
              <a:ext cx="523676" cy="380538"/>
            </a:xfrm>
            <a:prstGeom prst="rect">
              <a:avLst/>
            </a:prstGeom>
          </p:spPr>
        </p:pic>
      </p:grpSp>
      <p:pic>
        <p:nvPicPr>
          <p:cNvPr id="146" name="图片 145">
            <a:extLst>
              <a:ext uri="{FF2B5EF4-FFF2-40B4-BE49-F238E27FC236}">
                <a16:creationId xmlns:a16="http://schemas.microsoft.com/office/drawing/2014/main" id="{1DE2BFBC-F750-478F-98F0-6D3F811BB5C6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82533" y="124427"/>
            <a:ext cx="1645592" cy="1645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234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0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10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10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1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1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1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1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</p:childTnLst>
        </p:cTn>
      </p:par>
    </p:tnLst>
    <p:bldLst>
      <p:bldP spid="5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片 22">
            <a:extLst>
              <a:ext uri="{FF2B5EF4-FFF2-40B4-BE49-F238E27FC236}">
                <a16:creationId xmlns:a16="http://schemas.microsoft.com/office/drawing/2014/main" id="{C86B1F6A-950D-43FB-899E-7C26CC224F4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51245" y="759898"/>
            <a:ext cx="382023" cy="187325"/>
          </a:xfrm>
          <a:custGeom>
            <a:avLst/>
            <a:gdLst>
              <a:gd name="connsiteX0" fmla="*/ 228357 w 382023"/>
              <a:gd name="connsiteY0" fmla="*/ 0 h 187325"/>
              <a:gd name="connsiteX1" fmla="*/ 382023 w 382023"/>
              <a:gd name="connsiteY1" fmla="*/ 187325 h 187325"/>
              <a:gd name="connsiteX2" fmla="*/ 0 w 382023"/>
              <a:gd name="connsiteY2" fmla="*/ 187325 h 187325"/>
              <a:gd name="connsiteX3" fmla="*/ 228357 w 382023"/>
              <a:gd name="connsiteY3" fmla="*/ 0 h 187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2023" h="187325">
                <a:moveTo>
                  <a:pt x="228357" y="0"/>
                </a:moveTo>
                <a:lnTo>
                  <a:pt x="382023" y="187325"/>
                </a:lnTo>
                <a:lnTo>
                  <a:pt x="0" y="187325"/>
                </a:lnTo>
                <a:lnTo>
                  <a:pt x="228357" y="0"/>
                </a:lnTo>
                <a:close/>
              </a:path>
            </a:pathLst>
          </a:custGeom>
        </p:spPr>
      </p:pic>
      <p:sp>
        <p:nvSpPr>
          <p:cNvPr id="55" name="任意多边形: 形状 5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38229F2-4F8D-41F0-9C82-318CCA367630}"/>
              </a:ext>
            </a:extLst>
          </p:cNvPr>
          <p:cNvSpPr/>
          <p:nvPr/>
        </p:nvSpPr>
        <p:spPr>
          <a:xfrm rot="21419974">
            <a:off x="10878615" y="3029790"/>
            <a:ext cx="936011" cy="725395"/>
          </a:xfrm>
          <a:custGeom>
            <a:avLst/>
            <a:gdLst>
              <a:gd name="connsiteX0" fmla="*/ 143677 w 2001506"/>
              <a:gd name="connsiteY0" fmla="*/ 350084 h 1149039"/>
              <a:gd name="connsiteX1" fmla="*/ 158191 w 2001506"/>
              <a:gd name="connsiteY1" fmla="*/ 1032256 h 1149039"/>
              <a:gd name="connsiteX2" fmla="*/ 1319334 w 2001506"/>
              <a:gd name="connsiteY2" fmla="*/ 741970 h 1149039"/>
              <a:gd name="connsiteX3" fmla="*/ 1290306 w 2001506"/>
              <a:gd name="connsiteY3" fmla="*/ 1148370 h 1149039"/>
              <a:gd name="connsiteX4" fmla="*/ 2001506 w 2001506"/>
              <a:gd name="connsiteY4" fmla="*/ 625856 h 1149039"/>
              <a:gd name="connsiteX5" fmla="*/ 1290306 w 2001506"/>
              <a:gd name="connsiteY5" fmla="*/ 1741 h 1149039"/>
              <a:gd name="connsiteX6" fmla="*/ 1391906 w 2001506"/>
              <a:gd name="connsiteY6" fmla="*/ 437170 h 1149039"/>
              <a:gd name="connsiteX7" fmla="*/ 143677 w 2001506"/>
              <a:gd name="connsiteY7" fmla="*/ 350084 h 1149039"/>
              <a:gd name="connsiteX0" fmla="*/ 149714 w 1993028"/>
              <a:gd name="connsiteY0" fmla="*/ 422686 h 1149069"/>
              <a:gd name="connsiteX1" fmla="*/ 149713 w 1993028"/>
              <a:gd name="connsiteY1" fmla="*/ 1032286 h 1149069"/>
              <a:gd name="connsiteX2" fmla="*/ 1310856 w 1993028"/>
              <a:gd name="connsiteY2" fmla="*/ 742000 h 1149069"/>
              <a:gd name="connsiteX3" fmla="*/ 1281828 w 1993028"/>
              <a:gd name="connsiteY3" fmla="*/ 1148400 h 1149069"/>
              <a:gd name="connsiteX4" fmla="*/ 1993028 w 1993028"/>
              <a:gd name="connsiteY4" fmla="*/ 625886 h 1149069"/>
              <a:gd name="connsiteX5" fmla="*/ 1281828 w 1993028"/>
              <a:gd name="connsiteY5" fmla="*/ 1771 h 1149069"/>
              <a:gd name="connsiteX6" fmla="*/ 1383428 w 1993028"/>
              <a:gd name="connsiteY6" fmla="*/ 437200 h 1149069"/>
              <a:gd name="connsiteX7" fmla="*/ 149714 w 1993028"/>
              <a:gd name="connsiteY7" fmla="*/ 422686 h 114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93028" h="1149069">
                <a:moveTo>
                  <a:pt x="149714" y="422686"/>
                </a:moveTo>
                <a:cubicBezTo>
                  <a:pt x="-55905" y="521867"/>
                  <a:pt x="-43811" y="979067"/>
                  <a:pt x="149713" y="1032286"/>
                </a:cubicBezTo>
                <a:cubicBezTo>
                  <a:pt x="343237" y="1085505"/>
                  <a:pt x="1122170" y="722648"/>
                  <a:pt x="1310856" y="742000"/>
                </a:cubicBezTo>
                <a:cubicBezTo>
                  <a:pt x="1499542" y="761352"/>
                  <a:pt x="1168133" y="1167752"/>
                  <a:pt x="1281828" y="1148400"/>
                </a:cubicBezTo>
                <a:cubicBezTo>
                  <a:pt x="1395523" y="1129048"/>
                  <a:pt x="1993028" y="816991"/>
                  <a:pt x="1993028" y="625886"/>
                </a:cubicBezTo>
                <a:cubicBezTo>
                  <a:pt x="1993028" y="434781"/>
                  <a:pt x="1383428" y="33219"/>
                  <a:pt x="1281828" y="1771"/>
                </a:cubicBezTo>
                <a:cubicBezTo>
                  <a:pt x="1180228" y="-29677"/>
                  <a:pt x="1572113" y="367048"/>
                  <a:pt x="1383428" y="437200"/>
                </a:cubicBezTo>
                <a:cubicBezTo>
                  <a:pt x="1194743" y="507352"/>
                  <a:pt x="355333" y="323505"/>
                  <a:pt x="149714" y="422686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8" name="图片 27">
            <a:extLst>
              <a:ext uri="{FF2B5EF4-FFF2-40B4-BE49-F238E27FC236}">
                <a16:creationId xmlns:a16="http://schemas.microsoft.com/office/drawing/2014/main" id="{479EC799-10C1-4EAF-90C4-9B019E209A1A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528582">
            <a:off x="4876066" y="1822341"/>
            <a:ext cx="2479832" cy="2481072"/>
          </a:xfrm>
          <a:prstGeom prst="rect">
            <a:avLst/>
          </a:prstGeom>
        </p:spPr>
      </p:pic>
      <p:grpSp>
        <p:nvGrpSpPr>
          <p:cNvPr id="96" name="组合 1">
            <a:extLst>
              <a:ext uri="{FF2B5EF4-FFF2-40B4-BE49-F238E27FC236}">
                <a16:creationId xmlns:a16="http://schemas.microsoft.com/office/drawing/2014/main" id="{2BAEB5D7-86C5-437C-AD3F-BF6217DF78E8}"/>
              </a:ext>
            </a:extLst>
          </p:cNvPr>
          <p:cNvGrpSpPr/>
          <p:nvPr/>
        </p:nvGrpSpPr>
        <p:grpSpPr>
          <a:xfrm>
            <a:off x="541835" y="4839915"/>
            <a:ext cx="1965307" cy="673768"/>
            <a:chOff x="7465993" y="635513"/>
            <a:chExt cx="2222021" cy="67376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97" name="矩形: 圆角 96">
              <a:extLst>
                <a:ext uri="{FF2B5EF4-FFF2-40B4-BE49-F238E27FC236}">
                  <a16:creationId xmlns:a16="http://schemas.microsoft.com/office/drawing/2014/main" id="{F8073CE3-454A-4BCB-93C6-440DE4C4BED5}"/>
                </a:ext>
              </a:extLst>
            </p:cNvPr>
            <p:cNvSpPr/>
            <p:nvPr/>
          </p:nvSpPr>
          <p:spPr>
            <a:xfrm>
              <a:off x="7661110" y="635513"/>
              <a:ext cx="2026904" cy="673768"/>
            </a:xfrm>
            <a:prstGeom prst="roundRect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bg2">
                      <a:lumMod val="25000"/>
                    </a:schemeClr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剪刀</a:t>
              </a:r>
            </a:p>
          </p:txBody>
        </p:sp>
        <p:sp>
          <p:nvSpPr>
            <p:cNvPr id="98" name="椭圆 97">
              <a:extLst>
                <a:ext uri="{FF2B5EF4-FFF2-40B4-BE49-F238E27FC236}">
                  <a16:creationId xmlns:a16="http://schemas.microsoft.com/office/drawing/2014/main" id="{0247D9DD-93A0-4DA9-838B-443AC707E466}"/>
                </a:ext>
              </a:extLst>
            </p:cNvPr>
            <p:cNvSpPr/>
            <p:nvPr/>
          </p:nvSpPr>
          <p:spPr>
            <a:xfrm>
              <a:off x="7465993" y="793976"/>
              <a:ext cx="356842" cy="356842"/>
            </a:xfrm>
            <a:prstGeom prst="ellipse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9" name="组合 5">
            <a:extLst>
              <a:ext uri="{FF2B5EF4-FFF2-40B4-BE49-F238E27FC236}">
                <a16:creationId xmlns:a16="http://schemas.microsoft.com/office/drawing/2014/main" id="{4CA0BEAB-5277-4B5E-A3D6-AEF3AE8780D5}"/>
              </a:ext>
            </a:extLst>
          </p:cNvPr>
          <p:cNvGrpSpPr/>
          <p:nvPr/>
        </p:nvGrpSpPr>
        <p:grpSpPr>
          <a:xfrm>
            <a:off x="541831" y="5786078"/>
            <a:ext cx="1965307" cy="673768"/>
            <a:chOff x="7465993" y="1581676"/>
            <a:chExt cx="2222021" cy="67376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00" name="矩形: 圆角 99">
              <a:extLst>
                <a:ext uri="{FF2B5EF4-FFF2-40B4-BE49-F238E27FC236}">
                  <a16:creationId xmlns:a16="http://schemas.microsoft.com/office/drawing/2014/main" id="{BEAB9BBC-437B-4443-ABD3-85FED05D4858}"/>
                </a:ext>
              </a:extLst>
            </p:cNvPr>
            <p:cNvSpPr/>
            <p:nvPr/>
          </p:nvSpPr>
          <p:spPr>
            <a:xfrm>
              <a:off x="7661110" y="1581676"/>
              <a:ext cx="2026904" cy="673768"/>
            </a:xfrm>
            <a:prstGeom prst="roundRect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bg2">
                      <a:lumMod val="25000"/>
                    </a:schemeClr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文具盒</a:t>
              </a:r>
            </a:p>
          </p:txBody>
        </p:sp>
        <p:sp>
          <p:nvSpPr>
            <p:cNvPr id="101" name="椭圆 100">
              <a:extLst>
                <a:ext uri="{FF2B5EF4-FFF2-40B4-BE49-F238E27FC236}">
                  <a16:creationId xmlns:a16="http://schemas.microsoft.com/office/drawing/2014/main" id="{2AC37FD1-5A62-43A5-8B63-9C82A0763915}"/>
                </a:ext>
              </a:extLst>
            </p:cNvPr>
            <p:cNvSpPr/>
            <p:nvPr/>
          </p:nvSpPr>
          <p:spPr>
            <a:xfrm>
              <a:off x="7465993" y="1738639"/>
              <a:ext cx="356842" cy="356842"/>
            </a:xfrm>
            <a:prstGeom prst="ellipse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2" name="组合 2">
            <a:extLst>
              <a:ext uri="{FF2B5EF4-FFF2-40B4-BE49-F238E27FC236}">
                <a16:creationId xmlns:a16="http://schemas.microsoft.com/office/drawing/2014/main" id="{31F6EC50-9A1D-4A73-9D2A-1BA5A3AFC66C}"/>
              </a:ext>
            </a:extLst>
          </p:cNvPr>
          <p:cNvGrpSpPr/>
          <p:nvPr/>
        </p:nvGrpSpPr>
        <p:grpSpPr>
          <a:xfrm>
            <a:off x="3427091" y="4839915"/>
            <a:ext cx="1965304" cy="673768"/>
            <a:chOff x="7465993" y="2527839"/>
            <a:chExt cx="2222018" cy="67376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03" name="矩形: 圆角 102">
              <a:extLst>
                <a:ext uri="{FF2B5EF4-FFF2-40B4-BE49-F238E27FC236}">
                  <a16:creationId xmlns:a16="http://schemas.microsoft.com/office/drawing/2014/main" id="{83398BDE-B9BD-43CD-8D89-E528D325DF46}"/>
                </a:ext>
              </a:extLst>
            </p:cNvPr>
            <p:cNvSpPr/>
            <p:nvPr/>
          </p:nvSpPr>
          <p:spPr>
            <a:xfrm>
              <a:off x="7661108" y="2527839"/>
              <a:ext cx="2026903" cy="673768"/>
            </a:xfrm>
            <a:prstGeom prst="roundRect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bg2">
                      <a:lumMod val="25000"/>
                    </a:schemeClr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铅笔</a:t>
              </a:r>
            </a:p>
          </p:txBody>
        </p:sp>
        <p:sp>
          <p:nvSpPr>
            <p:cNvPr id="104" name="椭圆 103">
              <a:extLst>
                <a:ext uri="{FF2B5EF4-FFF2-40B4-BE49-F238E27FC236}">
                  <a16:creationId xmlns:a16="http://schemas.microsoft.com/office/drawing/2014/main" id="{1799A53D-235A-4FF6-9769-2EB13ACC1EA2}"/>
                </a:ext>
              </a:extLst>
            </p:cNvPr>
            <p:cNvSpPr/>
            <p:nvPr/>
          </p:nvSpPr>
          <p:spPr>
            <a:xfrm>
              <a:off x="7465993" y="2683302"/>
              <a:ext cx="356842" cy="356842"/>
            </a:xfrm>
            <a:prstGeom prst="ellipse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5" name="组合 6">
            <a:extLst>
              <a:ext uri="{FF2B5EF4-FFF2-40B4-BE49-F238E27FC236}">
                <a16:creationId xmlns:a16="http://schemas.microsoft.com/office/drawing/2014/main" id="{3B4789C3-9FBD-4D4C-9143-3A41E9F9D75B}"/>
              </a:ext>
            </a:extLst>
          </p:cNvPr>
          <p:cNvGrpSpPr/>
          <p:nvPr/>
        </p:nvGrpSpPr>
        <p:grpSpPr>
          <a:xfrm>
            <a:off x="3421412" y="5786078"/>
            <a:ext cx="1965303" cy="673768"/>
            <a:chOff x="7465993" y="3474002"/>
            <a:chExt cx="2222017" cy="67376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06" name="矩形: 圆角 105">
              <a:extLst>
                <a:ext uri="{FF2B5EF4-FFF2-40B4-BE49-F238E27FC236}">
                  <a16:creationId xmlns:a16="http://schemas.microsoft.com/office/drawing/2014/main" id="{6BDFA669-E18B-4D92-9A25-E8CF27ED73E4}"/>
                </a:ext>
              </a:extLst>
            </p:cNvPr>
            <p:cNvSpPr/>
            <p:nvPr/>
          </p:nvSpPr>
          <p:spPr>
            <a:xfrm>
              <a:off x="7661108" y="3474002"/>
              <a:ext cx="2026902" cy="673768"/>
            </a:xfrm>
            <a:prstGeom prst="roundRect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bg2">
                      <a:lumMod val="25000"/>
                    </a:schemeClr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卷笔刀</a:t>
              </a:r>
            </a:p>
          </p:txBody>
        </p:sp>
        <p:sp>
          <p:nvSpPr>
            <p:cNvPr id="107" name="椭圆 106">
              <a:extLst>
                <a:ext uri="{FF2B5EF4-FFF2-40B4-BE49-F238E27FC236}">
                  <a16:creationId xmlns:a16="http://schemas.microsoft.com/office/drawing/2014/main" id="{5BBC2999-F9F6-44A1-A0A5-E28D6135FA6C}"/>
                </a:ext>
              </a:extLst>
            </p:cNvPr>
            <p:cNvSpPr/>
            <p:nvPr/>
          </p:nvSpPr>
          <p:spPr>
            <a:xfrm>
              <a:off x="7465993" y="3627965"/>
              <a:ext cx="356842" cy="356842"/>
            </a:xfrm>
            <a:prstGeom prst="ellipse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8" name="组合 3">
            <a:extLst>
              <a:ext uri="{FF2B5EF4-FFF2-40B4-BE49-F238E27FC236}">
                <a16:creationId xmlns:a16="http://schemas.microsoft.com/office/drawing/2014/main" id="{6908407C-CE71-4CF9-99EC-4090736FFE5A}"/>
              </a:ext>
            </a:extLst>
          </p:cNvPr>
          <p:cNvGrpSpPr/>
          <p:nvPr/>
        </p:nvGrpSpPr>
        <p:grpSpPr>
          <a:xfrm>
            <a:off x="6312344" y="4839914"/>
            <a:ext cx="1965303" cy="673768"/>
            <a:chOff x="7465993" y="4420165"/>
            <a:chExt cx="2222017" cy="67376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09" name="矩形: 圆角 108">
              <a:extLst>
                <a:ext uri="{FF2B5EF4-FFF2-40B4-BE49-F238E27FC236}">
                  <a16:creationId xmlns:a16="http://schemas.microsoft.com/office/drawing/2014/main" id="{CD83C845-EB34-4351-9871-994E1CDBB605}"/>
                </a:ext>
              </a:extLst>
            </p:cNvPr>
            <p:cNvSpPr/>
            <p:nvPr/>
          </p:nvSpPr>
          <p:spPr>
            <a:xfrm>
              <a:off x="7661110" y="4420165"/>
              <a:ext cx="2026900" cy="673768"/>
            </a:xfrm>
            <a:prstGeom prst="roundRect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bg2">
                      <a:lumMod val="25000"/>
                    </a:schemeClr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橡皮</a:t>
              </a:r>
            </a:p>
          </p:txBody>
        </p:sp>
        <p:sp>
          <p:nvSpPr>
            <p:cNvPr id="110" name="椭圆 109">
              <a:extLst>
                <a:ext uri="{FF2B5EF4-FFF2-40B4-BE49-F238E27FC236}">
                  <a16:creationId xmlns:a16="http://schemas.microsoft.com/office/drawing/2014/main" id="{A646BAFE-6833-44D4-A639-834E094B7B9F}"/>
                </a:ext>
              </a:extLst>
            </p:cNvPr>
            <p:cNvSpPr/>
            <p:nvPr/>
          </p:nvSpPr>
          <p:spPr>
            <a:xfrm>
              <a:off x="7465993" y="4572628"/>
              <a:ext cx="356842" cy="356842"/>
            </a:xfrm>
            <a:prstGeom prst="ellipse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1" name="组合 7">
            <a:extLst>
              <a:ext uri="{FF2B5EF4-FFF2-40B4-BE49-F238E27FC236}">
                <a16:creationId xmlns:a16="http://schemas.microsoft.com/office/drawing/2014/main" id="{BF36D187-942F-4F4C-952E-F55A0133AB76}"/>
              </a:ext>
            </a:extLst>
          </p:cNvPr>
          <p:cNvGrpSpPr/>
          <p:nvPr/>
        </p:nvGrpSpPr>
        <p:grpSpPr>
          <a:xfrm>
            <a:off x="6300989" y="5786078"/>
            <a:ext cx="1982330" cy="673768"/>
            <a:chOff x="7465993" y="5366329"/>
            <a:chExt cx="2241268" cy="67376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12" name="矩形: 圆角 111">
              <a:extLst>
                <a:ext uri="{FF2B5EF4-FFF2-40B4-BE49-F238E27FC236}">
                  <a16:creationId xmlns:a16="http://schemas.microsoft.com/office/drawing/2014/main" id="{A5BDF982-FD48-4EE6-B035-DA047C340901}"/>
                </a:ext>
              </a:extLst>
            </p:cNvPr>
            <p:cNvSpPr/>
            <p:nvPr/>
          </p:nvSpPr>
          <p:spPr>
            <a:xfrm>
              <a:off x="7680361" y="5366329"/>
              <a:ext cx="2026900" cy="673768"/>
            </a:xfrm>
            <a:prstGeom prst="roundRect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bg2">
                      <a:lumMod val="25000"/>
                    </a:schemeClr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尺子</a:t>
              </a:r>
            </a:p>
          </p:txBody>
        </p:sp>
        <p:sp>
          <p:nvSpPr>
            <p:cNvPr id="113" name="椭圆 112">
              <a:extLst>
                <a:ext uri="{FF2B5EF4-FFF2-40B4-BE49-F238E27FC236}">
                  <a16:creationId xmlns:a16="http://schemas.microsoft.com/office/drawing/2014/main" id="{1E1C463C-FF57-445D-B8CD-055700502C8D}"/>
                </a:ext>
              </a:extLst>
            </p:cNvPr>
            <p:cNvSpPr/>
            <p:nvPr/>
          </p:nvSpPr>
          <p:spPr>
            <a:xfrm>
              <a:off x="7465993" y="5517293"/>
              <a:ext cx="356842" cy="356842"/>
            </a:xfrm>
            <a:prstGeom prst="ellipse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7" name="组合 4">
            <a:extLst>
              <a:ext uri="{FF2B5EF4-FFF2-40B4-BE49-F238E27FC236}">
                <a16:creationId xmlns:a16="http://schemas.microsoft.com/office/drawing/2014/main" id="{757BA606-588A-4A5D-8644-672D5A76CA1C}"/>
              </a:ext>
            </a:extLst>
          </p:cNvPr>
          <p:cNvGrpSpPr/>
          <p:nvPr/>
        </p:nvGrpSpPr>
        <p:grpSpPr>
          <a:xfrm>
            <a:off x="9197597" y="4826053"/>
            <a:ext cx="1965303" cy="673768"/>
            <a:chOff x="7465993" y="4420165"/>
            <a:chExt cx="2222017" cy="67376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18" name="矩形: 圆角 117">
              <a:extLst>
                <a:ext uri="{FF2B5EF4-FFF2-40B4-BE49-F238E27FC236}">
                  <a16:creationId xmlns:a16="http://schemas.microsoft.com/office/drawing/2014/main" id="{FBD4ABE8-B25E-405A-A76C-35598B087317}"/>
                </a:ext>
              </a:extLst>
            </p:cNvPr>
            <p:cNvSpPr/>
            <p:nvPr/>
          </p:nvSpPr>
          <p:spPr>
            <a:xfrm>
              <a:off x="7661110" y="4420165"/>
              <a:ext cx="2026900" cy="673768"/>
            </a:xfrm>
            <a:prstGeom prst="roundRect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bg2">
                      <a:lumMod val="25000"/>
                    </a:schemeClr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胶水</a:t>
              </a:r>
            </a:p>
          </p:txBody>
        </p:sp>
        <p:sp>
          <p:nvSpPr>
            <p:cNvPr id="119" name="椭圆 118">
              <a:extLst>
                <a:ext uri="{FF2B5EF4-FFF2-40B4-BE49-F238E27FC236}">
                  <a16:creationId xmlns:a16="http://schemas.microsoft.com/office/drawing/2014/main" id="{7EA4FE15-A374-42EC-A73F-C9DC6178942B}"/>
                </a:ext>
              </a:extLst>
            </p:cNvPr>
            <p:cNvSpPr/>
            <p:nvPr/>
          </p:nvSpPr>
          <p:spPr>
            <a:xfrm>
              <a:off x="7465993" y="4572628"/>
              <a:ext cx="356842" cy="356842"/>
            </a:xfrm>
            <a:prstGeom prst="ellipse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0" name="组合 8">
            <a:extLst>
              <a:ext uri="{FF2B5EF4-FFF2-40B4-BE49-F238E27FC236}">
                <a16:creationId xmlns:a16="http://schemas.microsoft.com/office/drawing/2014/main" id="{8EA9C711-33E8-446A-801F-33AC5AAC741C}"/>
              </a:ext>
            </a:extLst>
          </p:cNvPr>
          <p:cNvGrpSpPr/>
          <p:nvPr/>
        </p:nvGrpSpPr>
        <p:grpSpPr>
          <a:xfrm>
            <a:off x="9197593" y="5772217"/>
            <a:ext cx="1982330" cy="673768"/>
            <a:chOff x="7465993" y="5366329"/>
            <a:chExt cx="2241268" cy="67376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21" name="矩形: 圆角 120">
              <a:extLst>
                <a:ext uri="{FF2B5EF4-FFF2-40B4-BE49-F238E27FC236}">
                  <a16:creationId xmlns:a16="http://schemas.microsoft.com/office/drawing/2014/main" id="{EF4B7F50-4743-4D2E-AE23-985C89ABCC1C}"/>
                </a:ext>
              </a:extLst>
            </p:cNvPr>
            <p:cNvSpPr/>
            <p:nvPr/>
          </p:nvSpPr>
          <p:spPr>
            <a:xfrm>
              <a:off x="7680361" y="5366329"/>
              <a:ext cx="2026900" cy="673768"/>
            </a:xfrm>
            <a:prstGeom prst="roundRect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bg2">
                      <a:lumMod val="25000"/>
                    </a:schemeClr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水彩笔</a:t>
              </a:r>
            </a:p>
          </p:txBody>
        </p:sp>
        <p:sp>
          <p:nvSpPr>
            <p:cNvPr id="122" name="椭圆 121">
              <a:extLst>
                <a:ext uri="{FF2B5EF4-FFF2-40B4-BE49-F238E27FC236}">
                  <a16:creationId xmlns:a16="http://schemas.microsoft.com/office/drawing/2014/main" id="{225C6646-5BF6-4BFC-BF27-5299AAF8A377}"/>
                </a:ext>
              </a:extLst>
            </p:cNvPr>
            <p:cNvSpPr/>
            <p:nvPr/>
          </p:nvSpPr>
          <p:spPr>
            <a:xfrm>
              <a:off x="7465993" y="5517293"/>
              <a:ext cx="356842" cy="356842"/>
            </a:xfrm>
            <a:prstGeom prst="ellipse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9" name="对2">
            <a:extLst>
              <a:ext uri="{FF2B5EF4-FFF2-40B4-BE49-F238E27FC236}">
                <a16:creationId xmlns:a16="http://schemas.microsoft.com/office/drawing/2014/main" id="{C9390760-CF0E-4228-847D-B3CEA6BFB73B}"/>
              </a:ext>
            </a:extLst>
          </p:cNvPr>
          <p:cNvGrpSpPr/>
          <p:nvPr/>
        </p:nvGrpSpPr>
        <p:grpSpPr>
          <a:xfrm>
            <a:off x="2539509" y="5872104"/>
            <a:ext cx="439994" cy="439994"/>
            <a:chOff x="5204590" y="898287"/>
            <a:chExt cx="571500" cy="571500"/>
          </a:xfrm>
        </p:grpSpPr>
        <p:sp>
          <p:nvSpPr>
            <p:cNvPr id="130" name="椭圆 129">
              <a:extLst>
                <a:ext uri="{FF2B5EF4-FFF2-40B4-BE49-F238E27FC236}">
                  <a16:creationId xmlns:a16="http://schemas.microsoft.com/office/drawing/2014/main" id="{3A910E72-C8C2-471E-BC8A-080483B6A70F}"/>
                </a:ext>
              </a:extLst>
            </p:cNvPr>
            <p:cNvSpPr/>
            <p:nvPr/>
          </p:nvSpPr>
          <p:spPr>
            <a:xfrm>
              <a:off x="5204590" y="898287"/>
              <a:ext cx="571500" cy="5715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31" name="图片 130">
              <a:extLst>
                <a:ext uri="{FF2B5EF4-FFF2-40B4-BE49-F238E27FC236}">
                  <a16:creationId xmlns:a16="http://schemas.microsoft.com/office/drawing/2014/main" id="{2F1B086C-F11D-41BF-BA8B-C64F9FA5C14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37105" y="1020665"/>
              <a:ext cx="523676" cy="380538"/>
            </a:xfrm>
            <a:prstGeom prst="rect">
              <a:avLst/>
            </a:prstGeom>
          </p:spPr>
        </p:pic>
      </p:grpSp>
      <p:grpSp>
        <p:nvGrpSpPr>
          <p:cNvPr id="144" name="组合 143">
            <a:extLst>
              <a:ext uri="{FF2B5EF4-FFF2-40B4-BE49-F238E27FC236}">
                <a16:creationId xmlns:a16="http://schemas.microsoft.com/office/drawing/2014/main" id="{BC208F10-A1DD-449C-9CED-41625758B6E5}"/>
              </a:ext>
            </a:extLst>
          </p:cNvPr>
          <p:cNvGrpSpPr/>
          <p:nvPr/>
        </p:nvGrpSpPr>
        <p:grpSpPr>
          <a:xfrm>
            <a:off x="4214050" y="635112"/>
            <a:ext cx="3953811" cy="709205"/>
            <a:chOff x="1917890" y="635112"/>
            <a:chExt cx="3953811" cy="709205"/>
          </a:xfrm>
        </p:grpSpPr>
        <p:sp>
          <p:nvSpPr>
            <p:cNvPr id="145" name="矩形: 圆角 144">
              <a:extLst>
                <a:ext uri="{FF2B5EF4-FFF2-40B4-BE49-F238E27FC236}">
                  <a16:creationId xmlns:a16="http://schemas.microsoft.com/office/drawing/2014/main" id="{B88BF864-282C-4353-9203-81573A8DB4FF}"/>
                </a:ext>
              </a:extLst>
            </p:cNvPr>
            <p:cNvSpPr/>
            <p:nvPr/>
          </p:nvSpPr>
          <p:spPr>
            <a:xfrm>
              <a:off x="1917890" y="635112"/>
              <a:ext cx="3953811" cy="709205"/>
            </a:xfrm>
            <a:prstGeom prst="roundRect">
              <a:avLst>
                <a:gd name="adj" fmla="val 10717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endParaRPr>
            </a:p>
          </p:txBody>
        </p:sp>
        <p:sp>
          <p:nvSpPr>
            <p:cNvPr id="146" name="矩形: 圆角 145">
              <a:extLst>
                <a:ext uri="{FF2B5EF4-FFF2-40B4-BE49-F238E27FC236}">
                  <a16:creationId xmlns:a16="http://schemas.microsoft.com/office/drawing/2014/main" id="{A7B367BF-0F59-4005-B805-8CC920A4435D}"/>
                </a:ext>
              </a:extLst>
            </p:cNvPr>
            <p:cNvSpPr/>
            <p:nvPr/>
          </p:nvSpPr>
          <p:spPr>
            <a:xfrm>
              <a:off x="1972848" y="694559"/>
              <a:ext cx="3843895" cy="590310"/>
            </a:xfrm>
            <a:prstGeom prst="roundRect">
              <a:avLst>
                <a:gd name="adj" fmla="val 10785"/>
              </a:avLst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tx1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这是什么？</a:t>
              </a:r>
            </a:p>
          </p:txBody>
        </p:sp>
      </p:grpSp>
      <p:pic>
        <p:nvPicPr>
          <p:cNvPr id="147" name="图片 146">
            <a:extLst>
              <a:ext uri="{FF2B5EF4-FFF2-40B4-BE49-F238E27FC236}">
                <a16:creationId xmlns:a16="http://schemas.microsoft.com/office/drawing/2014/main" id="{97728E63-A1C8-42B7-8365-66C977E07398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82533" y="124427"/>
            <a:ext cx="1645592" cy="1645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277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9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9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10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10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10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1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1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1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</p:childTnLst>
        </p:cTn>
      </p:par>
    </p:tnLst>
    <p:bldLst>
      <p:bldP spid="5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片 22">
            <a:extLst>
              <a:ext uri="{FF2B5EF4-FFF2-40B4-BE49-F238E27FC236}">
                <a16:creationId xmlns:a16="http://schemas.microsoft.com/office/drawing/2014/main" id="{C86B1F6A-950D-43FB-899E-7C26CC224F4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51245" y="759898"/>
            <a:ext cx="382023" cy="187325"/>
          </a:xfrm>
          <a:custGeom>
            <a:avLst/>
            <a:gdLst>
              <a:gd name="connsiteX0" fmla="*/ 228357 w 382023"/>
              <a:gd name="connsiteY0" fmla="*/ 0 h 187325"/>
              <a:gd name="connsiteX1" fmla="*/ 382023 w 382023"/>
              <a:gd name="connsiteY1" fmla="*/ 187325 h 187325"/>
              <a:gd name="connsiteX2" fmla="*/ 0 w 382023"/>
              <a:gd name="connsiteY2" fmla="*/ 187325 h 187325"/>
              <a:gd name="connsiteX3" fmla="*/ 228357 w 382023"/>
              <a:gd name="connsiteY3" fmla="*/ 0 h 187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2023" h="187325">
                <a:moveTo>
                  <a:pt x="228357" y="0"/>
                </a:moveTo>
                <a:lnTo>
                  <a:pt x="382023" y="187325"/>
                </a:lnTo>
                <a:lnTo>
                  <a:pt x="0" y="187325"/>
                </a:lnTo>
                <a:lnTo>
                  <a:pt x="228357" y="0"/>
                </a:lnTo>
                <a:close/>
              </a:path>
            </a:pathLst>
          </a:custGeom>
        </p:spPr>
      </p:pic>
      <p:sp>
        <p:nvSpPr>
          <p:cNvPr id="55" name="任意多边形: 形状 5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38229F2-4F8D-41F0-9C82-318CCA367630}"/>
              </a:ext>
            </a:extLst>
          </p:cNvPr>
          <p:cNvSpPr/>
          <p:nvPr/>
        </p:nvSpPr>
        <p:spPr>
          <a:xfrm rot="21419974">
            <a:off x="10878615" y="3029790"/>
            <a:ext cx="936011" cy="725395"/>
          </a:xfrm>
          <a:custGeom>
            <a:avLst/>
            <a:gdLst>
              <a:gd name="connsiteX0" fmla="*/ 143677 w 2001506"/>
              <a:gd name="connsiteY0" fmla="*/ 350084 h 1149039"/>
              <a:gd name="connsiteX1" fmla="*/ 158191 w 2001506"/>
              <a:gd name="connsiteY1" fmla="*/ 1032256 h 1149039"/>
              <a:gd name="connsiteX2" fmla="*/ 1319334 w 2001506"/>
              <a:gd name="connsiteY2" fmla="*/ 741970 h 1149039"/>
              <a:gd name="connsiteX3" fmla="*/ 1290306 w 2001506"/>
              <a:gd name="connsiteY3" fmla="*/ 1148370 h 1149039"/>
              <a:gd name="connsiteX4" fmla="*/ 2001506 w 2001506"/>
              <a:gd name="connsiteY4" fmla="*/ 625856 h 1149039"/>
              <a:gd name="connsiteX5" fmla="*/ 1290306 w 2001506"/>
              <a:gd name="connsiteY5" fmla="*/ 1741 h 1149039"/>
              <a:gd name="connsiteX6" fmla="*/ 1391906 w 2001506"/>
              <a:gd name="connsiteY6" fmla="*/ 437170 h 1149039"/>
              <a:gd name="connsiteX7" fmla="*/ 143677 w 2001506"/>
              <a:gd name="connsiteY7" fmla="*/ 350084 h 1149039"/>
              <a:gd name="connsiteX0" fmla="*/ 149714 w 1993028"/>
              <a:gd name="connsiteY0" fmla="*/ 422686 h 1149069"/>
              <a:gd name="connsiteX1" fmla="*/ 149713 w 1993028"/>
              <a:gd name="connsiteY1" fmla="*/ 1032286 h 1149069"/>
              <a:gd name="connsiteX2" fmla="*/ 1310856 w 1993028"/>
              <a:gd name="connsiteY2" fmla="*/ 742000 h 1149069"/>
              <a:gd name="connsiteX3" fmla="*/ 1281828 w 1993028"/>
              <a:gd name="connsiteY3" fmla="*/ 1148400 h 1149069"/>
              <a:gd name="connsiteX4" fmla="*/ 1993028 w 1993028"/>
              <a:gd name="connsiteY4" fmla="*/ 625886 h 1149069"/>
              <a:gd name="connsiteX5" fmla="*/ 1281828 w 1993028"/>
              <a:gd name="connsiteY5" fmla="*/ 1771 h 1149069"/>
              <a:gd name="connsiteX6" fmla="*/ 1383428 w 1993028"/>
              <a:gd name="connsiteY6" fmla="*/ 437200 h 1149069"/>
              <a:gd name="connsiteX7" fmla="*/ 149714 w 1993028"/>
              <a:gd name="connsiteY7" fmla="*/ 422686 h 114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93028" h="1149069">
                <a:moveTo>
                  <a:pt x="149714" y="422686"/>
                </a:moveTo>
                <a:cubicBezTo>
                  <a:pt x="-55905" y="521867"/>
                  <a:pt x="-43811" y="979067"/>
                  <a:pt x="149713" y="1032286"/>
                </a:cubicBezTo>
                <a:cubicBezTo>
                  <a:pt x="343237" y="1085505"/>
                  <a:pt x="1122170" y="722648"/>
                  <a:pt x="1310856" y="742000"/>
                </a:cubicBezTo>
                <a:cubicBezTo>
                  <a:pt x="1499542" y="761352"/>
                  <a:pt x="1168133" y="1167752"/>
                  <a:pt x="1281828" y="1148400"/>
                </a:cubicBezTo>
                <a:cubicBezTo>
                  <a:pt x="1395523" y="1129048"/>
                  <a:pt x="1993028" y="816991"/>
                  <a:pt x="1993028" y="625886"/>
                </a:cubicBezTo>
                <a:cubicBezTo>
                  <a:pt x="1993028" y="434781"/>
                  <a:pt x="1383428" y="33219"/>
                  <a:pt x="1281828" y="1771"/>
                </a:cubicBezTo>
                <a:cubicBezTo>
                  <a:pt x="1180228" y="-29677"/>
                  <a:pt x="1572113" y="367048"/>
                  <a:pt x="1383428" y="437200"/>
                </a:cubicBezTo>
                <a:cubicBezTo>
                  <a:pt x="1194743" y="507352"/>
                  <a:pt x="355333" y="323505"/>
                  <a:pt x="149714" y="422686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9" name="图片 28">
            <a:extLst>
              <a:ext uri="{FF2B5EF4-FFF2-40B4-BE49-F238E27FC236}">
                <a16:creationId xmlns:a16="http://schemas.microsoft.com/office/drawing/2014/main" id="{436226D5-0CF1-4429-83A5-5249116F64F3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2159" y="2002068"/>
            <a:ext cx="2287256" cy="2287256"/>
          </a:xfrm>
          <a:prstGeom prst="rect">
            <a:avLst/>
          </a:prstGeom>
        </p:spPr>
      </p:pic>
      <p:grpSp>
        <p:nvGrpSpPr>
          <p:cNvPr id="97" name="组合 1">
            <a:extLst>
              <a:ext uri="{FF2B5EF4-FFF2-40B4-BE49-F238E27FC236}">
                <a16:creationId xmlns:a16="http://schemas.microsoft.com/office/drawing/2014/main" id="{22E06119-979D-416F-86A0-8CFFD0FEDCF0}"/>
              </a:ext>
            </a:extLst>
          </p:cNvPr>
          <p:cNvGrpSpPr/>
          <p:nvPr/>
        </p:nvGrpSpPr>
        <p:grpSpPr>
          <a:xfrm>
            <a:off x="541835" y="4839915"/>
            <a:ext cx="1965307" cy="673768"/>
            <a:chOff x="7465993" y="635513"/>
            <a:chExt cx="2222021" cy="67376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98" name="矩形: 圆角 97">
              <a:extLst>
                <a:ext uri="{FF2B5EF4-FFF2-40B4-BE49-F238E27FC236}">
                  <a16:creationId xmlns:a16="http://schemas.microsoft.com/office/drawing/2014/main" id="{998CC2DD-4019-4355-A1D7-CFE313B93821}"/>
                </a:ext>
              </a:extLst>
            </p:cNvPr>
            <p:cNvSpPr/>
            <p:nvPr/>
          </p:nvSpPr>
          <p:spPr>
            <a:xfrm>
              <a:off x="7661110" y="635513"/>
              <a:ext cx="2026904" cy="673768"/>
            </a:xfrm>
            <a:prstGeom prst="roundRect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bg2">
                      <a:lumMod val="25000"/>
                    </a:schemeClr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剪刀</a:t>
              </a:r>
            </a:p>
          </p:txBody>
        </p:sp>
        <p:sp>
          <p:nvSpPr>
            <p:cNvPr id="99" name="椭圆 98">
              <a:extLst>
                <a:ext uri="{FF2B5EF4-FFF2-40B4-BE49-F238E27FC236}">
                  <a16:creationId xmlns:a16="http://schemas.microsoft.com/office/drawing/2014/main" id="{BBB5D5E3-1FD7-4CE7-8477-CFDAD461E622}"/>
                </a:ext>
              </a:extLst>
            </p:cNvPr>
            <p:cNvSpPr/>
            <p:nvPr/>
          </p:nvSpPr>
          <p:spPr>
            <a:xfrm>
              <a:off x="7465993" y="793976"/>
              <a:ext cx="356842" cy="356842"/>
            </a:xfrm>
            <a:prstGeom prst="ellipse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0" name="组合 5">
            <a:extLst>
              <a:ext uri="{FF2B5EF4-FFF2-40B4-BE49-F238E27FC236}">
                <a16:creationId xmlns:a16="http://schemas.microsoft.com/office/drawing/2014/main" id="{9BB665E4-9B1A-4946-8891-498B2FB91EF7}"/>
              </a:ext>
            </a:extLst>
          </p:cNvPr>
          <p:cNvGrpSpPr/>
          <p:nvPr/>
        </p:nvGrpSpPr>
        <p:grpSpPr>
          <a:xfrm>
            <a:off x="541831" y="5786078"/>
            <a:ext cx="1965307" cy="673768"/>
            <a:chOff x="7465993" y="1581676"/>
            <a:chExt cx="2222021" cy="67376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01" name="矩形: 圆角 100">
              <a:extLst>
                <a:ext uri="{FF2B5EF4-FFF2-40B4-BE49-F238E27FC236}">
                  <a16:creationId xmlns:a16="http://schemas.microsoft.com/office/drawing/2014/main" id="{A7206B32-BEF2-4A64-8241-FBF50022510B}"/>
                </a:ext>
              </a:extLst>
            </p:cNvPr>
            <p:cNvSpPr/>
            <p:nvPr/>
          </p:nvSpPr>
          <p:spPr>
            <a:xfrm>
              <a:off x="7661110" y="1581676"/>
              <a:ext cx="2026904" cy="673768"/>
            </a:xfrm>
            <a:prstGeom prst="roundRect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bg2">
                      <a:lumMod val="25000"/>
                    </a:schemeClr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文具盒</a:t>
              </a:r>
            </a:p>
          </p:txBody>
        </p:sp>
        <p:sp>
          <p:nvSpPr>
            <p:cNvPr id="102" name="椭圆 101">
              <a:extLst>
                <a:ext uri="{FF2B5EF4-FFF2-40B4-BE49-F238E27FC236}">
                  <a16:creationId xmlns:a16="http://schemas.microsoft.com/office/drawing/2014/main" id="{130C80A6-5140-4F02-B034-54E8B8EB1B3B}"/>
                </a:ext>
              </a:extLst>
            </p:cNvPr>
            <p:cNvSpPr/>
            <p:nvPr/>
          </p:nvSpPr>
          <p:spPr>
            <a:xfrm>
              <a:off x="7465993" y="1738639"/>
              <a:ext cx="356842" cy="356842"/>
            </a:xfrm>
            <a:prstGeom prst="ellipse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3" name="组合 2">
            <a:extLst>
              <a:ext uri="{FF2B5EF4-FFF2-40B4-BE49-F238E27FC236}">
                <a16:creationId xmlns:a16="http://schemas.microsoft.com/office/drawing/2014/main" id="{F5784685-CE8E-4BEB-AB40-1DA3316B5B9E}"/>
              </a:ext>
            </a:extLst>
          </p:cNvPr>
          <p:cNvGrpSpPr/>
          <p:nvPr/>
        </p:nvGrpSpPr>
        <p:grpSpPr>
          <a:xfrm>
            <a:off x="3427091" y="4839915"/>
            <a:ext cx="1965304" cy="673768"/>
            <a:chOff x="7465993" y="2527839"/>
            <a:chExt cx="2222018" cy="67376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04" name="矩形: 圆角 103">
              <a:extLst>
                <a:ext uri="{FF2B5EF4-FFF2-40B4-BE49-F238E27FC236}">
                  <a16:creationId xmlns:a16="http://schemas.microsoft.com/office/drawing/2014/main" id="{E3B6D5AF-96A3-4398-8FE4-90F0830BBDC1}"/>
                </a:ext>
              </a:extLst>
            </p:cNvPr>
            <p:cNvSpPr/>
            <p:nvPr/>
          </p:nvSpPr>
          <p:spPr>
            <a:xfrm>
              <a:off x="7661108" y="2527839"/>
              <a:ext cx="2026903" cy="673768"/>
            </a:xfrm>
            <a:prstGeom prst="roundRect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bg2">
                      <a:lumMod val="25000"/>
                    </a:schemeClr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铅笔</a:t>
              </a:r>
            </a:p>
          </p:txBody>
        </p:sp>
        <p:sp>
          <p:nvSpPr>
            <p:cNvPr id="105" name="椭圆 104">
              <a:extLst>
                <a:ext uri="{FF2B5EF4-FFF2-40B4-BE49-F238E27FC236}">
                  <a16:creationId xmlns:a16="http://schemas.microsoft.com/office/drawing/2014/main" id="{9DEB5D67-CF51-4FC1-9F6D-D962D038DA13}"/>
                </a:ext>
              </a:extLst>
            </p:cNvPr>
            <p:cNvSpPr/>
            <p:nvPr/>
          </p:nvSpPr>
          <p:spPr>
            <a:xfrm>
              <a:off x="7465993" y="2683302"/>
              <a:ext cx="356842" cy="356842"/>
            </a:xfrm>
            <a:prstGeom prst="ellipse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6" name="组合 6">
            <a:extLst>
              <a:ext uri="{FF2B5EF4-FFF2-40B4-BE49-F238E27FC236}">
                <a16:creationId xmlns:a16="http://schemas.microsoft.com/office/drawing/2014/main" id="{27C15740-6F51-4D34-BEF9-26E3014A567D}"/>
              </a:ext>
            </a:extLst>
          </p:cNvPr>
          <p:cNvGrpSpPr/>
          <p:nvPr/>
        </p:nvGrpSpPr>
        <p:grpSpPr>
          <a:xfrm>
            <a:off x="3421412" y="5786078"/>
            <a:ext cx="1965303" cy="673768"/>
            <a:chOff x="7465993" y="3474002"/>
            <a:chExt cx="2222017" cy="67376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07" name="矩形: 圆角 106">
              <a:extLst>
                <a:ext uri="{FF2B5EF4-FFF2-40B4-BE49-F238E27FC236}">
                  <a16:creationId xmlns:a16="http://schemas.microsoft.com/office/drawing/2014/main" id="{C2D6CEE0-423E-48ED-BB3C-A8E8123147AB}"/>
                </a:ext>
              </a:extLst>
            </p:cNvPr>
            <p:cNvSpPr/>
            <p:nvPr/>
          </p:nvSpPr>
          <p:spPr>
            <a:xfrm>
              <a:off x="7661108" y="3474002"/>
              <a:ext cx="2026902" cy="673768"/>
            </a:xfrm>
            <a:prstGeom prst="roundRect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bg2">
                      <a:lumMod val="25000"/>
                    </a:schemeClr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卷笔刀</a:t>
              </a:r>
            </a:p>
          </p:txBody>
        </p:sp>
        <p:sp>
          <p:nvSpPr>
            <p:cNvPr id="108" name="椭圆 107">
              <a:extLst>
                <a:ext uri="{FF2B5EF4-FFF2-40B4-BE49-F238E27FC236}">
                  <a16:creationId xmlns:a16="http://schemas.microsoft.com/office/drawing/2014/main" id="{080FACB6-7287-4712-9315-61C6DF9075AE}"/>
                </a:ext>
              </a:extLst>
            </p:cNvPr>
            <p:cNvSpPr/>
            <p:nvPr/>
          </p:nvSpPr>
          <p:spPr>
            <a:xfrm>
              <a:off x="7465993" y="3627965"/>
              <a:ext cx="356842" cy="356842"/>
            </a:xfrm>
            <a:prstGeom prst="ellipse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9" name="组合 3">
            <a:extLst>
              <a:ext uri="{FF2B5EF4-FFF2-40B4-BE49-F238E27FC236}">
                <a16:creationId xmlns:a16="http://schemas.microsoft.com/office/drawing/2014/main" id="{3DEF6700-5E82-4B51-B8C9-3A9204963CF4}"/>
              </a:ext>
            </a:extLst>
          </p:cNvPr>
          <p:cNvGrpSpPr/>
          <p:nvPr/>
        </p:nvGrpSpPr>
        <p:grpSpPr>
          <a:xfrm>
            <a:off x="6312344" y="4839914"/>
            <a:ext cx="1965303" cy="673768"/>
            <a:chOff x="7465993" y="4420165"/>
            <a:chExt cx="2222017" cy="67376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10" name="矩形: 圆角 109">
              <a:extLst>
                <a:ext uri="{FF2B5EF4-FFF2-40B4-BE49-F238E27FC236}">
                  <a16:creationId xmlns:a16="http://schemas.microsoft.com/office/drawing/2014/main" id="{9F29054A-476E-46DE-99E2-F81C323E99F9}"/>
                </a:ext>
              </a:extLst>
            </p:cNvPr>
            <p:cNvSpPr/>
            <p:nvPr/>
          </p:nvSpPr>
          <p:spPr>
            <a:xfrm>
              <a:off x="7661110" y="4420165"/>
              <a:ext cx="2026900" cy="673768"/>
            </a:xfrm>
            <a:prstGeom prst="roundRect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bg2">
                      <a:lumMod val="25000"/>
                    </a:schemeClr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橡皮</a:t>
              </a:r>
            </a:p>
          </p:txBody>
        </p:sp>
        <p:sp>
          <p:nvSpPr>
            <p:cNvPr id="111" name="椭圆 110">
              <a:extLst>
                <a:ext uri="{FF2B5EF4-FFF2-40B4-BE49-F238E27FC236}">
                  <a16:creationId xmlns:a16="http://schemas.microsoft.com/office/drawing/2014/main" id="{2D6F34B8-F314-428F-A8D3-A974CF01A563}"/>
                </a:ext>
              </a:extLst>
            </p:cNvPr>
            <p:cNvSpPr/>
            <p:nvPr/>
          </p:nvSpPr>
          <p:spPr>
            <a:xfrm>
              <a:off x="7465993" y="4572628"/>
              <a:ext cx="356842" cy="356842"/>
            </a:xfrm>
            <a:prstGeom prst="ellipse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2" name="组合 7">
            <a:extLst>
              <a:ext uri="{FF2B5EF4-FFF2-40B4-BE49-F238E27FC236}">
                <a16:creationId xmlns:a16="http://schemas.microsoft.com/office/drawing/2014/main" id="{44B42A7E-58D1-4F42-8CDD-1E2660B82D28}"/>
              </a:ext>
            </a:extLst>
          </p:cNvPr>
          <p:cNvGrpSpPr/>
          <p:nvPr/>
        </p:nvGrpSpPr>
        <p:grpSpPr>
          <a:xfrm>
            <a:off x="6300989" y="5786078"/>
            <a:ext cx="1982330" cy="673768"/>
            <a:chOff x="7465993" y="5366329"/>
            <a:chExt cx="2241268" cy="67376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13" name="矩形: 圆角 112">
              <a:extLst>
                <a:ext uri="{FF2B5EF4-FFF2-40B4-BE49-F238E27FC236}">
                  <a16:creationId xmlns:a16="http://schemas.microsoft.com/office/drawing/2014/main" id="{C51098AE-6827-4D83-97F8-11009F63B70C}"/>
                </a:ext>
              </a:extLst>
            </p:cNvPr>
            <p:cNvSpPr/>
            <p:nvPr/>
          </p:nvSpPr>
          <p:spPr>
            <a:xfrm>
              <a:off x="7680361" y="5366329"/>
              <a:ext cx="2026900" cy="673768"/>
            </a:xfrm>
            <a:prstGeom prst="roundRect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bg2">
                      <a:lumMod val="25000"/>
                    </a:schemeClr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尺子</a:t>
              </a:r>
            </a:p>
          </p:txBody>
        </p:sp>
        <p:sp>
          <p:nvSpPr>
            <p:cNvPr id="114" name="椭圆 113">
              <a:extLst>
                <a:ext uri="{FF2B5EF4-FFF2-40B4-BE49-F238E27FC236}">
                  <a16:creationId xmlns:a16="http://schemas.microsoft.com/office/drawing/2014/main" id="{2F30E3C8-0B1B-4EC5-BF22-03DE2C69DAFC}"/>
                </a:ext>
              </a:extLst>
            </p:cNvPr>
            <p:cNvSpPr/>
            <p:nvPr/>
          </p:nvSpPr>
          <p:spPr>
            <a:xfrm>
              <a:off x="7465993" y="5517293"/>
              <a:ext cx="356842" cy="356842"/>
            </a:xfrm>
            <a:prstGeom prst="ellipse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8" name="组合 4">
            <a:extLst>
              <a:ext uri="{FF2B5EF4-FFF2-40B4-BE49-F238E27FC236}">
                <a16:creationId xmlns:a16="http://schemas.microsoft.com/office/drawing/2014/main" id="{2E379590-C45A-4398-A65E-E8AFACF2B7E6}"/>
              </a:ext>
            </a:extLst>
          </p:cNvPr>
          <p:cNvGrpSpPr/>
          <p:nvPr/>
        </p:nvGrpSpPr>
        <p:grpSpPr>
          <a:xfrm>
            <a:off x="9197597" y="4826053"/>
            <a:ext cx="1965303" cy="673768"/>
            <a:chOff x="7465993" y="4420165"/>
            <a:chExt cx="2222017" cy="67376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19" name="矩形: 圆角 118">
              <a:extLst>
                <a:ext uri="{FF2B5EF4-FFF2-40B4-BE49-F238E27FC236}">
                  <a16:creationId xmlns:a16="http://schemas.microsoft.com/office/drawing/2014/main" id="{45733203-DA65-447D-AD1D-C8FDAD7CBDC4}"/>
                </a:ext>
              </a:extLst>
            </p:cNvPr>
            <p:cNvSpPr/>
            <p:nvPr/>
          </p:nvSpPr>
          <p:spPr>
            <a:xfrm>
              <a:off x="7661110" y="4420165"/>
              <a:ext cx="2026900" cy="673768"/>
            </a:xfrm>
            <a:prstGeom prst="roundRect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bg2">
                      <a:lumMod val="25000"/>
                    </a:schemeClr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胶水</a:t>
              </a:r>
            </a:p>
          </p:txBody>
        </p:sp>
        <p:sp>
          <p:nvSpPr>
            <p:cNvPr id="120" name="椭圆 119">
              <a:extLst>
                <a:ext uri="{FF2B5EF4-FFF2-40B4-BE49-F238E27FC236}">
                  <a16:creationId xmlns:a16="http://schemas.microsoft.com/office/drawing/2014/main" id="{7FE6CAE2-3369-474B-A954-CDD008CB0393}"/>
                </a:ext>
              </a:extLst>
            </p:cNvPr>
            <p:cNvSpPr/>
            <p:nvPr/>
          </p:nvSpPr>
          <p:spPr>
            <a:xfrm>
              <a:off x="7465993" y="4572628"/>
              <a:ext cx="356842" cy="356842"/>
            </a:xfrm>
            <a:prstGeom prst="ellipse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1" name="组合 8">
            <a:extLst>
              <a:ext uri="{FF2B5EF4-FFF2-40B4-BE49-F238E27FC236}">
                <a16:creationId xmlns:a16="http://schemas.microsoft.com/office/drawing/2014/main" id="{E0F2A0A4-0431-4D63-BD16-A9BE554F049C}"/>
              </a:ext>
            </a:extLst>
          </p:cNvPr>
          <p:cNvGrpSpPr/>
          <p:nvPr/>
        </p:nvGrpSpPr>
        <p:grpSpPr>
          <a:xfrm>
            <a:off x="9197593" y="5772217"/>
            <a:ext cx="1982330" cy="673768"/>
            <a:chOff x="7465993" y="5366329"/>
            <a:chExt cx="2241268" cy="67376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22" name="矩形: 圆角 121">
              <a:extLst>
                <a:ext uri="{FF2B5EF4-FFF2-40B4-BE49-F238E27FC236}">
                  <a16:creationId xmlns:a16="http://schemas.microsoft.com/office/drawing/2014/main" id="{E34E9FDD-5442-4EE5-8EFE-E51FA2BFF55F}"/>
                </a:ext>
              </a:extLst>
            </p:cNvPr>
            <p:cNvSpPr/>
            <p:nvPr/>
          </p:nvSpPr>
          <p:spPr>
            <a:xfrm>
              <a:off x="7680361" y="5366329"/>
              <a:ext cx="2026900" cy="673768"/>
            </a:xfrm>
            <a:prstGeom prst="roundRect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bg2">
                      <a:lumMod val="25000"/>
                    </a:schemeClr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水彩笔</a:t>
              </a:r>
            </a:p>
          </p:txBody>
        </p:sp>
        <p:sp>
          <p:nvSpPr>
            <p:cNvPr id="123" name="椭圆 122">
              <a:extLst>
                <a:ext uri="{FF2B5EF4-FFF2-40B4-BE49-F238E27FC236}">
                  <a16:creationId xmlns:a16="http://schemas.microsoft.com/office/drawing/2014/main" id="{D802E2E7-B4AF-4F1A-B9C3-40D921B566C5}"/>
                </a:ext>
              </a:extLst>
            </p:cNvPr>
            <p:cNvSpPr/>
            <p:nvPr/>
          </p:nvSpPr>
          <p:spPr>
            <a:xfrm>
              <a:off x="7465993" y="5517293"/>
              <a:ext cx="356842" cy="356842"/>
            </a:xfrm>
            <a:prstGeom prst="ellipse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6" name="对2">
            <a:extLst>
              <a:ext uri="{FF2B5EF4-FFF2-40B4-BE49-F238E27FC236}">
                <a16:creationId xmlns:a16="http://schemas.microsoft.com/office/drawing/2014/main" id="{24137779-850D-4A1E-A634-025462FCCE44}"/>
              </a:ext>
            </a:extLst>
          </p:cNvPr>
          <p:cNvGrpSpPr/>
          <p:nvPr/>
        </p:nvGrpSpPr>
        <p:grpSpPr>
          <a:xfrm>
            <a:off x="8310983" y="5872104"/>
            <a:ext cx="439994" cy="439994"/>
            <a:chOff x="5204590" y="898287"/>
            <a:chExt cx="571500" cy="571500"/>
          </a:xfrm>
        </p:grpSpPr>
        <p:sp>
          <p:nvSpPr>
            <p:cNvPr id="137" name="椭圆 136">
              <a:extLst>
                <a:ext uri="{FF2B5EF4-FFF2-40B4-BE49-F238E27FC236}">
                  <a16:creationId xmlns:a16="http://schemas.microsoft.com/office/drawing/2014/main" id="{7A87EA5C-B2F8-4D1A-BF23-0EEFC3540C9B}"/>
                </a:ext>
              </a:extLst>
            </p:cNvPr>
            <p:cNvSpPr/>
            <p:nvPr/>
          </p:nvSpPr>
          <p:spPr>
            <a:xfrm>
              <a:off x="5204590" y="898287"/>
              <a:ext cx="571500" cy="5715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38" name="图片 137">
              <a:extLst>
                <a:ext uri="{FF2B5EF4-FFF2-40B4-BE49-F238E27FC236}">
                  <a16:creationId xmlns:a16="http://schemas.microsoft.com/office/drawing/2014/main" id="{8253D12E-F5BD-4F31-BFAF-EC2089F124A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37105" y="1020665"/>
              <a:ext cx="523676" cy="380538"/>
            </a:xfrm>
            <a:prstGeom prst="rect">
              <a:avLst/>
            </a:prstGeom>
          </p:spPr>
        </p:pic>
      </p:grpSp>
      <p:grpSp>
        <p:nvGrpSpPr>
          <p:cNvPr id="145" name="组合 144">
            <a:extLst>
              <a:ext uri="{FF2B5EF4-FFF2-40B4-BE49-F238E27FC236}">
                <a16:creationId xmlns:a16="http://schemas.microsoft.com/office/drawing/2014/main" id="{19AB50E9-A525-43D2-A688-3F1F16A202D2}"/>
              </a:ext>
            </a:extLst>
          </p:cNvPr>
          <p:cNvGrpSpPr/>
          <p:nvPr/>
        </p:nvGrpSpPr>
        <p:grpSpPr>
          <a:xfrm>
            <a:off x="4214050" y="635112"/>
            <a:ext cx="3953811" cy="709205"/>
            <a:chOff x="1917890" y="635112"/>
            <a:chExt cx="3953811" cy="709205"/>
          </a:xfrm>
        </p:grpSpPr>
        <p:sp>
          <p:nvSpPr>
            <p:cNvPr id="146" name="矩形: 圆角 145">
              <a:extLst>
                <a:ext uri="{FF2B5EF4-FFF2-40B4-BE49-F238E27FC236}">
                  <a16:creationId xmlns:a16="http://schemas.microsoft.com/office/drawing/2014/main" id="{7DA5F4C9-74A9-403D-819E-6657D007DF73}"/>
                </a:ext>
              </a:extLst>
            </p:cNvPr>
            <p:cNvSpPr/>
            <p:nvPr/>
          </p:nvSpPr>
          <p:spPr>
            <a:xfrm>
              <a:off x="1917890" y="635112"/>
              <a:ext cx="3953811" cy="709205"/>
            </a:xfrm>
            <a:prstGeom prst="roundRect">
              <a:avLst>
                <a:gd name="adj" fmla="val 10717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endParaRPr>
            </a:p>
          </p:txBody>
        </p:sp>
        <p:sp>
          <p:nvSpPr>
            <p:cNvPr id="147" name="矩形: 圆角 146">
              <a:extLst>
                <a:ext uri="{FF2B5EF4-FFF2-40B4-BE49-F238E27FC236}">
                  <a16:creationId xmlns:a16="http://schemas.microsoft.com/office/drawing/2014/main" id="{E6A64914-56B5-4998-B15D-9395F96503DA}"/>
                </a:ext>
              </a:extLst>
            </p:cNvPr>
            <p:cNvSpPr/>
            <p:nvPr/>
          </p:nvSpPr>
          <p:spPr>
            <a:xfrm>
              <a:off x="1972848" y="694559"/>
              <a:ext cx="3843895" cy="590310"/>
            </a:xfrm>
            <a:prstGeom prst="roundRect">
              <a:avLst>
                <a:gd name="adj" fmla="val 10785"/>
              </a:avLst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tx1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这是什么？</a:t>
              </a:r>
            </a:p>
          </p:txBody>
        </p:sp>
      </p:grpSp>
      <p:pic>
        <p:nvPicPr>
          <p:cNvPr id="148" name="图片 147">
            <a:extLst>
              <a:ext uri="{FF2B5EF4-FFF2-40B4-BE49-F238E27FC236}">
                <a16:creationId xmlns:a16="http://schemas.microsoft.com/office/drawing/2014/main" id="{F6D9D6EF-D370-4D98-97DA-19A3A7FA94C8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82533" y="124427"/>
            <a:ext cx="1645592" cy="1645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560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9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0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10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10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10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1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1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</p:childTnLst>
        </p:cTn>
      </p:par>
    </p:tnLst>
    <p:bldLst>
      <p:bldP spid="5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片 22">
            <a:extLst>
              <a:ext uri="{FF2B5EF4-FFF2-40B4-BE49-F238E27FC236}">
                <a16:creationId xmlns:a16="http://schemas.microsoft.com/office/drawing/2014/main" id="{C86B1F6A-950D-43FB-899E-7C26CC224F4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51245" y="759898"/>
            <a:ext cx="382023" cy="187325"/>
          </a:xfrm>
          <a:custGeom>
            <a:avLst/>
            <a:gdLst>
              <a:gd name="connsiteX0" fmla="*/ 228357 w 382023"/>
              <a:gd name="connsiteY0" fmla="*/ 0 h 187325"/>
              <a:gd name="connsiteX1" fmla="*/ 382023 w 382023"/>
              <a:gd name="connsiteY1" fmla="*/ 187325 h 187325"/>
              <a:gd name="connsiteX2" fmla="*/ 0 w 382023"/>
              <a:gd name="connsiteY2" fmla="*/ 187325 h 187325"/>
              <a:gd name="connsiteX3" fmla="*/ 228357 w 382023"/>
              <a:gd name="connsiteY3" fmla="*/ 0 h 187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2023" h="187325">
                <a:moveTo>
                  <a:pt x="228357" y="0"/>
                </a:moveTo>
                <a:lnTo>
                  <a:pt x="382023" y="187325"/>
                </a:lnTo>
                <a:lnTo>
                  <a:pt x="0" y="187325"/>
                </a:lnTo>
                <a:lnTo>
                  <a:pt x="228357" y="0"/>
                </a:lnTo>
                <a:close/>
              </a:path>
            </a:pathLst>
          </a:custGeom>
        </p:spPr>
      </p:pic>
      <p:sp>
        <p:nvSpPr>
          <p:cNvPr id="55" name="任意多边形: 形状 5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38229F2-4F8D-41F0-9C82-318CCA367630}"/>
              </a:ext>
            </a:extLst>
          </p:cNvPr>
          <p:cNvSpPr/>
          <p:nvPr/>
        </p:nvSpPr>
        <p:spPr>
          <a:xfrm rot="21419974">
            <a:off x="10878615" y="3029790"/>
            <a:ext cx="936011" cy="725395"/>
          </a:xfrm>
          <a:custGeom>
            <a:avLst/>
            <a:gdLst>
              <a:gd name="connsiteX0" fmla="*/ 143677 w 2001506"/>
              <a:gd name="connsiteY0" fmla="*/ 350084 h 1149039"/>
              <a:gd name="connsiteX1" fmla="*/ 158191 w 2001506"/>
              <a:gd name="connsiteY1" fmla="*/ 1032256 h 1149039"/>
              <a:gd name="connsiteX2" fmla="*/ 1319334 w 2001506"/>
              <a:gd name="connsiteY2" fmla="*/ 741970 h 1149039"/>
              <a:gd name="connsiteX3" fmla="*/ 1290306 w 2001506"/>
              <a:gd name="connsiteY3" fmla="*/ 1148370 h 1149039"/>
              <a:gd name="connsiteX4" fmla="*/ 2001506 w 2001506"/>
              <a:gd name="connsiteY4" fmla="*/ 625856 h 1149039"/>
              <a:gd name="connsiteX5" fmla="*/ 1290306 w 2001506"/>
              <a:gd name="connsiteY5" fmla="*/ 1741 h 1149039"/>
              <a:gd name="connsiteX6" fmla="*/ 1391906 w 2001506"/>
              <a:gd name="connsiteY6" fmla="*/ 437170 h 1149039"/>
              <a:gd name="connsiteX7" fmla="*/ 143677 w 2001506"/>
              <a:gd name="connsiteY7" fmla="*/ 350084 h 1149039"/>
              <a:gd name="connsiteX0" fmla="*/ 149714 w 1993028"/>
              <a:gd name="connsiteY0" fmla="*/ 422686 h 1149069"/>
              <a:gd name="connsiteX1" fmla="*/ 149713 w 1993028"/>
              <a:gd name="connsiteY1" fmla="*/ 1032286 h 1149069"/>
              <a:gd name="connsiteX2" fmla="*/ 1310856 w 1993028"/>
              <a:gd name="connsiteY2" fmla="*/ 742000 h 1149069"/>
              <a:gd name="connsiteX3" fmla="*/ 1281828 w 1993028"/>
              <a:gd name="connsiteY3" fmla="*/ 1148400 h 1149069"/>
              <a:gd name="connsiteX4" fmla="*/ 1993028 w 1993028"/>
              <a:gd name="connsiteY4" fmla="*/ 625886 h 1149069"/>
              <a:gd name="connsiteX5" fmla="*/ 1281828 w 1993028"/>
              <a:gd name="connsiteY5" fmla="*/ 1771 h 1149069"/>
              <a:gd name="connsiteX6" fmla="*/ 1383428 w 1993028"/>
              <a:gd name="connsiteY6" fmla="*/ 437200 h 1149069"/>
              <a:gd name="connsiteX7" fmla="*/ 149714 w 1993028"/>
              <a:gd name="connsiteY7" fmla="*/ 422686 h 114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93028" h="1149069">
                <a:moveTo>
                  <a:pt x="149714" y="422686"/>
                </a:moveTo>
                <a:cubicBezTo>
                  <a:pt x="-55905" y="521867"/>
                  <a:pt x="-43811" y="979067"/>
                  <a:pt x="149713" y="1032286"/>
                </a:cubicBezTo>
                <a:cubicBezTo>
                  <a:pt x="343237" y="1085505"/>
                  <a:pt x="1122170" y="722648"/>
                  <a:pt x="1310856" y="742000"/>
                </a:cubicBezTo>
                <a:cubicBezTo>
                  <a:pt x="1499542" y="761352"/>
                  <a:pt x="1168133" y="1167752"/>
                  <a:pt x="1281828" y="1148400"/>
                </a:cubicBezTo>
                <a:cubicBezTo>
                  <a:pt x="1395523" y="1129048"/>
                  <a:pt x="1993028" y="816991"/>
                  <a:pt x="1993028" y="625886"/>
                </a:cubicBezTo>
                <a:cubicBezTo>
                  <a:pt x="1993028" y="434781"/>
                  <a:pt x="1383428" y="33219"/>
                  <a:pt x="1281828" y="1771"/>
                </a:cubicBezTo>
                <a:cubicBezTo>
                  <a:pt x="1180228" y="-29677"/>
                  <a:pt x="1572113" y="367048"/>
                  <a:pt x="1383428" y="437200"/>
                </a:cubicBezTo>
                <a:cubicBezTo>
                  <a:pt x="1194743" y="507352"/>
                  <a:pt x="355333" y="323505"/>
                  <a:pt x="149714" y="422686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1" name="图片 30">
            <a:extLst>
              <a:ext uri="{FF2B5EF4-FFF2-40B4-BE49-F238E27FC236}">
                <a16:creationId xmlns:a16="http://schemas.microsoft.com/office/drawing/2014/main" id="{77AABC4B-19E0-47D3-9E1A-AB32D3196965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4534250">
            <a:off x="5345482" y="2178352"/>
            <a:ext cx="1633822" cy="1633822"/>
          </a:xfrm>
          <a:prstGeom prst="rect">
            <a:avLst/>
          </a:prstGeom>
        </p:spPr>
      </p:pic>
      <p:grpSp>
        <p:nvGrpSpPr>
          <p:cNvPr id="98" name="组合 1">
            <a:extLst>
              <a:ext uri="{FF2B5EF4-FFF2-40B4-BE49-F238E27FC236}">
                <a16:creationId xmlns:a16="http://schemas.microsoft.com/office/drawing/2014/main" id="{D57AD254-486C-4C98-B7AE-11FADE946F28}"/>
              </a:ext>
            </a:extLst>
          </p:cNvPr>
          <p:cNvGrpSpPr/>
          <p:nvPr/>
        </p:nvGrpSpPr>
        <p:grpSpPr>
          <a:xfrm>
            <a:off x="541835" y="4839915"/>
            <a:ext cx="1965307" cy="673768"/>
            <a:chOff x="7465993" y="635513"/>
            <a:chExt cx="2222021" cy="67376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99" name="矩形: 圆角 98">
              <a:extLst>
                <a:ext uri="{FF2B5EF4-FFF2-40B4-BE49-F238E27FC236}">
                  <a16:creationId xmlns:a16="http://schemas.microsoft.com/office/drawing/2014/main" id="{C79787FE-3FA1-4120-8721-988F9C7B612F}"/>
                </a:ext>
              </a:extLst>
            </p:cNvPr>
            <p:cNvSpPr/>
            <p:nvPr/>
          </p:nvSpPr>
          <p:spPr>
            <a:xfrm>
              <a:off x="7661110" y="635513"/>
              <a:ext cx="2026904" cy="673768"/>
            </a:xfrm>
            <a:prstGeom prst="roundRect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bg2">
                      <a:lumMod val="25000"/>
                    </a:schemeClr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剪刀</a:t>
              </a:r>
            </a:p>
          </p:txBody>
        </p:sp>
        <p:sp>
          <p:nvSpPr>
            <p:cNvPr id="100" name="椭圆 99">
              <a:extLst>
                <a:ext uri="{FF2B5EF4-FFF2-40B4-BE49-F238E27FC236}">
                  <a16:creationId xmlns:a16="http://schemas.microsoft.com/office/drawing/2014/main" id="{6CEEB5D9-7058-45FB-B9BF-5A9A1A0990D7}"/>
                </a:ext>
              </a:extLst>
            </p:cNvPr>
            <p:cNvSpPr/>
            <p:nvPr/>
          </p:nvSpPr>
          <p:spPr>
            <a:xfrm>
              <a:off x="7465993" y="793976"/>
              <a:ext cx="356842" cy="356842"/>
            </a:xfrm>
            <a:prstGeom prst="ellipse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1" name="组合 5">
            <a:extLst>
              <a:ext uri="{FF2B5EF4-FFF2-40B4-BE49-F238E27FC236}">
                <a16:creationId xmlns:a16="http://schemas.microsoft.com/office/drawing/2014/main" id="{24D57CCF-DC68-4C6E-928D-C4DB3E8E139D}"/>
              </a:ext>
            </a:extLst>
          </p:cNvPr>
          <p:cNvGrpSpPr/>
          <p:nvPr/>
        </p:nvGrpSpPr>
        <p:grpSpPr>
          <a:xfrm>
            <a:off x="541831" y="5786078"/>
            <a:ext cx="1965307" cy="673768"/>
            <a:chOff x="7465993" y="1581676"/>
            <a:chExt cx="2222021" cy="67376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02" name="矩形: 圆角 101">
              <a:extLst>
                <a:ext uri="{FF2B5EF4-FFF2-40B4-BE49-F238E27FC236}">
                  <a16:creationId xmlns:a16="http://schemas.microsoft.com/office/drawing/2014/main" id="{007F0D30-4B23-491E-9DEC-517DDD52E76A}"/>
                </a:ext>
              </a:extLst>
            </p:cNvPr>
            <p:cNvSpPr/>
            <p:nvPr/>
          </p:nvSpPr>
          <p:spPr>
            <a:xfrm>
              <a:off x="7661110" y="1581676"/>
              <a:ext cx="2026904" cy="673768"/>
            </a:xfrm>
            <a:prstGeom prst="roundRect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bg2">
                      <a:lumMod val="25000"/>
                    </a:schemeClr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文具盒</a:t>
              </a:r>
            </a:p>
          </p:txBody>
        </p:sp>
        <p:sp>
          <p:nvSpPr>
            <p:cNvPr id="103" name="椭圆 102">
              <a:extLst>
                <a:ext uri="{FF2B5EF4-FFF2-40B4-BE49-F238E27FC236}">
                  <a16:creationId xmlns:a16="http://schemas.microsoft.com/office/drawing/2014/main" id="{B7CBEEFE-B731-4583-A3E3-C06337EFE664}"/>
                </a:ext>
              </a:extLst>
            </p:cNvPr>
            <p:cNvSpPr/>
            <p:nvPr/>
          </p:nvSpPr>
          <p:spPr>
            <a:xfrm>
              <a:off x="7465993" y="1738639"/>
              <a:ext cx="356842" cy="356842"/>
            </a:xfrm>
            <a:prstGeom prst="ellipse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4" name="组合 2">
            <a:extLst>
              <a:ext uri="{FF2B5EF4-FFF2-40B4-BE49-F238E27FC236}">
                <a16:creationId xmlns:a16="http://schemas.microsoft.com/office/drawing/2014/main" id="{E4B6BBF1-428E-4FE7-B7C8-01E73C2FE7A5}"/>
              </a:ext>
            </a:extLst>
          </p:cNvPr>
          <p:cNvGrpSpPr/>
          <p:nvPr/>
        </p:nvGrpSpPr>
        <p:grpSpPr>
          <a:xfrm>
            <a:off x="3427091" y="4839915"/>
            <a:ext cx="1965304" cy="673768"/>
            <a:chOff x="7465993" y="2527839"/>
            <a:chExt cx="2222018" cy="67376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05" name="矩形: 圆角 104">
              <a:extLst>
                <a:ext uri="{FF2B5EF4-FFF2-40B4-BE49-F238E27FC236}">
                  <a16:creationId xmlns:a16="http://schemas.microsoft.com/office/drawing/2014/main" id="{BD7572A6-66B9-47D1-976E-53737078189C}"/>
                </a:ext>
              </a:extLst>
            </p:cNvPr>
            <p:cNvSpPr/>
            <p:nvPr/>
          </p:nvSpPr>
          <p:spPr>
            <a:xfrm>
              <a:off x="7661108" y="2527839"/>
              <a:ext cx="2026903" cy="673768"/>
            </a:xfrm>
            <a:prstGeom prst="roundRect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bg2">
                      <a:lumMod val="25000"/>
                    </a:schemeClr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铅笔</a:t>
              </a:r>
            </a:p>
          </p:txBody>
        </p:sp>
        <p:sp>
          <p:nvSpPr>
            <p:cNvPr id="106" name="椭圆 105">
              <a:extLst>
                <a:ext uri="{FF2B5EF4-FFF2-40B4-BE49-F238E27FC236}">
                  <a16:creationId xmlns:a16="http://schemas.microsoft.com/office/drawing/2014/main" id="{E446527F-8E95-49F7-8CF2-EA7A53DD58FD}"/>
                </a:ext>
              </a:extLst>
            </p:cNvPr>
            <p:cNvSpPr/>
            <p:nvPr/>
          </p:nvSpPr>
          <p:spPr>
            <a:xfrm>
              <a:off x="7465993" y="2683302"/>
              <a:ext cx="356842" cy="356842"/>
            </a:xfrm>
            <a:prstGeom prst="ellipse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7" name="组合 6">
            <a:extLst>
              <a:ext uri="{FF2B5EF4-FFF2-40B4-BE49-F238E27FC236}">
                <a16:creationId xmlns:a16="http://schemas.microsoft.com/office/drawing/2014/main" id="{DF3FBD5E-43CD-4A56-88E6-9D109C978D83}"/>
              </a:ext>
            </a:extLst>
          </p:cNvPr>
          <p:cNvGrpSpPr/>
          <p:nvPr/>
        </p:nvGrpSpPr>
        <p:grpSpPr>
          <a:xfrm>
            <a:off x="3421412" y="5786078"/>
            <a:ext cx="1965303" cy="673768"/>
            <a:chOff x="7465993" y="3474002"/>
            <a:chExt cx="2222017" cy="67376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08" name="矩形: 圆角 107">
              <a:extLst>
                <a:ext uri="{FF2B5EF4-FFF2-40B4-BE49-F238E27FC236}">
                  <a16:creationId xmlns:a16="http://schemas.microsoft.com/office/drawing/2014/main" id="{BFE150A1-2163-47BB-BC7B-C75BF4E112F5}"/>
                </a:ext>
              </a:extLst>
            </p:cNvPr>
            <p:cNvSpPr/>
            <p:nvPr/>
          </p:nvSpPr>
          <p:spPr>
            <a:xfrm>
              <a:off x="7661108" y="3474002"/>
              <a:ext cx="2026902" cy="673768"/>
            </a:xfrm>
            <a:prstGeom prst="roundRect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bg2">
                      <a:lumMod val="25000"/>
                    </a:schemeClr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卷笔刀</a:t>
              </a:r>
            </a:p>
          </p:txBody>
        </p:sp>
        <p:sp>
          <p:nvSpPr>
            <p:cNvPr id="109" name="椭圆 108">
              <a:extLst>
                <a:ext uri="{FF2B5EF4-FFF2-40B4-BE49-F238E27FC236}">
                  <a16:creationId xmlns:a16="http://schemas.microsoft.com/office/drawing/2014/main" id="{8E21289C-3C48-48F0-815E-5A62581B5EB6}"/>
                </a:ext>
              </a:extLst>
            </p:cNvPr>
            <p:cNvSpPr/>
            <p:nvPr/>
          </p:nvSpPr>
          <p:spPr>
            <a:xfrm>
              <a:off x="7465993" y="3627965"/>
              <a:ext cx="356842" cy="356842"/>
            </a:xfrm>
            <a:prstGeom prst="ellipse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0" name="组合 3">
            <a:extLst>
              <a:ext uri="{FF2B5EF4-FFF2-40B4-BE49-F238E27FC236}">
                <a16:creationId xmlns:a16="http://schemas.microsoft.com/office/drawing/2014/main" id="{F0E38ADC-091D-4022-A1F3-5ECD525444D0}"/>
              </a:ext>
            </a:extLst>
          </p:cNvPr>
          <p:cNvGrpSpPr/>
          <p:nvPr/>
        </p:nvGrpSpPr>
        <p:grpSpPr>
          <a:xfrm>
            <a:off x="6312344" y="4839914"/>
            <a:ext cx="1965303" cy="673768"/>
            <a:chOff x="7465993" y="4420165"/>
            <a:chExt cx="2222017" cy="67376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11" name="矩形: 圆角 110">
              <a:extLst>
                <a:ext uri="{FF2B5EF4-FFF2-40B4-BE49-F238E27FC236}">
                  <a16:creationId xmlns:a16="http://schemas.microsoft.com/office/drawing/2014/main" id="{5F47FF74-BAA6-4F1E-9BD2-601DCE83A85A}"/>
                </a:ext>
              </a:extLst>
            </p:cNvPr>
            <p:cNvSpPr/>
            <p:nvPr/>
          </p:nvSpPr>
          <p:spPr>
            <a:xfrm>
              <a:off x="7661110" y="4420165"/>
              <a:ext cx="2026900" cy="673768"/>
            </a:xfrm>
            <a:prstGeom prst="roundRect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bg2">
                      <a:lumMod val="25000"/>
                    </a:schemeClr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橡皮</a:t>
              </a:r>
            </a:p>
          </p:txBody>
        </p:sp>
        <p:sp>
          <p:nvSpPr>
            <p:cNvPr id="112" name="椭圆 111">
              <a:extLst>
                <a:ext uri="{FF2B5EF4-FFF2-40B4-BE49-F238E27FC236}">
                  <a16:creationId xmlns:a16="http://schemas.microsoft.com/office/drawing/2014/main" id="{1A3CD098-689A-4575-B629-0E47CF03E2AE}"/>
                </a:ext>
              </a:extLst>
            </p:cNvPr>
            <p:cNvSpPr/>
            <p:nvPr/>
          </p:nvSpPr>
          <p:spPr>
            <a:xfrm>
              <a:off x="7465993" y="4572628"/>
              <a:ext cx="356842" cy="356842"/>
            </a:xfrm>
            <a:prstGeom prst="ellipse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3" name="组合 7">
            <a:extLst>
              <a:ext uri="{FF2B5EF4-FFF2-40B4-BE49-F238E27FC236}">
                <a16:creationId xmlns:a16="http://schemas.microsoft.com/office/drawing/2014/main" id="{7301F25C-712C-4941-A85B-47E7946F0421}"/>
              </a:ext>
            </a:extLst>
          </p:cNvPr>
          <p:cNvGrpSpPr/>
          <p:nvPr/>
        </p:nvGrpSpPr>
        <p:grpSpPr>
          <a:xfrm>
            <a:off x="6300989" y="5786078"/>
            <a:ext cx="1982330" cy="673768"/>
            <a:chOff x="7465993" y="5366329"/>
            <a:chExt cx="2241268" cy="67376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14" name="矩形: 圆角 113">
              <a:extLst>
                <a:ext uri="{FF2B5EF4-FFF2-40B4-BE49-F238E27FC236}">
                  <a16:creationId xmlns:a16="http://schemas.microsoft.com/office/drawing/2014/main" id="{4C4287D4-6351-4931-A421-A677C7A71F05}"/>
                </a:ext>
              </a:extLst>
            </p:cNvPr>
            <p:cNvSpPr/>
            <p:nvPr/>
          </p:nvSpPr>
          <p:spPr>
            <a:xfrm>
              <a:off x="7680361" y="5366329"/>
              <a:ext cx="2026900" cy="673768"/>
            </a:xfrm>
            <a:prstGeom prst="roundRect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bg2">
                      <a:lumMod val="25000"/>
                    </a:schemeClr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尺子</a:t>
              </a:r>
            </a:p>
          </p:txBody>
        </p:sp>
        <p:sp>
          <p:nvSpPr>
            <p:cNvPr id="115" name="椭圆 114">
              <a:extLst>
                <a:ext uri="{FF2B5EF4-FFF2-40B4-BE49-F238E27FC236}">
                  <a16:creationId xmlns:a16="http://schemas.microsoft.com/office/drawing/2014/main" id="{EBCC29FF-3B67-43CA-97D9-CBF9FB7B44EA}"/>
                </a:ext>
              </a:extLst>
            </p:cNvPr>
            <p:cNvSpPr/>
            <p:nvPr/>
          </p:nvSpPr>
          <p:spPr>
            <a:xfrm>
              <a:off x="7465993" y="5517293"/>
              <a:ext cx="356842" cy="356842"/>
            </a:xfrm>
            <a:prstGeom prst="ellipse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9" name="组合 4">
            <a:extLst>
              <a:ext uri="{FF2B5EF4-FFF2-40B4-BE49-F238E27FC236}">
                <a16:creationId xmlns:a16="http://schemas.microsoft.com/office/drawing/2014/main" id="{35699B2E-77DC-459F-8BD2-E09427374F35}"/>
              </a:ext>
            </a:extLst>
          </p:cNvPr>
          <p:cNvGrpSpPr/>
          <p:nvPr/>
        </p:nvGrpSpPr>
        <p:grpSpPr>
          <a:xfrm>
            <a:off x="9197597" y="4826053"/>
            <a:ext cx="1965303" cy="673768"/>
            <a:chOff x="7465993" y="4420165"/>
            <a:chExt cx="2222017" cy="67376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20" name="矩形: 圆角 119">
              <a:extLst>
                <a:ext uri="{FF2B5EF4-FFF2-40B4-BE49-F238E27FC236}">
                  <a16:creationId xmlns:a16="http://schemas.microsoft.com/office/drawing/2014/main" id="{00E8C14D-23BD-4029-BA21-5B8B357F615C}"/>
                </a:ext>
              </a:extLst>
            </p:cNvPr>
            <p:cNvSpPr/>
            <p:nvPr/>
          </p:nvSpPr>
          <p:spPr>
            <a:xfrm>
              <a:off x="7661110" y="4420165"/>
              <a:ext cx="2026900" cy="673768"/>
            </a:xfrm>
            <a:prstGeom prst="roundRect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bg2">
                      <a:lumMod val="25000"/>
                    </a:schemeClr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胶水</a:t>
              </a:r>
            </a:p>
          </p:txBody>
        </p:sp>
        <p:sp>
          <p:nvSpPr>
            <p:cNvPr id="121" name="椭圆 120">
              <a:extLst>
                <a:ext uri="{FF2B5EF4-FFF2-40B4-BE49-F238E27FC236}">
                  <a16:creationId xmlns:a16="http://schemas.microsoft.com/office/drawing/2014/main" id="{F687624E-65E3-4F9C-8258-BC3B7482C961}"/>
                </a:ext>
              </a:extLst>
            </p:cNvPr>
            <p:cNvSpPr/>
            <p:nvPr/>
          </p:nvSpPr>
          <p:spPr>
            <a:xfrm>
              <a:off x="7465993" y="4572628"/>
              <a:ext cx="356842" cy="356842"/>
            </a:xfrm>
            <a:prstGeom prst="ellipse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2" name="组合 8">
            <a:extLst>
              <a:ext uri="{FF2B5EF4-FFF2-40B4-BE49-F238E27FC236}">
                <a16:creationId xmlns:a16="http://schemas.microsoft.com/office/drawing/2014/main" id="{B1DAAEAA-F7A4-4232-9D30-AABEF262C1A7}"/>
              </a:ext>
            </a:extLst>
          </p:cNvPr>
          <p:cNvGrpSpPr/>
          <p:nvPr/>
        </p:nvGrpSpPr>
        <p:grpSpPr>
          <a:xfrm>
            <a:off x="9197593" y="5772217"/>
            <a:ext cx="1982330" cy="673768"/>
            <a:chOff x="7465993" y="5366329"/>
            <a:chExt cx="2241268" cy="67376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23" name="矩形: 圆角 122">
              <a:extLst>
                <a:ext uri="{FF2B5EF4-FFF2-40B4-BE49-F238E27FC236}">
                  <a16:creationId xmlns:a16="http://schemas.microsoft.com/office/drawing/2014/main" id="{EE7664A6-F24D-4C52-8EF4-495618F8924D}"/>
                </a:ext>
              </a:extLst>
            </p:cNvPr>
            <p:cNvSpPr/>
            <p:nvPr/>
          </p:nvSpPr>
          <p:spPr>
            <a:xfrm>
              <a:off x="7680361" y="5366329"/>
              <a:ext cx="2026900" cy="673768"/>
            </a:xfrm>
            <a:prstGeom prst="roundRect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bg2">
                      <a:lumMod val="25000"/>
                    </a:schemeClr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水彩笔</a:t>
              </a:r>
            </a:p>
          </p:txBody>
        </p:sp>
        <p:sp>
          <p:nvSpPr>
            <p:cNvPr id="124" name="椭圆 123">
              <a:extLst>
                <a:ext uri="{FF2B5EF4-FFF2-40B4-BE49-F238E27FC236}">
                  <a16:creationId xmlns:a16="http://schemas.microsoft.com/office/drawing/2014/main" id="{BA6F11FF-EBA9-49A3-B4E7-8C3DF68E2663}"/>
                </a:ext>
              </a:extLst>
            </p:cNvPr>
            <p:cNvSpPr/>
            <p:nvPr/>
          </p:nvSpPr>
          <p:spPr>
            <a:xfrm>
              <a:off x="7465993" y="5517293"/>
              <a:ext cx="356842" cy="356842"/>
            </a:xfrm>
            <a:prstGeom prst="ellipse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5" name="对2">
            <a:extLst>
              <a:ext uri="{FF2B5EF4-FFF2-40B4-BE49-F238E27FC236}">
                <a16:creationId xmlns:a16="http://schemas.microsoft.com/office/drawing/2014/main" id="{24DFE539-3589-4CF5-8966-C71C6B4BC8C1}"/>
              </a:ext>
            </a:extLst>
          </p:cNvPr>
          <p:cNvGrpSpPr/>
          <p:nvPr/>
        </p:nvGrpSpPr>
        <p:grpSpPr>
          <a:xfrm>
            <a:off x="2514476" y="4909225"/>
            <a:ext cx="439994" cy="439994"/>
            <a:chOff x="5204590" y="898287"/>
            <a:chExt cx="571500" cy="571500"/>
          </a:xfrm>
        </p:grpSpPr>
        <p:sp>
          <p:nvSpPr>
            <p:cNvPr id="126" name="椭圆 125">
              <a:extLst>
                <a:ext uri="{FF2B5EF4-FFF2-40B4-BE49-F238E27FC236}">
                  <a16:creationId xmlns:a16="http://schemas.microsoft.com/office/drawing/2014/main" id="{17F25F0F-AB49-4544-B2F0-D94B0EB10046}"/>
                </a:ext>
              </a:extLst>
            </p:cNvPr>
            <p:cNvSpPr/>
            <p:nvPr/>
          </p:nvSpPr>
          <p:spPr>
            <a:xfrm>
              <a:off x="5204590" y="898287"/>
              <a:ext cx="571500" cy="5715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27" name="图片 126">
              <a:extLst>
                <a:ext uri="{FF2B5EF4-FFF2-40B4-BE49-F238E27FC236}">
                  <a16:creationId xmlns:a16="http://schemas.microsoft.com/office/drawing/2014/main" id="{0D2D4C1A-E13E-46E3-BE90-1E26E7CCE12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37105" y="1020665"/>
              <a:ext cx="523676" cy="380538"/>
            </a:xfrm>
            <a:prstGeom prst="rect">
              <a:avLst/>
            </a:prstGeom>
          </p:spPr>
        </p:pic>
      </p:grpSp>
      <p:grpSp>
        <p:nvGrpSpPr>
          <p:cNvPr id="146" name="组合 145">
            <a:extLst>
              <a:ext uri="{FF2B5EF4-FFF2-40B4-BE49-F238E27FC236}">
                <a16:creationId xmlns:a16="http://schemas.microsoft.com/office/drawing/2014/main" id="{068737B4-CEB6-405D-9810-F232F57C3B2A}"/>
              </a:ext>
            </a:extLst>
          </p:cNvPr>
          <p:cNvGrpSpPr/>
          <p:nvPr/>
        </p:nvGrpSpPr>
        <p:grpSpPr>
          <a:xfrm>
            <a:off x="4214050" y="635112"/>
            <a:ext cx="3953811" cy="709205"/>
            <a:chOff x="1917890" y="635112"/>
            <a:chExt cx="3953811" cy="709205"/>
          </a:xfrm>
        </p:grpSpPr>
        <p:sp>
          <p:nvSpPr>
            <p:cNvPr id="147" name="矩形: 圆角 146">
              <a:extLst>
                <a:ext uri="{FF2B5EF4-FFF2-40B4-BE49-F238E27FC236}">
                  <a16:creationId xmlns:a16="http://schemas.microsoft.com/office/drawing/2014/main" id="{9351880C-67E6-49A0-B7C0-0100EA2819C5}"/>
                </a:ext>
              </a:extLst>
            </p:cNvPr>
            <p:cNvSpPr/>
            <p:nvPr/>
          </p:nvSpPr>
          <p:spPr>
            <a:xfrm>
              <a:off x="1917890" y="635112"/>
              <a:ext cx="3953811" cy="709205"/>
            </a:xfrm>
            <a:prstGeom prst="roundRect">
              <a:avLst>
                <a:gd name="adj" fmla="val 10717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endParaRPr>
            </a:p>
          </p:txBody>
        </p:sp>
        <p:sp>
          <p:nvSpPr>
            <p:cNvPr id="148" name="矩形: 圆角 147">
              <a:extLst>
                <a:ext uri="{FF2B5EF4-FFF2-40B4-BE49-F238E27FC236}">
                  <a16:creationId xmlns:a16="http://schemas.microsoft.com/office/drawing/2014/main" id="{952786DC-D030-4602-BF5C-A68B7EEF4EB0}"/>
                </a:ext>
              </a:extLst>
            </p:cNvPr>
            <p:cNvSpPr/>
            <p:nvPr/>
          </p:nvSpPr>
          <p:spPr>
            <a:xfrm>
              <a:off x="1972848" y="694559"/>
              <a:ext cx="3843895" cy="590310"/>
            </a:xfrm>
            <a:prstGeom prst="roundRect">
              <a:avLst>
                <a:gd name="adj" fmla="val 10785"/>
              </a:avLst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tx1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这是什么？</a:t>
              </a:r>
            </a:p>
          </p:txBody>
        </p:sp>
      </p:grpSp>
      <p:pic>
        <p:nvPicPr>
          <p:cNvPr id="149" name="图片 148">
            <a:extLst>
              <a:ext uri="{FF2B5EF4-FFF2-40B4-BE49-F238E27FC236}">
                <a16:creationId xmlns:a16="http://schemas.microsoft.com/office/drawing/2014/main" id="{F6BAC36A-DE7D-4826-A226-3117E384F67E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82533" y="124427"/>
            <a:ext cx="1645592" cy="1645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369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10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10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10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1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1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1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1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</p:childTnLst>
        </p:cTn>
      </p:par>
    </p:tnLst>
    <p:bldLst>
      <p:bldP spid="5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片 22">
            <a:extLst>
              <a:ext uri="{FF2B5EF4-FFF2-40B4-BE49-F238E27FC236}">
                <a16:creationId xmlns:a16="http://schemas.microsoft.com/office/drawing/2014/main" id="{C86B1F6A-950D-43FB-899E-7C26CC224F4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51245" y="759898"/>
            <a:ext cx="382023" cy="187325"/>
          </a:xfrm>
          <a:custGeom>
            <a:avLst/>
            <a:gdLst>
              <a:gd name="connsiteX0" fmla="*/ 228357 w 382023"/>
              <a:gd name="connsiteY0" fmla="*/ 0 h 187325"/>
              <a:gd name="connsiteX1" fmla="*/ 382023 w 382023"/>
              <a:gd name="connsiteY1" fmla="*/ 187325 h 187325"/>
              <a:gd name="connsiteX2" fmla="*/ 0 w 382023"/>
              <a:gd name="connsiteY2" fmla="*/ 187325 h 187325"/>
              <a:gd name="connsiteX3" fmla="*/ 228357 w 382023"/>
              <a:gd name="connsiteY3" fmla="*/ 0 h 187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2023" h="187325">
                <a:moveTo>
                  <a:pt x="228357" y="0"/>
                </a:moveTo>
                <a:lnTo>
                  <a:pt x="382023" y="187325"/>
                </a:lnTo>
                <a:lnTo>
                  <a:pt x="0" y="187325"/>
                </a:lnTo>
                <a:lnTo>
                  <a:pt x="228357" y="0"/>
                </a:lnTo>
                <a:close/>
              </a:path>
            </a:pathLst>
          </a:custGeom>
        </p:spPr>
      </p:pic>
      <p:sp>
        <p:nvSpPr>
          <p:cNvPr id="55" name="任意多边形: 形状 5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38229F2-4F8D-41F0-9C82-318CCA367630}"/>
              </a:ext>
            </a:extLst>
          </p:cNvPr>
          <p:cNvSpPr/>
          <p:nvPr/>
        </p:nvSpPr>
        <p:spPr>
          <a:xfrm rot="21419974">
            <a:off x="10878615" y="3029790"/>
            <a:ext cx="936011" cy="725395"/>
          </a:xfrm>
          <a:custGeom>
            <a:avLst/>
            <a:gdLst>
              <a:gd name="connsiteX0" fmla="*/ 143677 w 2001506"/>
              <a:gd name="connsiteY0" fmla="*/ 350084 h 1149039"/>
              <a:gd name="connsiteX1" fmla="*/ 158191 w 2001506"/>
              <a:gd name="connsiteY1" fmla="*/ 1032256 h 1149039"/>
              <a:gd name="connsiteX2" fmla="*/ 1319334 w 2001506"/>
              <a:gd name="connsiteY2" fmla="*/ 741970 h 1149039"/>
              <a:gd name="connsiteX3" fmla="*/ 1290306 w 2001506"/>
              <a:gd name="connsiteY3" fmla="*/ 1148370 h 1149039"/>
              <a:gd name="connsiteX4" fmla="*/ 2001506 w 2001506"/>
              <a:gd name="connsiteY4" fmla="*/ 625856 h 1149039"/>
              <a:gd name="connsiteX5" fmla="*/ 1290306 w 2001506"/>
              <a:gd name="connsiteY5" fmla="*/ 1741 h 1149039"/>
              <a:gd name="connsiteX6" fmla="*/ 1391906 w 2001506"/>
              <a:gd name="connsiteY6" fmla="*/ 437170 h 1149039"/>
              <a:gd name="connsiteX7" fmla="*/ 143677 w 2001506"/>
              <a:gd name="connsiteY7" fmla="*/ 350084 h 1149039"/>
              <a:gd name="connsiteX0" fmla="*/ 149714 w 1993028"/>
              <a:gd name="connsiteY0" fmla="*/ 422686 h 1149069"/>
              <a:gd name="connsiteX1" fmla="*/ 149713 w 1993028"/>
              <a:gd name="connsiteY1" fmla="*/ 1032286 h 1149069"/>
              <a:gd name="connsiteX2" fmla="*/ 1310856 w 1993028"/>
              <a:gd name="connsiteY2" fmla="*/ 742000 h 1149069"/>
              <a:gd name="connsiteX3" fmla="*/ 1281828 w 1993028"/>
              <a:gd name="connsiteY3" fmla="*/ 1148400 h 1149069"/>
              <a:gd name="connsiteX4" fmla="*/ 1993028 w 1993028"/>
              <a:gd name="connsiteY4" fmla="*/ 625886 h 1149069"/>
              <a:gd name="connsiteX5" fmla="*/ 1281828 w 1993028"/>
              <a:gd name="connsiteY5" fmla="*/ 1771 h 1149069"/>
              <a:gd name="connsiteX6" fmla="*/ 1383428 w 1993028"/>
              <a:gd name="connsiteY6" fmla="*/ 437200 h 1149069"/>
              <a:gd name="connsiteX7" fmla="*/ 149714 w 1993028"/>
              <a:gd name="connsiteY7" fmla="*/ 422686 h 114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93028" h="1149069">
                <a:moveTo>
                  <a:pt x="149714" y="422686"/>
                </a:moveTo>
                <a:cubicBezTo>
                  <a:pt x="-55905" y="521867"/>
                  <a:pt x="-43811" y="979067"/>
                  <a:pt x="149713" y="1032286"/>
                </a:cubicBezTo>
                <a:cubicBezTo>
                  <a:pt x="343237" y="1085505"/>
                  <a:pt x="1122170" y="722648"/>
                  <a:pt x="1310856" y="742000"/>
                </a:cubicBezTo>
                <a:cubicBezTo>
                  <a:pt x="1499542" y="761352"/>
                  <a:pt x="1168133" y="1167752"/>
                  <a:pt x="1281828" y="1148400"/>
                </a:cubicBezTo>
                <a:cubicBezTo>
                  <a:pt x="1395523" y="1129048"/>
                  <a:pt x="1993028" y="816991"/>
                  <a:pt x="1993028" y="625886"/>
                </a:cubicBezTo>
                <a:cubicBezTo>
                  <a:pt x="1993028" y="434781"/>
                  <a:pt x="1383428" y="33219"/>
                  <a:pt x="1281828" y="1771"/>
                </a:cubicBezTo>
                <a:cubicBezTo>
                  <a:pt x="1180228" y="-29677"/>
                  <a:pt x="1572113" y="367048"/>
                  <a:pt x="1383428" y="437200"/>
                </a:cubicBezTo>
                <a:cubicBezTo>
                  <a:pt x="1194743" y="507352"/>
                  <a:pt x="355333" y="323505"/>
                  <a:pt x="149714" y="422686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52E29599-E8BE-4F14-AA98-B1F3C49B6826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74512" y="2177902"/>
            <a:ext cx="1928038" cy="1928038"/>
          </a:xfrm>
          <a:prstGeom prst="rect">
            <a:avLst/>
          </a:prstGeom>
        </p:spPr>
      </p:pic>
      <p:grpSp>
        <p:nvGrpSpPr>
          <p:cNvPr id="72" name="组合 1">
            <a:extLst>
              <a:ext uri="{FF2B5EF4-FFF2-40B4-BE49-F238E27FC236}">
                <a16:creationId xmlns:a16="http://schemas.microsoft.com/office/drawing/2014/main" id="{AFA96468-940B-415E-BFEC-96E31C869C27}"/>
              </a:ext>
            </a:extLst>
          </p:cNvPr>
          <p:cNvGrpSpPr/>
          <p:nvPr/>
        </p:nvGrpSpPr>
        <p:grpSpPr>
          <a:xfrm>
            <a:off x="541835" y="4839915"/>
            <a:ext cx="1965307" cy="673768"/>
            <a:chOff x="7465993" y="635513"/>
            <a:chExt cx="2222021" cy="67376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73" name="矩形: 圆角 72">
              <a:extLst>
                <a:ext uri="{FF2B5EF4-FFF2-40B4-BE49-F238E27FC236}">
                  <a16:creationId xmlns:a16="http://schemas.microsoft.com/office/drawing/2014/main" id="{60FBE97C-A4CD-4E8B-A13E-5E3F39EEE954}"/>
                </a:ext>
              </a:extLst>
            </p:cNvPr>
            <p:cNvSpPr/>
            <p:nvPr/>
          </p:nvSpPr>
          <p:spPr>
            <a:xfrm>
              <a:off x="7661110" y="635513"/>
              <a:ext cx="2026904" cy="673768"/>
            </a:xfrm>
            <a:prstGeom prst="roundRect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bg2">
                      <a:lumMod val="25000"/>
                    </a:schemeClr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剪刀</a:t>
              </a:r>
            </a:p>
          </p:txBody>
        </p:sp>
        <p:sp>
          <p:nvSpPr>
            <p:cNvPr id="74" name="椭圆 73">
              <a:extLst>
                <a:ext uri="{FF2B5EF4-FFF2-40B4-BE49-F238E27FC236}">
                  <a16:creationId xmlns:a16="http://schemas.microsoft.com/office/drawing/2014/main" id="{A49F60CB-17FC-40FC-9E93-446A2EC4F7C8}"/>
                </a:ext>
              </a:extLst>
            </p:cNvPr>
            <p:cNvSpPr/>
            <p:nvPr/>
          </p:nvSpPr>
          <p:spPr>
            <a:xfrm>
              <a:off x="7465993" y="793976"/>
              <a:ext cx="356842" cy="356842"/>
            </a:xfrm>
            <a:prstGeom prst="ellipse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5" name="组合 5">
            <a:extLst>
              <a:ext uri="{FF2B5EF4-FFF2-40B4-BE49-F238E27FC236}">
                <a16:creationId xmlns:a16="http://schemas.microsoft.com/office/drawing/2014/main" id="{59FD1ACA-5626-441B-A507-FC70B4616BED}"/>
              </a:ext>
            </a:extLst>
          </p:cNvPr>
          <p:cNvGrpSpPr/>
          <p:nvPr/>
        </p:nvGrpSpPr>
        <p:grpSpPr>
          <a:xfrm>
            <a:off x="541831" y="5786078"/>
            <a:ext cx="1965307" cy="673768"/>
            <a:chOff x="7465993" y="1581676"/>
            <a:chExt cx="2222021" cy="67376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76" name="矩形: 圆角 75">
              <a:extLst>
                <a:ext uri="{FF2B5EF4-FFF2-40B4-BE49-F238E27FC236}">
                  <a16:creationId xmlns:a16="http://schemas.microsoft.com/office/drawing/2014/main" id="{29608803-2918-499E-8B90-94D5C44F3AF9}"/>
                </a:ext>
              </a:extLst>
            </p:cNvPr>
            <p:cNvSpPr/>
            <p:nvPr/>
          </p:nvSpPr>
          <p:spPr>
            <a:xfrm>
              <a:off x="7661110" y="1581676"/>
              <a:ext cx="2026904" cy="673768"/>
            </a:xfrm>
            <a:prstGeom prst="roundRect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bg2">
                      <a:lumMod val="25000"/>
                    </a:schemeClr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文具盒</a:t>
              </a:r>
            </a:p>
          </p:txBody>
        </p:sp>
        <p:sp>
          <p:nvSpPr>
            <p:cNvPr id="77" name="椭圆 76">
              <a:extLst>
                <a:ext uri="{FF2B5EF4-FFF2-40B4-BE49-F238E27FC236}">
                  <a16:creationId xmlns:a16="http://schemas.microsoft.com/office/drawing/2014/main" id="{3E8878AA-BDDB-4209-B9CF-09BDC0D9403A}"/>
                </a:ext>
              </a:extLst>
            </p:cNvPr>
            <p:cNvSpPr/>
            <p:nvPr/>
          </p:nvSpPr>
          <p:spPr>
            <a:xfrm>
              <a:off x="7465993" y="1738639"/>
              <a:ext cx="356842" cy="356842"/>
            </a:xfrm>
            <a:prstGeom prst="ellipse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8" name="组合 2">
            <a:extLst>
              <a:ext uri="{FF2B5EF4-FFF2-40B4-BE49-F238E27FC236}">
                <a16:creationId xmlns:a16="http://schemas.microsoft.com/office/drawing/2014/main" id="{415D2AB0-0B00-4D50-A319-2EDC0882A94A}"/>
              </a:ext>
            </a:extLst>
          </p:cNvPr>
          <p:cNvGrpSpPr/>
          <p:nvPr/>
        </p:nvGrpSpPr>
        <p:grpSpPr>
          <a:xfrm>
            <a:off x="3427091" y="4839915"/>
            <a:ext cx="1965304" cy="673768"/>
            <a:chOff x="7465993" y="2527839"/>
            <a:chExt cx="2222018" cy="67376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79" name="矩形: 圆角 78">
              <a:extLst>
                <a:ext uri="{FF2B5EF4-FFF2-40B4-BE49-F238E27FC236}">
                  <a16:creationId xmlns:a16="http://schemas.microsoft.com/office/drawing/2014/main" id="{1862A7F2-0D0E-4568-A5CA-4A0FAD4D2F10}"/>
                </a:ext>
              </a:extLst>
            </p:cNvPr>
            <p:cNvSpPr/>
            <p:nvPr/>
          </p:nvSpPr>
          <p:spPr>
            <a:xfrm>
              <a:off x="7661108" y="2527839"/>
              <a:ext cx="2026903" cy="673768"/>
            </a:xfrm>
            <a:prstGeom prst="roundRect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bg2">
                      <a:lumMod val="25000"/>
                    </a:schemeClr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铅笔</a:t>
              </a:r>
            </a:p>
          </p:txBody>
        </p:sp>
        <p:sp>
          <p:nvSpPr>
            <p:cNvPr id="80" name="椭圆 79">
              <a:extLst>
                <a:ext uri="{FF2B5EF4-FFF2-40B4-BE49-F238E27FC236}">
                  <a16:creationId xmlns:a16="http://schemas.microsoft.com/office/drawing/2014/main" id="{5985C608-4B0D-420A-B597-8BA1DFD2B2FD}"/>
                </a:ext>
              </a:extLst>
            </p:cNvPr>
            <p:cNvSpPr/>
            <p:nvPr/>
          </p:nvSpPr>
          <p:spPr>
            <a:xfrm>
              <a:off x="7465993" y="2683302"/>
              <a:ext cx="356842" cy="356842"/>
            </a:xfrm>
            <a:prstGeom prst="ellipse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1" name="组合 6">
            <a:extLst>
              <a:ext uri="{FF2B5EF4-FFF2-40B4-BE49-F238E27FC236}">
                <a16:creationId xmlns:a16="http://schemas.microsoft.com/office/drawing/2014/main" id="{8BB27F86-BB0D-4D23-A332-532D6CB1107F}"/>
              </a:ext>
            </a:extLst>
          </p:cNvPr>
          <p:cNvGrpSpPr/>
          <p:nvPr/>
        </p:nvGrpSpPr>
        <p:grpSpPr>
          <a:xfrm>
            <a:off x="3421412" y="5786078"/>
            <a:ext cx="1965303" cy="673768"/>
            <a:chOff x="7465993" y="3474002"/>
            <a:chExt cx="2222017" cy="67376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82" name="矩形: 圆角 81">
              <a:extLst>
                <a:ext uri="{FF2B5EF4-FFF2-40B4-BE49-F238E27FC236}">
                  <a16:creationId xmlns:a16="http://schemas.microsoft.com/office/drawing/2014/main" id="{E7FAB529-2CFF-4811-AB33-BF8401C511B6}"/>
                </a:ext>
              </a:extLst>
            </p:cNvPr>
            <p:cNvSpPr/>
            <p:nvPr/>
          </p:nvSpPr>
          <p:spPr>
            <a:xfrm>
              <a:off x="7661108" y="3474002"/>
              <a:ext cx="2026902" cy="673768"/>
            </a:xfrm>
            <a:prstGeom prst="roundRect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bg2">
                      <a:lumMod val="25000"/>
                    </a:schemeClr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卷笔刀</a:t>
              </a:r>
            </a:p>
          </p:txBody>
        </p:sp>
        <p:sp>
          <p:nvSpPr>
            <p:cNvPr id="83" name="椭圆 82">
              <a:extLst>
                <a:ext uri="{FF2B5EF4-FFF2-40B4-BE49-F238E27FC236}">
                  <a16:creationId xmlns:a16="http://schemas.microsoft.com/office/drawing/2014/main" id="{58C18A4D-9024-410E-A787-1EF2CC2C6652}"/>
                </a:ext>
              </a:extLst>
            </p:cNvPr>
            <p:cNvSpPr/>
            <p:nvPr/>
          </p:nvSpPr>
          <p:spPr>
            <a:xfrm>
              <a:off x="7465993" y="3627965"/>
              <a:ext cx="356842" cy="356842"/>
            </a:xfrm>
            <a:prstGeom prst="ellipse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4" name="组合 3">
            <a:extLst>
              <a:ext uri="{FF2B5EF4-FFF2-40B4-BE49-F238E27FC236}">
                <a16:creationId xmlns:a16="http://schemas.microsoft.com/office/drawing/2014/main" id="{71BEE40B-6236-479A-9852-BC6F54719580}"/>
              </a:ext>
            </a:extLst>
          </p:cNvPr>
          <p:cNvGrpSpPr/>
          <p:nvPr/>
        </p:nvGrpSpPr>
        <p:grpSpPr>
          <a:xfrm>
            <a:off x="6312344" y="4839914"/>
            <a:ext cx="1965303" cy="673768"/>
            <a:chOff x="7465993" y="4420165"/>
            <a:chExt cx="2222017" cy="67376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85" name="矩形: 圆角 84">
              <a:extLst>
                <a:ext uri="{FF2B5EF4-FFF2-40B4-BE49-F238E27FC236}">
                  <a16:creationId xmlns:a16="http://schemas.microsoft.com/office/drawing/2014/main" id="{0AE7A283-140D-4643-8F8F-AEF7D12765C9}"/>
                </a:ext>
              </a:extLst>
            </p:cNvPr>
            <p:cNvSpPr/>
            <p:nvPr/>
          </p:nvSpPr>
          <p:spPr>
            <a:xfrm>
              <a:off x="7661110" y="4420165"/>
              <a:ext cx="2026900" cy="673768"/>
            </a:xfrm>
            <a:prstGeom prst="roundRect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bg2">
                      <a:lumMod val="25000"/>
                    </a:schemeClr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橡皮</a:t>
              </a:r>
            </a:p>
          </p:txBody>
        </p:sp>
        <p:sp>
          <p:nvSpPr>
            <p:cNvPr id="86" name="椭圆 85">
              <a:extLst>
                <a:ext uri="{FF2B5EF4-FFF2-40B4-BE49-F238E27FC236}">
                  <a16:creationId xmlns:a16="http://schemas.microsoft.com/office/drawing/2014/main" id="{91132CE4-50DB-4C52-8CE2-5797AC2B93E9}"/>
                </a:ext>
              </a:extLst>
            </p:cNvPr>
            <p:cNvSpPr/>
            <p:nvPr/>
          </p:nvSpPr>
          <p:spPr>
            <a:xfrm>
              <a:off x="7465993" y="4572628"/>
              <a:ext cx="356842" cy="356842"/>
            </a:xfrm>
            <a:prstGeom prst="ellipse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7" name="组合 7">
            <a:extLst>
              <a:ext uri="{FF2B5EF4-FFF2-40B4-BE49-F238E27FC236}">
                <a16:creationId xmlns:a16="http://schemas.microsoft.com/office/drawing/2014/main" id="{2BC3B5F9-8FDF-4980-BDBF-498533467B37}"/>
              </a:ext>
            </a:extLst>
          </p:cNvPr>
          <p:cNvGrpSpPr/>
          <p:nvPr/>
        </p:nvGrpSpPr>
        <p:grpSpPr>
          <a:xfrm>
            <a:off x="6300989" y="5786078"/>
            <a:ext cx="1982330" cy="673768"/>
            <a:chOff x="7465993" y="5366329"/>
            <a:chExt cx="2241268" cy="67376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88" name="矩形: 圆角 87">
              <a:extLst>
                <a:ext uri="{FF2B5EF4-FFF2-40B4-BE49-F238E27FC236}">
                  <a16:creationId xmlns:a16="http://schemas.microsoft.com/office/drawing/2014/main" id="{F53ECDC9-D921-4AAE-B8DF-F2FEACD6BFF5}"/>
                </a:ext>
              </a:extLst>
            </p:cNvPr>
            <p:cNvSpPr/>
            <p:nvPr/>
          </p:nvSpPr>
          <p:spPr>
            <a:xfrm>
              <a:off x="7680361" y="5366329"/>
              <a:ext cx="2026900" cy="673768"/>
            </a:xfrm>
            <a:prstGeom prst="roundRect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bg2">
                      <a:lumMod val="25000"/>
                    </a:schemeClr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尺子</a:t>
              </a:r>
            </a:p>
          </p:txBody>
        </p:sp>
        <p:sp>
          <p:nvSpPr>
            <p:cNvPr id="89" name="椭圆 88">
              <a:extLst>
                <a:ext uri="{FF2B5EF4-FFF2-40B4-BE49-F238E27FC236}">
                  <a16:creationId xmlns:a16="http://schemas.microsoft.com/office/drawing/2014/main" id="{DB8611A7-8555-427B-81AF-F8F3CE8F7A7B}"/>
                </a:ext>
              </a:extLst>
            </p:cNvPr>
            <p:cNvSpPr/>
            <p:nvPr/>
          </p:nvSpPr>
          <p:spPr>
            <a:xfrm>
              <a:off x="7465993" y="5517293"/>
              <a:ext cx="356842" cy="356842"/>
            </a:xfrm>
            <a:prstGeom prst="ellipse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3" name="组合 4">
            <a:extLst>
              <a:ext uri="{FF2B5EF4-FFF2-40B4-BE49-F238E27FC236}">
                <a16:creationId xmlns:a16="http://schemas.microsoft.com/office/drawing/2014/main" id="{DFFF92B9-A162-429F-870F-ACCFA63C7E10}"/>
              </a:ext>
            </a:extLst>
          </p:cNvPr>
          <p:cNvGrpSpPr/>
          <p:nvPr/>
        </p:nvGrpSpPr>
        <p:grpSpPr>
          <a:xfrm>
            <a:off x="9197597" y="4826053"/>
            <a:ext cx="1965303" cy="673768"/>
            <a:chOff x="7465993" y="4420165"/>
            <a:chExt cx="2222017" cy="67376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94" name="矩形: 圆角 93">
              <a:extLst>
                <a:ext uri="{FF2B5EF4-FFF2-40B4-BE49-F238E27FC236}">
                  <a16:creationId xmlns:a16="http://schemas.microsoft.com/office/drawing/2014/main" id="{FE8CF086-8558-47A3-8A8B-89C3CA922290}"/>
                </a:ext>
              </a:extLst>
            </p:cNvPr>
            <p:cNvSpPr/>
            <p:nvPr/>
          </p:nvSpPr>
          <p:spPr>
            <a:xfrm>
              <a:off x="7661110" y="4420165"/>
              <a:ext cx="2026900" cy="673768"/>
            </a:xfrm>
            <a:prstGeom prst="roundRect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bg2">
                      <a:lumMod val="25000"/>
                    </a:schemeClr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胶水</a:t>
              </a:r>
            </a:p>
          </p:txBody>
        </p:sp>
        <p:sp>
          <p:nvSpPr>
            <p:cNvPr id="95" name="椭圆 94">
              <a:extLst>
                <a:ext uri="{FF2B5EF4-FFF2-40B4-BE49-F238E27FC236}">
                  <a16:creationId xmlns:a16="http://schemas.microsoft.com/office/drawing/2014/main" id="{EA4FF62D-CF96-4234-A86B-2A192F9A1A73}"/>
                </a:ext>
              </a:extLst>
            </p:cNvPr>
            <p:cNvSpPr/>
            <p:nvPr/>
          </p:nvSpPr>
          <p:spPr>
            <a:xfrm>
              <a:off x="7465993" y="4572628"/>
              <a:ext cx="356842" cy="356842"/>
            </a:xfrm>
            <a:prstGeom prst="ellipse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6" name="组合 8">
            <a:extLst>
              <a:ext uri="{FF2B5EF4-FFF2-40B4-BE49-F238E27FC236}">
                <a16:creationId xmlns:a16="http://schemas.microsoft.com/office/drawing/2014/main" id="{6203447E-0A97-45B2-BD25-1F38CE2F48EC}"/>
              </a:ext>
            </a:extLst>
          </p:cNvPr>
          <p:cNvGrpSpPr/>
          <p:nvPr/>
        </p:nvGrpSpPr>
        <p:grpSpPr>
          <a:xfrm>
            <a:off x="9197593" y="5772217"/>
            <a:ext cx="1982330" cy="673768"/>
            <a:chOff x="7465993" y="5366329"/>
            <a:chExt cx="2241268" cy="67376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97" name="矩形: 圆角 96">
              <a:extLst>
                <a:ext uri="{FF2B5EF4-FFF2-40B4-BE49-F238E27FC236}">
                  <a16:creationId xmlns:a16="http://schemas.microsoft.com/office/drawing/2014/main" id="{790E5239-8A32-4CF6-B15A-37858E5713B1}"/>
                </a:ext>
              </a:extLst>
            </p:cNvPr>
            <p:cNvSpPr/>
            <p:nvPr/>
          </p:nvSpPr>
          <p:spPr>
            <a:xfrm>
              <a:off x="7680361" y="5366329"/>
              <a:ext cx="2026900" cy="673768"/>
            </a:xfrm>
            <a:prstGeom prst="roundRect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bg2">
                      <a:lumMod val="25000"/>
                    </a:schemeClr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水彩笔</a:t>
              </a:r>
            </a:p>
          </p:txBody>
        </p:sp>
        <p:sp>
          <p:nvSpPr>
            <p:cNvPr id="98" name="椭圆 97">
              <a:extLst>
                <a:ext uri="{FF2B5EF4-FFF2-40B4-BE49-F238E27FC236}">
                  <a16:creationId xmlns:a16="http://schemas.microsoft.com/office/drawing/2014/main" id="{714ED38F-B7DE-4726-BC19-7C9831DC76D5}"/>
                </a:ext>
              </a:extLst>
            </p:cNvPr>
            <p:cNvSpPr/>
            <p:nvPr/>
          </p:nvSpPr>
          <p:spPr>
            <a:xfrm>
              <a:off x="7465993" y="5517293"/>
              <a:ext cx="356842" cy="356842"/>
            </a:xfrm>
            <a:prstGeom prst="ellipse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4" name="对2">
            <a:extLst>
              <a:ext uri="{FF2B5EF4-FFF2-40B4-BE49-F238E27FC236}">
                <a16:creationId xmlns:a16="http://schemas.microsoft.com/office/drawing/2014/main" id="{9E96337F-1F18-459F-9F11-DC4705393D93}"/>
              </a:ext>
            </a:extLst>
          </p:cNvPr>
          <p:cNvGrpSpPr/>
          <p:nvPr/>
        </p:nvGrpSpPr>
        <p:grpSpPr>
          <a:xfrm>
            <a:off x="11171688" y="4909225"/>
            <a:ext cx="439994" cy="439994"/>
            <a:chOff x="5204590" y="898287"/>
            <a:chExt cx="571500" cy="571500"/>
          </a:xfrm>
        </p:grpSpPr>
        <p:sp>
          <p:nvSpPr>
            <p:cNvPr id="115" name="椭圆 114">
              <a:extLst>
                <a:ext uri="{FF2B5EF4-FFF2-40B4-BE49-F238E27FC236}">
                  <a16:creationId xmlns:a16="http://schemas.microsoft.com/office/drawing/2014/main" id="{A9751D67-E6FF-4634-9423-A0F618C1C5EE}"/>
                </a:ext>
              </a:extLst>
            </p:cNvPr>
            <p:cNvSpPr/>
            <p:nvPr/>
          </p:nvSpPr>
          <p:spPr>
            <a:xfrm>
              <a:off x="5204590" y="898287"/>
              <a:ext cx="571500" cy="5715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16" name="图片 115">
              <a:extLst>
                <a:ext uri="{FF2B5EF4-FFF2-40B4-BE49-F238E27FC236}">
                  <a16:creationId xmlns:a16="http://schemas.microsoft.com/office/drawing/2014/main" id="{D3FC69B2-773C-41A7-BFEC-A26786BBB6C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37105" y="1020665"/>
              <a:ext cx="523676" cy="380538"/>
            </a:xfrm>
            <a:prstGeom prst="rect">
              <a:avLst/>
            </a:prstGeom>
          </p:spPr>
        </p:pic>
      </p:grpSp>
      <p:grpSp>
        <p:nvGrpSpPr>
          <p:cNvPr id="120" name="组合 119">
            <a:extLst>
              <a:ext uri="{FF2B5EF4-FFF2-40B4-BE49-F238E27FC236}">
                <a16:creationId xmlns:a16="http://schemas.microsoft.com/office/drawing/2014/main" id="{AC7FD69B-68AC-4084-8D58-05C840ADAEFB}"/>
              </a:ext>
            </a:extLst>
          </p:cNvPr>
          <p:cNvGrpSpPr/>
          <p:nvPr/>
        </p:nvGrpSpPr>
        <p:grpSpPr>
          <a:xfrm>
            <a:off x="4214050" y="635112"/>
            <a:ext cx="3953811" cy="709205"/>
            <a:chOff x="1917890" y="635112"/>
            <a:chExt cx="3953811" cy="709205"/>
          </a:xfrm>
        </p:grpSpPr>
        <p:sp>
          <p:nvSpPr>
            <p:cNvPr id="121" name="矩形: 圆角 120">
              <a:extLst>
                <a:ext uri="{FF2B5EF4-FFF2-40B4-BE49-F238E27FC236}">
                  <a16:creationId xmlns:a16="http://schemas.microsoft.com/office/drawing/2014/main" id="{3CD89A84-9CC0-4C6E-8C3C-EB161D8F2BC5}"/>
                </a:ext>
              </a:extLst>
            </p:cNvPr>
            <p:cNvSpPr/>
            <p:nvPr/>
          </p:nvSpPr>
          <p:spPr>
            <a:xfrm>
              <a:off x="1917890" y="635112"/>
              <a:ext cx="3953811" cy="709205"/>
            </a:xfrm>
            <a:prstGeom prst="roundRect">
              <a:avLst>
                <a:gd name="adj" fmla="val 10717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endParaRPr>
            </a:p>
          </p:txBody>
        </p:sp>
        <p:sp>
          <p:nvSpPr>
            <p:cNvPr id="122" name="矩形: 圆角 121">
              <a:extLst>
                <a:ext uri="{FF2B5EF4-FFF2-40B4-BE49-F238E27FC236}">
                  <a16:creationId xmlns:a16="http://schemas.microsoft.com/office/drawing/2014/main" id="{41B313B7-B62C-408B-B42B-77AAB29A5BE1}"/>
                </a:ext>
              </a:extLst>
            </p:cNvPr>
            <p:cNvSpPr/>
            <p:nvPr/>
          </p:nvSpPr>
          <p:spPr>
            <a:xfrm>
              <a:off x="1972848" y="694559"/>
              <a:ext cx="3843895" cy="590310"/>
            </a:xfrm>
            <a:prstGeom prst="roundRect">
              <a:avLst>
                <a:gd name="adj" fmla="val 10785"/>
              </a:avLst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tx1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这是什么？</a:t>
              </a:r>
            </a:p>
          </p:txBody>
        </p:sp>
      </p:grpSp>
      <p:pic>
        <p:nvPicPr>
          <p:cNvPr id="123" name="图片 122">
            <a:extLst>
              <a:ext uri="{FF2B5EF4-FFF2-40B4-BE49-F238E27FC236}">
                <a16:creationId xmlns:a16="http://schemas.microsoft.com/office/drawing/2014/main" id="{93CBAB2C-D250-48AC-A698-C463B567A7C6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82533" y="124427"/>
            <a:ext cx="1645592" cy="1645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337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7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7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8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8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8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9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9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</p:childTnLst>
        </p:cTn>
      </p:par>
    </p:tnLst>
    <p:bldLst>
      <p:bldP spid="5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片 22">
            <a:extLst>
              <a:ext uri="{FF2B5EF4-FFF2-40B4-BE49-F238E27FC236}">
                <a16:creationId xmlns:a16="http://schemas.microsoft.com/office/drawing/2014/main" id="{C86B1F6A-950D-43FB-899E-7C26CC224F4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51245" y="759898"/>
            <a:ext cx="382023" cy="187325"/>
          </a:xfrm>
          <a:custGeom>
            <a:avLst/>
            <a:gdLst>
              <a:gd name="connsiteX0" fmla="*/ 228357 w 382023"/>
              <a:gd name="connsiteY0" fmla="*/ 0 h 187325"/>
              <a:gd name="connsiteX1" fmla="*/ 382023 w 382023"/>
              <a:gd name="connsiteY1" fmla="*/ 187325 h 187325"/>
              <a:gd name="connsiteX2" fmla="*/ 0 w 382023"/>
              <a:gd name="connsiteY2" fmla="*/ 187325 h 187325"/>
              <a:gd name="connsiteX3" fmla="*/ 228357 w 382023"/>
              <a:gd name="connsiteY3" fmla="*/ 0 h 187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2023" h="187325">
                <a:moveTo>
                  <a:pt x="228357" y="0"/>
                </a:moveTo>
                <a:lnTo>
                  <a:pt x="382023" y="187325"/>
                </a:lnTo>
                <a:lnTo>
                  <a:pt x="0" y="187325"/>
                </a:lnTo>
                <a:lnTo>
                  <a:pt x="228357" y="0"/>
                </a:lnTo>
                <a:close/>
              </a:path>
            </a:pathLst>
          </a:cu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E98384E1-A39F-44A0-8A7A-80038DECF867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6483" y="2171136"/>
            <a:ext cx="1901328" cy="1901328"/>
          </a:xfrm>
          <a:prstGeom prst="rect">
            <a:avLst/>
          </a:prstGeom>
        </p:spPr>
      </p:pic>
      <p:grpSp>
        <p:nvGrpSpPr>
          <p:cNvPr id="69" name="组合 1">
            <a:extLst>
              <a:ext uri="{FF2B5EF4-FFF2-40B4-BE49-F238E27FC236}">
                <a16:creationId xmlns:a16="http://schemas.microsoft.com/office/drawing/2014/main" id="{4F41380A-9602-4F6D-8CD1-375F83C7D0E9}"/>
              </a:ext>
            </a:extLst>
          </p:cNvPr>
          <p:cNvGrpSpPr/>
          <p:nvPr/>
        </p:nvGrpSpPr>
        <p:grpSpPr>
          <a:xfrm>
            <a:off x="541835" y="4839915"/>
            <a:ext cx="1965307" cy="673768"/>
            <a:chOff x="7465993" y="635513"/>
            <a:chExt cx="2222021" cy="67376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70" name="矩形: 圆角 69">
              <a:extLst>
                <a:ext uri="{FF2B5EF4-FFF2-40B4-BE49-F238E27FC236}">
                  <a16:creationId xmlns:a16="http://schemas.microsoft.com/office/drawing/2014/main" id="{0FE216AF-5018-421C-8003-0CD5C9BA7FEA}"/>
                </a:ext>
              </a:extLst>
            </p:cNvPr>
            <p:cNvSpPr/>
            <p:nvPr/>
          </p:nvSpPr>
          <p:spPr>
            <a:xfrm>
              <a:off x="7661110" y="635513"/>
              <a:ext cx="2026904" cy="673768"/>
            </a:xfrm>
            <a:prstGeom prst="roundRect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bg2">
                      <a:lumMod val="25000"/>
                    </a:schemeClr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剪刀</a:t>
              </a:r>
            </a:p>
          </p:txBody>
        </p:sp>
        <p:sp>
          <p:nvSpPr>
            <p:cNvPr id="71" name="椭圆 70">
              <a:extLst>
                <a:ext uri="{FF2B5EF4-FFF2-40B4-BE49-F238E27FC236}">
                  <a16:creationId xmlns:a16="http://schemas.microsoft.com/office/drawing/2014/main" id="{8EE1AE6C-5642-4110-8CC9-93E863A0A458}"/>
                </a:ext>
              </a:extLst>
            </p:cNvPr>
            <p:cNvSpPr/>
            <p:nvPr/>
          </p:nvSpPr>
          <p:spPr>
            <a:xfrm>
              <a:off x="7465993" y="793976"/>
              <a:ext cx="356842" cy="356842"/>
            </a:xfrm>
            <a:prstGeom prst="ellipse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2" name="组合 5">
            <a:extLst>
              <a:ext uri="{FF2B5EF4-FFF2-40B4-BE49-F238E27FC236}">
                <a16:creationId xmlns:a16="http://schemas.microsoft.com/office/drawing/2014/main" id="{F63B6721-C917-4EB4-9AFE-BB32447CB040}"/>
              </a:ext>
            </a:extLst>
          </p:cNvPr>
          <p:cNvGrpSpPr/>
          <p:nvPr/>
        </p:nvGrpSpPr>
        <p:grpSpPr>
          <a:xfrm>
            <a:off x="541831" y="5786078"/>
            <a:ext cx="1965307" cy="673768"/>
            <a:chOff x="7465993" y="1581676"/>
            <a:chExt cx="2222021" cy="67376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73" name="矩形: 圆角 72">
              <a:extLst>
                <a:ext uri="{FF2B5EF4-FFF2-40B4-BE49-F238E27FC236}">
                  <a16:creationId xmlns:a16="http://schemas.microsoft.com/office/drawing/2014/main" id="{746A7623-61C2-4840-89A0-06085C161837}"/>
                </a:ext>
              </a:extLst>
            </p:cNvPr>
            <p:cNvSpPr/>
            <p:nvPr/>
          </p:nvSpPr>
          <p:spPr>
            <a:xfrm>
              <a:off x="7661110" y="1581676"/>
              <a:ext cx="2026904" cy="673768"/>
            </a:xfrm>
            <a:prstGeom prst="roundRect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bg2">
                      <a:lumMod val="25000"/>
                    </a:schemeClr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文具盒</a:t>
              </a:r>
            </a:p>
          </p:txBody>
        </p:sp>
        <p:sp>
          <p:nvSpPr>
            <p:cNvPr id="74" name="椭圆 73">
              <a:extLst>
                <a:ext uri="{FF2B5EF4-FFF2-40B4-BE49-F238E27FC236}">
                  <a16:creationId xmlns:a16="http://schemas.microsoft.com/office/drawing/2014/main" id="{8CCBC5F4-D9D4-4F2A-A369-08CD68EB66BE}"/>
                </a:ext>
              </a:extLst>
            </p:cNvPr>
            <p:cNvSpPr/>
            <p:nvPr/>
          </p:nvSpPr>
          <p:spPr>
            <a:xfrm>
              <a:off x="7465993" y="1738639"/>
              <a:ext cx="356842" cy="356842"/>
            </a:xfrm>
            <a:prstGeom prst="ellipse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5" name="组合 2">
            <a:extLst>
              <a:ext uri="{FF2B5EF4-FFF2-40B4-BE49-F238E27FC236}">
                <a16:creationId xmlns:a16="http://schemas.microsoft.com/office/drawing/2014/main" id="{9C4EF58B-15F6-4047-8BF7-C9089D73BB6D}"/>
              </a:ext>
            </a:extLst>
          </p:cNvPr>
          <p:cNvGrpSpPr/>
          <p:nvPr/>
        </p:nvGrpSpPr>
        <p:grpSpPr>
          <a:xfrm>
            <a:off x="3427091" y="4839915"/>
            <a:ext cx="1965304" cy="673768"/>
            <a:chOff x="7465993" y="2527839"/>
            <a:chExt cx="2222018" cy="67376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76" name="矩形: 圆角 75">
              <a:extLst>
                <a:ext uri="{FF2B5EF4-FFF2-40B4-BE49-F238E27FC236}">
                  <a16:creationId xmlns:a16="http://schemas.microsoft.com/office/drawing/2014/main" id="{713E0EE9-2001-4EAB-9B4F-820A8264195F}"/>
                </a:ext>
              </a:extLst>
            </p:cNvPr>
            <p:cNvSpPr/>
            <p:nvPr/>
          </p:nvSpPr>
          <p:spPr>
            <a:xfrm>
              <a:off x="7661108" y="2527839"/>
              <a:ext cx="2026903" cy="673768"/>
            </a:xfrm>
            <a:prstGeom prst="roundRect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bg2">
                      <a:lumMod val="25000"/>
                    </a:schemeClr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铅笔</a:t>
              </a:r>
            </a:p>
          </p:txBody>
        </p:sp>
        <p:sp>
          <p:nvSpPr>
            <p:cNvPr id="77" name="椭圆 76">
              <a:extLst>
                <a:ext uri="{FF2B5EF4-FFF2-40B4-BE49-F238E27FC236}">
                  <a16:creationId xmlns:a16="http://schemas.microsoft.com/office/drawing/2014/main" id="{DF7F90CB-E13D-4725-9635-907534C6B49A}"/>
                </a:ext>
              </a:extLst>
            </p:cNvPr>
            <p:cNvSpPr/>
            <p:nvPr/>
          </p:nvSpPr>
          <p:spPr>
            <a:xfrm>
              <a:off x="7465993" y="2683302"/>
              <a:ext cx="356842" cy="356842"/>
            </a:xfrm>
            <a:prstGeom prst="ellipse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8" name="组合 6">
            <a:extLst>
              <a:ext uri="{FF2B5EF4-FFF2-40B4-BE49-F238E27FC236}">
                <a16:creationId xmlns:a16="http://schemas.microsoft.com/office/drawing/2014/main" id="{141B714F-3044-4E94-BB21-87DA8925A856}"/>
              </a:ext>
            </a:extLst>
          </p:cNvPr>
          <p:cNvGrpSpPr/>
          <p:nvPr/>
        </p:nvGrpSpPr>
        <p:grpSpPr>
          <a:xfrm>
            <a:off x="3421412" y="5786078"/>
            <a:ext cx="1965303" cy="673768"/>
            <a:chOff x="7465993" y="3474002"/>
            <a:chExt cx="2222017" cy="67376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79" name="矩形: 圆角 78">
              <a:extLst>
                <a:ext uri="{FF2B5EF4-FFF2-40B4-BE49-F238E27FC236}">
                  <a16:creationId xmlns:a16="http://schemas.microsoft.com/office/drawing/2014/main" id="{D7000F08-BBD9-4552-AB54-C6B08DA9BB25}"/>
                </a:ext>
              </a:extLst>
            </p:cNvPr>
            <p:cNvSpPr/>
            <p:nvPr/>
          </p:nvSpPr>
          <p:spPr>
            <a:xfrm>
              <a:off x="7661108" y="3474002"/>
              <a:ext cx="2026902" cy="673768"/>
            </a:xfrm>
            <a:prstGeom prst="roundRect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bg2">
                      <a:lumMod val="25000"/>
                    </a:schemeClr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卷笔刀</a:t>
              </a:r>
            </a:p>
          </p:txBody>
        </p:sp>
        <p:sp>
          <p:nvSpPr>
            <p:cNvPr id="80" name="椭圆 79">
              <a:extLst>
                <a:ext uri="{FF2B5EF4-FFF2-40B4-BE49-F238E27FC236}">
                  <a16:creationId xmlns:a16="http://schemas.microsoft.com/office/drawing/2014/main" id="{3BA32749-F402-4E4D-8057-7A6B22AACE23}"/>
                </a:ext>
              </a:extLst>
            </p:cNvPr>
            <p:cNvSpPr/>
            <p:nvPr/>
          </p:nvSpPr>
          <p:spPr>
            <a:xfrm>
              <a:off x="7465993" y="3627965"/>
              <a:ext cx="356842" cy="356842"/>
            </a:xfrm>
            <a:prstGeom prst="ellipse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1" name="组合 3">
            <a:extLst>
              <a:ext uri="{FF2B5EF4-FFF2-40B4-BE49-F238E27FC236}">
                <a16:creationId xmlns:a16="http://schemas.microsoft.com/office/drawing/2014/main" id="{2ECB8DCF-4BC6-4BA6-8FA0-E487FEE7FD2A}"/>
              </a:ext>
            </a:extLst>
          </p:cNvPr>
          <p:cNvGrpSpPr/>
          <p:nvPr/>
        </p:nvGrpSpPr>
        <p:grpSpPr>
          <a:xfrm>
            <a:off x="6312344" y="4839914"/>
            <a:ext cx="1965303" cy="673768"/>
            <a:chOff x="7465993" y="4420165"/>
            <a:chExt cx="2222017" cy="67376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82" name="矩形: 圆角 81">
              <a:extLst>
                <a:ext uri="{FF2B5EF4-FFF2-40B4-BE49-F238E27FC236}">
                  <a16:creationId xmlns:a16="http://schemas.microsoft.com/office/drawing/2014/main" id="{803141B2-169B-40F8-A9F2-FD5FC9ABDE93}"/>
                </a:ext>
              </a:extLst>
            </p:cNvPr>
            <p:cNvSpPr/>
            <p:nvPr/>
          </p:nvSpPr>
          <p:spPr>
            <a:xfrm>
              <a:off x="7661110" y="4420165"/>
              <a:ext cx="2026900" cy="673768"/>
            </a:xfrm>
            <a:prstGeom prst="roundRect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bg2">
                      <a:lumMod val="25000"/>
                    </a:schemeClr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橡皮</a:t>
              </a:r>
            </a:p>
          </p:txBody>
        </p:sp>
        <p:sp>
          <p:nvSpPr>
            <p:cNvPr id="83" name="椭圆 82">
              <a:extLst>
                <a:ext uri="{FF2B5EF4-FFF2-40B4-BE49-F238E27FC236}">
                  <a16:creationId xmlns:a16="http://schemas.microsoft.com/office/drawing/2014/main" id="{A76F9FEA-A2CD-45FA-AE25-AAC7D5A8FB1A}"/>
                </a:ext>
              </a:extLst>
            </p:cNvPr>
            <p:cNvSpPr/>
            <p:nvPr/>
          </p:nvSpPr>
          <p:spPr>
            <a:xfrm>
              <a:off x="7465993" y="4572628"/>
              <a:ext cx="356842" cy="356842"/>
            </a:xfrm>
            <a:prstGeom prst="ellipse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4" name="组合 7">
            <a:extLst>
              <a:ext uri="{FF2B5EF4-FFF2-40B4-BE49-F238E27FC236}">
                <a16:creationId xmlns:a16="http://schemas.microsoft.com/office/drawing/2014/main" id="{904213BE-43B7-4412-BE09-794AF8A6C33C}"/>
              </a:ext>
            </a:extLst>
          </p:cNvPr>
          <p:cNvGrpSpPr/>
          <p:nvPr/>
        </p:nvGrpSpPr>
        <p:grpSpPr>
          <a:xfrm>
            <a:off x="6300989" y="5786078"/>
            <a:ext cx="1982330" cy="673768"/>
            <a:chOff x="7465993" y="5366329"/>
            <a:chExt cx="2241268" cy="67376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85" name="矩形: 圆角 84">
              <a:extLst>
                <a:ext uri="{FF2B5EF4-FFF2-40B4-BE49-F238E27FC236}">
                  <a16:creationId xmlns:a16="http://schemas.microsoft.com/office/drawing/2014/main" id="{EE7982CD-77D2-480E-BBBD-41235937CD19}"/>
                </a:ext>
              </a:extLst>
            </p:cNvPr>
            <p:cNvSpPr/>
            <p:nvPr/>
          </p:nvSpPr>
          <p:spPr>
            <a:xfrm>
              <a:off x="7680361" y="5366329"/>
              <a:ext cx="2026900" cy="673768"/>
            </a:xfrm>
            <a:prstGeom prst="roundRect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bg2">
                      <a:lumMod val="25000"/>
                    </a:schemeClr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尺子</a:t>
              </a:r>
            </a:p>
          </p:txBody>
        </p:sp>
        <p:sp>
          <p:nvSpPr>
            <p:cNvPr id="86" name="椭圆 85">
              <a:extLst>
                <a:ext uri="{FF2B5EF4-FFF2-40B4-BE49-F238E27FC236}">
                  <a16:creationId xmlns:a16="http://schemas.microsoft.com/office/drawing/2014/main" id="{DC9B86F0-1585-4DED-B4F1-52EDF409AAC1}"/>
                </a:ext>
              </a:extLst>
            </p:cNvPr>
            <p:cNvSpPr/>
            <p:nvPr/>
          </p:nvSpPr>
          <p:spPr>
            <a:xfrm>
              <a:off x="7465993" y="5517293"/>
              <a:ext cx="356842" cy="356842"/>
            </a:xfrm>
            <a:prstGeom prst="ellipse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0" name="组合 4">
            <a:extLst>
              <a:ext uri="{FF2B5EF4-FFF2-40B4-BE49-F238E27FC236}">
                <a16:creationId xmlns:a16="http://schemas.microsoft.com/office/drawing/2014/main" id="{DD84A14B-1603-49E5-9FF6-9E2D2E24ECC0}"/>
              </a:ext>
            </a:extLst>
          </p:cNvPr>
          <p:cNvGrpSpPr/>
          <p:nvPr/>
        </p:nvGrpSpPr>
        <p:grpSpPr>
          <a:xfrm>
            <a:off x="9197597" y="4826053"/>
            <a:ext cx="1965303" cy="673768"/>
            <a:chOff x="7465993" y="4420165"/>
            <a:chExt cx="2222017" cy="67376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91" name="矩形: 圆角 90">
              <a:extLst>
                <a:ext uri="{FF2B5EF4-FFF2-40B4-BE49-F238E27FC236}">
                  <a16:creationId xmlns:a16="http://schemas.microsoft.com/office/drawing/2014/main" id="{781B3884-4224-41FB-98BD-C066292C6C63}"/>
                </a:ext>
              </a:extLst>
            </p:cNvPr>
            <p:cNvSpPr/>
            <p:nvPr/>
          </p:nvSpPr>
          <p:spPr>
            <a:xfrm>
              <a:off x="7661110" y="4420165"/>
              <a:ext cx="2026900" cy="673768"/>
            </a:xfrm>
            <a:prstGeom prst="roundRect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bg2">
                      <a:lumMod val="25000"/>
                    </a:schemeClr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胶水</a:t>
              </a:r>
            </a:p>
          </p:txBody>
        </p:sp>
        <p:sp>
          <p:nvSpPr>
            <p:cNvPr id="92" name="椭圆 91">
              <a:extLst>
                <a:ext uri="{FF2B5EF4-FFF2-40B4-BE49-F238E27FC236}">
                  <a16:creationId xmlns:a16="http://schemas.microsoft.com/office/drawing/2014/main" id="{424B0A51-5F4D-440E-9B86-51A1FB39BACD}"/>
                </a:ext>
              </a:extLst>
            </p:cNvPr>
            <p:cNvSpPr/>
            <p:nvPr/>
          </p:nvSpPr>
          <p:spPr>
            <a:xfrm>
              <a:off x="7465993" y="4572628"/>
              <a:ext cx="356842" cy="356842"/>
            </a:xfrm>
            <a:prstGeom prst="ellipse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3" name="组合 8">
            <a:extLst>
              <a:ext uri="{FF2B5EF4-FFF2-40B4-BE49-F238E27FC236}">
                <a16:creationId xmlns:a16="http://schemas.microsoft.com/office/drawing/2014/main" id="{F91B4FA4-8035-4760-AF8A-DFA9D467B446}"/>
              </a:ext>
            </a:extLst>
          </p:cNvPr>
          <p:cNvGrpSpPr/>
          <p:nvPr/>
        </p:nvGrpSpPr>
        <p:grpSpPr>
          <a:xfrm>
            <a:off x="9197593" y="5772217"/>
            <a:ext cx="1982330" cy="673768"/>
            <a:chOff x="7465993" y="5366329"/>
            <a:chExt cx="2241268" cy="67376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94" name="矩形: 圆角 93">
              <a:extLst>
                <a:ext uri="{FF2B5EF4-FFF2-40B4-BE49-F238E27FC236}">
                  <a16:creationId xmlns:a16="http://schemas.microsoft.com/office/drawing/2014/main" id="{45EB692F-7478-4977-A298-B9DF681EDDF6}"/>
                </a:ext>
              </a:extLst>
            </p:cNvPr>
            <p:cNvSpPr/>
            <p:nvPr/>
          </p:nvSpPr>
          <p:spPr>
            <a:xfrm>
              <a:off x="7680361" y="5366329"/>
              <a:ext cx="2026900" cy="673768"/>
            </a:xfrm>
            <a:prstGeom prst="roundRect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bg2">
                      <a:lumMod val="25000"/>
                    </a:schemeClr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水彩笔</a:t>
              </a:r>
            </a:p>
          </p:txBody>
        </p:sp>
        <p:sp>
          <p:nvSpPr>
            <p:cNvPr id="95" name="椭圆 94">
              <a:extLst>
                <a:ext uri="{FF2B5EF4-FFF2-40B4-BE49-F238E27FC236}">
                  <a16:creationId xmlns:a16="http://schemas.microsoft.com/office/drawing/2014/main" id="{891D3019-1875-4FA2-9354-499E5DC54E53}"/>
                </a:ext>
              </a:extLst>
            </p:cNvPr>
            <p:cNvSpPr/>
            <p:nvPr/>
          </p:nvSpPr>
          <p:spPr>
            <a:xfrm>
              <a:off x="7465993" y="5517293"/>
              <a:ext cx="356842" cy="356842"/>
            </a:xfrm>
            <a:prstGeom prst="ellipse">
              <a:avLst/>
            </a:prstGeom>
            <a:grp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4" name="对2">
            <a:extLst>
              <a:ext uri="{FF2B5EF4-FFF2-40B4-BE49-F238E27FC236}">
                <a16:creationId xmlns:a16="http://schemas.microsoft.com/office/drawing/2014/main" id="{FEBCE82F-20C1-490B-BE1B-977F954B937F}"/>
              </a:ext>
            </a:extLst>
          </p:cNvPr>
          <p:cNvGrpSpPr/>
          <p:nvPr/>
        </p:nvGrpSpPr>
        <p:grpSpPr>
          <a:xfrm>
            <a:off x="11196721" y="5872104"/>
            <a:ext cx="439994" cy="439994"/>
            <a:chOff x="5204590" y="898287"/>
            <a:chExt cx="571500" cy="571500"/>
          </a:xfrm>
        </p:grpSpPr>
        <p:sp>
          <p:nvSpPr>
            <p:cNvPr id="115" name="椭圆 114">
              <a:extLst>
                <a:ext uri="{FF2B5EF4-FFF2-40B4-BE49-F238E27FC236}">
                  <a16:creationId xmlns:a16="http://schemas.microsoft.com/office/drawing/2014/main" id="{38AFB426-36F7-49CB-BBEE-ECEC51546F2D}"/>
                </a:ext>
              </a:extLst>
            </p:cNvPr>
            <p:cNvSpPr/>
            <p:nvPr/>
          </p:nvSpPr>
          <p:spPr>
            <a:xfrm>
              <a:off x="5204590" y="898287"/>
              <a:ext cx="571500" cy="5715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16" name="图片 115">
              <a:extLst>
                <a:ext uri="{FF2B5EF4-FFF2-40B4-BE49-F238E27FC236}">
                  <a16:creationId xmlns:a16="http://schemas.microsoft.com/office/drawing/2014/main" id="{CDD4699C-B852-454B-AE1C-0EAA8223911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37105" y="1020665"/>
              <a:ext cx="523676" cy="380538"/>
            </a:xfrm>
            <a:prstGeom prst="rect">
              <a:avLst/>
            </a:prstGeom>
          </p:spPr>
        </p:pic>
      </p:grpSp>
      <p:grpSp>
        <p:nvGrpSpPr>
          <p:cNvPr id="117" name="组合 116">
            <a:extLst>
              <a:ext uri="{FF2B5EF4-FFF2-40B4-BE49-F238E27FC236}">
                <a16:creationId xmlns:a16="http://schemas.microsoft.com/office/drawing/2014/main" id="{82210A4A-D159-4216-832C-F810E7409ECF}"/>
              </a:ext>
            </a:extLst>
          </p:cNvPr>
          <p:cNvGrpSpPr/>
          <p:nvPr/>
        </p:nvGrpSpPr>
        <p:grpSpPr>
          <a:xfrm>
            <a:off x="4214050" y="635112"/>
            <a:ext cx="3953811" cy="709205"/>
            <a:chOff x="1917890" y="635112"/>
            <a:chExt cx="3953811" cy="709205"/>
          </a:xfrm>
        </p:grpSpPr>
        <p:sp>
          <p:nvSpPr>
            <p:cNvPr id="118" name="矩形: 圆角 117">
              <a:extLst>
                <a:ext uri="{FF2B5EF4-FFF2-40B4-BE49-F238E27FC236}">
                  <a16:creationId xmlns:a16="http://schemas.microsoft.com/office/drawing/2014/main" id="{673C088D-9E06-4C8D-8A0C-BEFFF9EC7322}"/>
                </a:ext>
              </a:extLst>
            </p:cNvPr>
            <p:cNvSpPr/>
            <p:nvPr/>
          </p:nvSpPr>
          <p:spPr>
            <a:xfrm>
              <a:off x="1917890" y="635112"/>
              <a:ext cx="3953811" cy="709205"/>
            </a:xfrm>
            <a:prstGeom prst="roundRect">
              <a:avLst>
                <a:gd name="adj" fmla="val 10717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endParaRPr>
            </a:p>
          </p:txBody>
        </p:sp>
        <p:sp>
          <p:nvSpPr>
            <p:cNvPr id="119" name="矩形: 圆角 118">
              <a:extLst>
                <a:ext uri="{FF2B5EF4-FFF2-40B4-BE49-F238E27FC236}">
                  <a16:creationId xmlns:a16="http://schemas.microsoft.com/office/drawing/2014/main" id="{34C0C5E7-258E-45FC-9572-F1239605F011}"/>
                </a:ext>
              </a:extLst>
            </p:cNvPr>
            <p:cNvSpPr/>
            <p:nvPr/>
          </p:nvSpPr>
          <p:spPr>
            <a:xfrm>
              <a:off x="1972848" y="694559"/>
              <a:ext cx="3843895" cy="590310"/>
            </a:xfrm>
            <a:prstGeom prst="roundRect">
              <a:avLst>
                <a:gd name="adj" fmla="val 10785"/>
              </a:avLst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solidFill>
                    <a:schemeClr val="tx1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这是什么？</a:t>
              </a:r>
            </a:p>
          </p:txBody>
        </p:sp>
      </p:grpSp>
      <p:pic>
        <p:nvPicPr>
          <p:cNvPr id="120" name="图片 119">
            <a:extLst>
              <a:ext uri="{FF2B5EF4-FFF2-40B4-BE49-F238E27FC236}">
                <a16:creationId xmlns:a16="http://schemas.microsoft.com/office/drawing/2014/main" id="{2D9AB9ED-C636-4AC2-930E-36660B36C71D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82533" y="124427"/>
            <a:ext cx="1645592" cy="1645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220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6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7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7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8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8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9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9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>
            <a:extLst>
              <a:ext uri="{FF2B5EF4-FFF2-40B4-BE49-F238E27FC236}">
                <a16:creationId xmlns:a16="http://schemas.microsoft.com/office/drawing/2014/main" id="{372383A5-DB67-4DE2-9EEA-7E848AEAAF4E}"/>
              </a:ext>
            </a:extLst>
          </p:cNvPr>
          <p:cNvGrpSpPr/>
          <p:nvPr/>
        </p:nvGrpSpPr>
        <p:grpSpPr>
          <a:xfrm>
            <a:off x="966787" y="967714"/>
            <a:ext cx="10258425" cy="4922571"/>
            <a:chOff x="2514584" y="1207363"/>
            <a:chExt cx="7368466" cy="4922571"/>
          </a:xfrm>
        </p:grpSpPr>
        <p:sp>
          <p:nvSpPr>
            <p:cNvPr id="6" name="矩形: 圆角 5">
              <a:extLst>
                <a:ext uri="{FF2B5EF4-FFF2-40B4-BE49-F238E27FC236}">
                  <a16:creationId xmlns:a16="http://schemas.microsoft.com/office/drawing/2014/main" id="{7EEFA460-B437-4664-B13D-D2046081A079}"/>
                </a:ext>
              </a:extLst>
            </p:cNvPr>
            <p:cNvSpPr/>
            <p:nvPr/>
          </p:nvSpPr>
          <p:spPr>
            <a:xfrm>
              <a:off x="2514584" y="1207363"/>
              <a:ext cx="7368466" cy="4922571"/>
            </a:xfrm>
            <a:prstGeom prst="roundRect">
              <a:avLst>
                <a:gd name="adj" fmla="val 1845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id="{74D55B2D-DB3A-449E-955D-C8C7DD29EC0B}"/>
                </a:ext>
              </a:extLst>
            </p:cNvPr>
            <p:cNvGrpSpPr/>
            <p:nvPr/>
          </p:nvGrpSpPr>
          <p:grpSpPr>
            <a:xfrm>
              <a:off x="2745403" y="1393793"/>
              <a:ext cx="6886114" cy="4563122"/>
              <a:chOff x="2745403" y="1393793"/>
              <a:chExt cx="6886114" cy="4563122"/>
            </a:xfrm>
          </p:grpSpPr>
          <p:sp>
            <p:nvSpPr>
              <p:cNvPr id="8" name="矩形: 圆角 7">
                <a:extLst>
                  <a:ext uri="{FF2B5EF4-FFF2-40B4-BE49-F238E27FC236}">
                    <a16:creationId xmlns:a16="http://schemas.microsoft.com/office/drawing/2014/main" id="{42C8EC7C-1176-4C8C-88DD-17672512371B}"/>
                  </a:ext>
                </a:extLst>
              </p:cNvPr>
              <p:cNvSpPr/>
              <p:nvPr/>
            </p:nvSpPr>
            <p:spPr>
              <a:xfrm>
                <a:off x="2745403" y="1393793"/>
                <a:ext cx="3441577" cy="4563122"/>
              </a:xfrm>
              <a:prstGeom prst="roundRect">
                <a:avLst>
                  <a:gd name="adj" fmla="val 4801"/>
                </a:avLst>
              </a:prstGeom>
              <a:solidFill>
                <a:srgbClr val="FFFEF6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9" name="矩形: 圆角 8">
                <a:extLst>
                  <a:ext uri="{FF2B5EF4-FFF2-40B4-BE49-F238E27FC236}">
                    <a16:creationId xmlns:a16="http://schemas.microsoft.com/office/drawing/2014/main" id="{3AE7C205-C2D5-4671-B530-0058FE9CC89C}"/>
                  </a:ext>
                </a:extLst>
              </p:cNvPr>
              <p:cNvSpPr/>
              <p:nvPr/>
            </p:nvSpPr>
            <p:spPr>
              <a:xfrm>
                <a:off x="6189940" y="1393793"/>
                <a:ext cx="3441577" cy="4563122"/>
              </a:xfrm>
              <a:prstGeom prst="roundRect">
                <a:avLst>
                  <a:gd name="adj" fmla="val 4801"/>
                </a:avLst>
              </a:prstGeom>
              <a:solidFill>
                <a:srgbClr val="FFFEF6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</p:grpSp>
      <p:graphicFrame>
        <p:nvGraphicFramePr>
          <p:cNvPr id="3" name="表格 16">
            <a:extLst>
              <a:ext uri="{FF2B5EF4-FFF2-40B4-BE49-F238E27FC236}">
                <a16:creationId xmlns:a16="http://schemas.microsoft.com/office/drawing/2014/main" id="{1391B5A8-291C-45DF-8955-06B31481C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977699"/>
              </p:ext>
            </p:extLst>
          </p:nvPr>
        </p:nvGraphicFramePr>
        <p:xfrm>
          <a:off x="1523566" y="1797419"/>
          <a:ext cx="4376713" cy="2974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6710">
                  <a:extLst>
                    <a:ext uri="{9D8B030D-6E8A-4147-A177-3AD203B41FA5}">
                      <a16:colId xmlns:a16="http://schemas.microsoft.com/office/drawing/2014/main" val="3120158325"/>
                    </a:ext>
                  </a:extLst>
                </a:gridCol>
                <a:gridCol w="1920003">
                  <a:extLst>
                    <a:ext uri="{9D8B030D-6E8A-4147-A177-3AD203B41FA5}">
                      <a16:colId xmlns:a16="http://schemas.microsoft.com/office/drawing/2014/main" val="2936749814"/>
                    </a:ext>
                  </a:extLst>
                </a:gridCol>
              </a:tblGrid>
              <a:tr h="74372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1. </a:t>
                      </a:r>
                      <a:r>
                        <a:rPr lang="zh-CN" alt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文具盒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wénjùhé</a:t>
                      </a:r>
                      <a:r>
                        <a:rPr lang="en-US" sz="24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5471482"/>
                  </a:ext>
                </a:extLst>
              </a:tr>
              <a:tr h="74372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2. </a:t>
                      </a:r>
                      <a:r>
                        <a:rPr lang="zh-CN" alt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铅笔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qiānbǐ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GB Pinyinok-B" panose="02010601030101010101" pitchFamily="2" charset="-122"/>
                        <a:ea typeface="GB Pinyinok-B" panose="02010601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356108"/>
                  </a:ext>
                </a:extLst>
              </a:tr>
              <a:tr h="74372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3. </a:t>
                      </a:r>
                      <a:r>
                        <a:rPr lang="zh-CN" alt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橡皮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xiànɡpí</a:t>
                      </a:r>
                      <a:r>
                        <a:rPr lang="en-US" sz="24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477089"/>
                  </a:ext>
                </a:extLst>
              </a:tr>
              <a:tr h="74372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4. </a:t>
                      </a:r>
                      <a:r>
                        <a:rPr lang="zh-CN" alt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尺子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chǐzi</a:t>
                      </a:r>
                      <a:endParaRPr lang="en-US" sz="24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B Pinyinok-B" panose="02010601030101010101" pitchFamily="2" charset="-122"/>
                        <a:ea typeface="GB Pinyinok-B" panose="02010601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6849757"/>
                  </a:ext>
                </a:extLst>
              </a:tr>
            </a:tbl>
          </a:graphicData>
        </a:graphic>
      </p:graphicFrame>
      <p:graphicFrame>
        <p:nvGraphicFramePr>
          <p:cNvPr id="4" name="表格 16">
            <a:extLst>
              <a:ext uri="{FF2B5EF4-FFF2-40B4-BE49-F238E27FC236}">
                <a16:creationId xmlns:a16="http://schemas.microsoft.com/office/drawing/2014/main" id="{88519D9B-AB53-46E6-8505-2B9DBEC049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838405"/>
              </p:ext>
            </p:extLst>
          </p:nvPr>
        </p:nvGraphicFramePr>
        <p:xfrm>
          <a:off x="6329387" y="1797419"/>
          <a:ext cx="4376713" cy="2974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6710">
                  <a:extLst>
                    <a:ext uri="{9D8B030D-6E8A-4147-A177-3AD203B41FA5}">
                      <a16:colId xmlns:a16="http://schemas.microsoft.com/office/drawing/2014/main" val="3120158325"/>
                    </a:ext>
                  </a:extLst>
                </a:gridCol>
                <a:gridCol w="1920003">
                  <a:extLst>
                    <a:ext uri="{9D8B030D-6E8A-4147-A177-3AD203B41FA5}">
                      <a16:colId xmlns:a16="http://schemas.microsoft.com/office/drawing/2014/main" val="2936749814"/>
                    </a:ext>
                  </a:extLst>
                </a:gridCol>
              </a:tblGrid>
              <a:tr h="74372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5. </a:t>
                      </a:r>
                      <a:r>
                        <a:rPr lang="zh-CN" alt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卷笔刀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juǎnbǐdāo</a:t>
                      </a:r>
                      <a:r>
                        <a:rPr lang="en-US" sz="24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5471482"/>
                  </a:ext>
                </a:extLst>
              </a:tr>
              <a:tr h="74372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6. </a:t>
                      </a:r>
                      <a:r>
                        <a:rPr lang="zh-CN" alt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剪刀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jiǎndāo</a:t>
                      </a:r>
                      <a:endParaRPr lang="en-US" sz="24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B Pinyinok-B" panose="02010601030101010101" pitchFamily="2" charset="-122"/>
                        <a:ea typeface="GB Pinyinok-B" panose="02010601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356108"/>
                  </a:ext>
                </a:extLst>
              </a:tr>
              <a:tr h="74372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7. </a:t>
                      </a:r>
                      <a:r>
                        <a:rPr lang="zh-CN" alt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胶水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jiāoshuǐ</a:t>
                      </a:r>
                      <a:endParaRPr lang="en-US" sz="24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B Pinyinok-B" panose="02010601030101010101" pitchFamily="2" charset="-122"/>
                        <a:ea typeface="GB Pinyinok-B" panose="02010601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477089"/>
                  </a:ext>
                </a:extLst>
              </a:tr>
              <a:tr h="74372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8.</a:t>
                      </a:r>
                      <a:r>
                        <a:rPr lang="zh-CN" altLang="en-US" sz="3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水彩笔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shuǐcǎibǐ</a:t>
                      </a:r>
                      <a:endParaRPr lang="en-US" sz="24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B Pinyinok-B" panose="02010601030101010101" pitchFamily="2" charset="-122"/>
                        <a:ea typeface="GB Pinyinok-B" panose="02010601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668240"/>
                  </a:ext>
                </a:extLst>
              </a:tr>
            </a:tbl>
          </a:graphicData>
        </a:graphic>
      </p:graphicFrame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8C278882-52F8-41D4-821C-101CA5A0AC73}"/>
              </a:ext>
            </a:extLst>
          </p:cNvPr>
          <p:cNvCxnSpPr>
            <a:cxnSpLocks/>
          </p:cNvCxnSpPr>
          <p:nvPr/>
        </p:nvCxnSpPr>
        <p:spPr>
          <a:xfrm>
            <a:off x="6079520" y="1292772"/>
            <a:ext cx="0" cy="4288221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64067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hlinkClick r:id="rId2"/>
            <a:extLst>
              <a:ext uri="{FF2B5EF4-FFF2-40B4-BE49-F238E27FC236}">
                <a16:creationId xmlns:a16="http://schemas.microsoft.com/office/drawing/2014/main" id="{400DF77A-D064-47B8-84F1-7947D75E3D47}"/>
              </a:ext>
            </a:extLst>
          </p:cNvPr>
          <p:cNvSpPr/>
          <p:nvPr/>
        </p:nvSpPr>
        <p:spPr>
          <a:xfrm>
            <a:off x="3324225" y="5924550"/>
            <a:ext cx="5686425" cy="4286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点击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获取更多资源，让你的课堂更精彩！</a:t>
            </a:r>
          </a:p>
        </p:txBody>
      </p:sp>
    </p:spTree>
    <p:extLst>
      <p:ext uri="{BB962C8B-B14F-4D97-AF65-F5344CB8AC3E}">
        <p14:creationId xmlns:p14="http://schemas.microsoft.com/office/powerpoint/2010/main" val="2621048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>
            <a:extLst>
              <a:ext uri="{FF2B5EF4-FFF2-40B4-BE49-F238E27FC236}">
                <a16:creationId xmlns:a16="http://schemas.microsoft.com/office/drawing/2014/main" id="{75044299-AC89-440B-A36E-A5BE3A87EB3C}"/>
              </a:ext>
            </a:extLst>
          </p:cNvPr>
          <p:cNvSpPr txBox="1"/>
          <p:nvPr/>
        </p:nvSpPr>
        <p:spPr>
          <a:xfrm>
            <a:off x="130430" y="2507512"/>
            <a:ext cx="585292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15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文具盒</a:t>
            </a:r>
            <a:endParaRPr kumimoji="0" lang="zh-CN" altLang="en-US" sz="1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B3523ED5-AF50-41C1-AF0E-338C7AE41E06}"/>
              </a:ext>
            </a:extLst>
          </p:cNvPr>
          <p:cNvSpPr/>
          <p:nvPr/>
        </p:nvSpPr>
        <p:spPr>
          <a:xfrm>
            <a:off x="357810" y="1898371"/>
            <a:ext cx="5247860" cy="9442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sz="4400" dirty="0" err="1">
                <a:solidFill>
                  <a:prstClr val="white">
                    <a:lumMod val="65000"/>
                  </a:prstClr>
                </a:solidFill>
                <a:latin typeface="GB Pinyinok-B" panose="02010601030101010101" pitchFamily="2" charset="-122"/>
                <a:ea typeface="GB Pinyinok-B" panose="02010601030101010101" pitchFamily="2" charset="-122"/>
              </a:rPr>
              <a:t>wénjùhé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GB Pinyinok-B" panose="02010601030101010101" pitchFamily="2" charset="-122"/>
              <a:ea typeface="GB Pinyinok-B" panose="02010601030101010101" pitchFamily="2" charset="-122"/>
              <a:cs typeface="+mn-cs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EB0CF3BA-2527-41B3-9D81-ED6113A4C73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528582">
            <a:off x="7763644" y="2046930"/>
            <a:ext cx="2479832" cy="2481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799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>
            <a:extLst>
              <a:ext uri="{FF2B5EF4-FFF2-40B4-BE49-F238E27FC236}">
                <a16:creationId xmlns:a16="http://schemas.microsoft.com/office/drawing/2014/main" id="{75044299-AC89-440B-A36E-A5BE3A87EB3C}"/>
              </a:ext>
            </a:extLst>
          </p:cNvPr>
          <p:cNvSpPr txBox="1"/>
          <p:nvPr/>
        </p:nvSpPr>
        <p:spPr>
          <a:xfrm>
            <a:off x="130430" y="2507512"/>
            <a:ext cx="585292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铅笔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B3523ED5-AF50-41C1-AF0E-338C7AE41E06}"/>
              </a:ext>
            </a:extLst>
          </p:cNvPr>
          <p:cNvSpPr/>
          <p:nvPr/>
        </p:nvSpPr>
        <p:spPr>
          <a:xfrm>
            <a:off x="357810" y="1898371"/>
            <a:ext cx="5247860" cy="9442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sz="4400" dirty="0" err="1">
                <a:solidFill>
                  <a:prstClr val="white">
                    <a:lumMod val="65000"/>
                  </a:prstClr>
                </a:solidFill>
                <a:latin typeface="GB Pinyinok-B" panose="02010601030101010101" pitchFamily="2" charset="-122"/>
                <a:ea typeface="GB Pinyinok-B" panose="02010601030101010101" pitchFamily="2" charset="-122"/>
              </a:rPr>
              <a:t>qiānbǐ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GB Pinyinok-B" panose="02010601030101010101" pitchFamily="2" charset="-122"/>
              <a:ea typeface="GB Pinyinok-B" panose="02010601030101010101" pitchFamily="2" charset="-122"/>
              <a:cs typeface="+mn-cs"/>
            </a:endParaRP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C5A7580C-B5CB-4890-A819-078A23972A37}"/>
              </a:ext>
            </a:extLst>
          </p:cNvPr>
          <p:cNvGrpSpPr/>
          <p:nvPr/>
        </p:nvGrpSpPr>
        <p:grpSpPr>
          <a:xfrm>
            <a:off x="8007158" y="2090099"/>
            <a:ext cx="1982330" cy="2677801"/>
            <a:chOff x="5199790" y="1705851"/>
            <a:chExt cx="1982330" cy="2677801"/>
          </a:xfrm>
        </p:grpSpPr>
        <p:pic>
          <p:nvPicPr>
            <p:cNvPr id="6" name="图片 5">
              <a:extLst>
                <a:ext uri="{FF2B5EF4-FFF2-40B4-BE49-F238E27FC236}">
                  <a16:creationId xmlns:a16="http://schemas.microsoft.com/office/drawing/2014/main" id="{27FE1591-032D-408E-A6C8-DC1F0D27450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5199790" y="1705851"/>
              <a:ext cx="1982330" cy="1982330"/>
            </a:xfrm>
            <a:prstGeom prst="rect">
              <a:avLst/>
            </a:prstGeom>
          </p:spPr>
        </p:pic>
        <p:pic>
          <p:nvPicPr>
            <p:cNvPr id="7" name="图片 6">
              <a:extLst>
                <a:ext uri="{FF2B5EF4-FFF2-40B4-BE49-F238E27FC236}">
                  <a16:creationId xmlns:a16="http://schemas.microsoft.com/office/drawing/2014/main" id="{5AD57F04-BA97-4997-BB28-D21DACC8D97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5199790" y="2401322"/>
              <a:ext cx="1982330" cy="1982330"/>
            </a:xfrm>
            <a:prstGeom prst="rect">
              <a:avLst/>
            </a:prstGeom>
          </p:spPr>
        </p:pic>
        <p:pic>
          <p:nvPicPr>
            <p:cNvPr id="9" name="图片 8">
              <a:extLst>
                <a:ext uri="{FF2B5EF4-FFF2-40B4-BE49-F238E27FC236}">
                  <a16:creationId xmlns:a16="http://schemas.microsoft.com/office/drawing/2014/main" id="{99930793-AB12-4BEA-967B-D5C34B24D23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5199790" y="2068867"/>
              <a:ext cx="1982330" cy="19823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25979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>
            <a:extLst>
              <a:ext uri="{FF2B5EF4-FFF2-40B4-BE49-F238E27FC236}">
                <a16:creationId xmlns:a16="http://schemas.microsoft.com/office/drawing/2014/main" id="{75044299-AC89-440B-A36E-A5BE3A87EB3C}"/>
              </a:ext>
            </a:extLst>
          </p:cNvPr>
          <p:cNvSpPr txBox="1"/>
          <p:nvPr/>
        </p:nvSpPr>
        <p:spPr>
          <a:xfrm>
            <a:off x="130430" y="2507512"/>
            <a:ext cx="585292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橡皮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B3523ED5-AF50-41C1-AF0E-338C7AE41E06}"/>
              </a:ext>
            </a:extLst>
          </p:cNvPr>
          <p:cNvSpPr/>
          <p:nvPr/>
        </p:nvSpPr>
        <p:spPr>
          <a:xfrm>
            <a:off x="357810" y="1898371"/>
            <a:ext cx="5247860" cy="9442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sz="4400" dirty="0" err="1">
                <a:solidFill>
                  <a:prstClr val="white">
                    <a:lumMod val="65000"/>
                  </a:prstClr>
                </a:solidFill>
                <a:latin typeface="GB Pinyinok-B" panose="02010601030101010101" pitchFamily="2" charset="-122"/>
                <a:ea typeface="GB Pinyinok-B" panose="02010601030101010101" pitchFamily="2" charset="-122"/>
              </a:rPr>
              <a:t>xiànɡpí</a:t>
            </a:r>
            <a:r>
              <a:rPr lang="en-US" altLang="zh-CN" sz="4400" dirty="0">
                <a:solidFill>
                  <a:prstClr val="white">
                    <a:lumMod val="65000"/>
                  </a:prstClr>
                </a:solidFill>
                <a:latin typeface="GB Pinyinok-B" panose="02010601030101010101" pitchFamily="2" charset="-122"/>
                <a:ea typeface="GB Pinyinok-B" panose="02010601030101010101" pitchFamily="2" charset="-122"/>
              </a:rPr>
              <a:t> 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GB Pinyinok-B" panose="02010601030101010101" pitchFamily="2" charset="-122"/>
              <a:ea typeface="GB Pinyinok-B" panose="02010601030101010101" pitchFamily="2" charset="-122"/>
              <a:cs typeface="+mn-cs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35A81B2C-CA6B-4315-AEBD-CE9067C86BB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87352" y="2370479"/>
            <a:ext cx="1802322" cy="1802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463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>
            <a:extLst>
              <a:ext uri="{FF2B5EF4-FFF2-40B4-BE49-F238E27FC236}">
                <a16:creationId xmlns:a16="http://schemas.microsoft.com/office/drawing/2014/main" id="{75044299-AC89-440B-A36E-A5BE3A87EB3C}"/>
              </a:ext>
            </a:extLst>
          </p:cNvPr>
          <p:cNvSpPr txBox="1"/>
          <p:nvPr/>
        </p:nvSpPr>
        <p:spPr>
          <a:xfrm>
            <a:off x="130430" y="2507512"/>
            <a:ext cx="585292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尺子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B3523ED5-AF50-41C1-AF0E-338C7AE41E06}"/>
              </a:ext>
            </a:extLst>
          </p:cNvPr>
          <p:cNvSpPr/>
          <p:nvPr/>
        </p:nvSpPr>
        <p:spPr>
          <a:xfrm>
            <a:off x="357810" y="1898371"/>
            <a:ext cx="5247860" cy="9442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sz="4400" dirty="0" err="1">
                <a:solidFill>
                  <a:prstClr val="white">
                    <a:lumMod val="65000"/>
                  </a:prstClr>
                </a:solidFill>
                <a:latin typeface="GB Pinyinok-B" panose="02010601030101010101" pitchFamily="2" charset="-122"/>
                <a:ea typeface="GB Pinyinok-B" panose="02010601030101010101" pitchFamily="2" charset="-122"/>
              </a:rPr>
              <a:t>chǐzi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GB Pinyinok-B" panose="02010601030101010101" pitchFamily="2" charset="-122"/>
              <a:ea typeface="GB Pinyinok-B" panose="02010601030101010101" pitchFamily="2" charset="-122"/>
              <a:cs typeface="+mn-cs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6881FD60-5E78-472C-954C-442B781B921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37864" y="2294908"/>
            <a:ext cx="2287256" cy="2287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877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>
            <a:extLst>
              <a:ext uri="{FF2B5EF4-FFF2-40B4-BE49-F238E27FC236}">
                <a16:creationId xmlns:a16="http://schemas.microsoft.com/office/drawing/2014/main" id="{75044299-AC89-440B-A36E-A5BE3A87EB3C}"/>
              </a:ext>
            </a:extLst>
          </p:cNvPr>
          <p:cNvSpPr txBox="1"/>
          <p:nvPr/>
        </p:nvSpPr>
        <p:spPr>
          <a:xfrm>
            <a:off x="130430" y="2507512"/>
            <a:ext cx="585292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卷笔刀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B3523ED5-AF50-41C1-AF0E-338C7AE41E06}"/>
              </a:ext>
            </a:extLst>
          </p:cNvPr>
          <p:cNvSpPr/>
          <p:nvPr/>
        </p:nvSpPr>
        <p:spPr>
          <a:xfrm>
            <a:off x="357810" y="1898371"/>
            <a:ext cx="5247860" cy="9442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sz="4400" dirty="0" err="1">
                <a:solidFill>
                  <a:prstClr val="white">
                    <a:lumMod val="65000"/>
                  </a:prstClr>
                </a:solidFill>
                <a:latin typeface="GB Pinyinok-B" panose="02010601030101010101" pitchFamily="2" charset="-122"/>
                <a:ea typeface="GB Pinyinok-B" panose="02010601030101010101" pitchFamily="2" charset="-122"/>
              </a:rPr>
              <a:t>juǎnbǐdāo</a:t>
            </a:r>
            <a:r>
              <a:rPr lang="en-US" altLang="zh-CN" sz="4400" dirty="0">
                <a:solidFill>
                  <a:prstClr val="white">
                    <a:lumMod val="65000"/>
                  </a:prstClr>
                </a:solidFill>
                <a:latin typeface="GB Pinyinok-B" panose="02010601030101010101" pitchFamily="2" charset="-122"/>
                <a:ea typeface="GB Pinyinok-B" panose="02010601030101010101" pitchFamily="2" charset="-122"/>
              </a:rPr>
              <a:t> 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GB Pinyinok-B" panose="02010601030101010101" pitchFamily="2" charset="-122"/>
              <a:ea typeface="GB Pinyinok-B" panose="02010601030101010101" pitchFamily="2" charset="-122"/>
              <a:cs typeface="+mn-cs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B75FB089-1867-4C71-B7B6-071EF5C241E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3693" y="2285372"/>
            <a:ext cx="2287256" cy="2287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573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>
            <a:extLst>
              <a:ext uri="{FF2B5EF4-FFF2-40B4-BE49-F238E27FC236}">
                <a16:creationId xmlns:a16="http://schemas.microsoft.com/office/drawing/2014/main" id="{75044299-AC89-440B-A36E-A5BE3A87EB3C}"/>
              </a:ext>
            </a:extLst>
          </p:cNvPr>
          <p:cNvSpPr txBox="1"/>
          <p:nvPr/>
        </p:nvSpPr>
        <p:spPr>
          <a:xfrm>
            <a:off x="130430" y="2507512"/>
            <a:ext cx="585292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剪刀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B3523ED5-AF50-41C1-AF0E-338C7AE41E06}"/>
              </a:ext>
            </a:extLst>
          </p:cNvPr>
          <p:cNvSpPr/>
          <p:nvPr/>
        </p:nvSpPr>
        <p:spPr>
          <a:xfrm>
            <a:off x="357810" y="1898371"/>
            <a:ext cx="5247860" cy="9442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sz="4400" dirty="0" err="1">
                <a:solidFill>
                  <a:prstClr val="white">
                    <a:lumMod val="65000"/>
                  </a:prstClr>
                </a:solidFill>
                <a:latin typeface="GB Pinyinok-B" panose="02010601030101010101" pitchFamily="2" charset="-122"/>
                <a:ea typeface="GB Pinyinok-B" panose="02010601030101010101" pitchFamily="2" charset="-122"/>
              </a:rPr>
              <a:t>jiǎndāo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GB Pinyinok-B" panose="02010601030101010101" pitchFamily="2" charset="-122"/>
              <a:ea typeface="GB Pinyinok-B" panose="02010601030101010101" pitchFamily="2" charset="-122"/>
              <a:cs typeface="+mn-cs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4E9F1C80-6B76-4885-878B-57825CB873A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4534250">
            <a:off x="7883276" y="2256290"/>
            <a:ext cx="2237136" cy="2237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755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>
            <a:extLst>
              <a:ext uri="{FF2B5EF4-FFF2-40B4-BE49-F238E27FC236}">
                <a16:creationId xmlns:a16="http://schemas.microsoft.com/office/drawing/2014/main" id="{75044299-AC89-440B-A36E-A5BE3A87EB3C}"/>
              </a:ext>
            </a:extLst>
          </p:cNvPr>
          <p:cNvSpPr txBox="1"/>
          <p:nvPr/>
        </p:nvSpPr>
        <p:spPr>
          <a:xfrm>
            <a:off x="130430" y="2507512"/>
            <a:ext cx="585292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胶水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B3523ED5-AF50-41C1-AF0E-338C7AE41E06}"/>
              </a:ext>
            </a:extLst>
          </p:cNvPr>
          <p:cNvSpPr/>
          <p:nvPr/>
        </p:nvSpPr>
        <p:spPr>
          <a:xfrm>
            <a:off x="357810" y="1898371"/>
            <a:ext cx="5247860" cy="9442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sz="4400" dirty="0" err="1">
                <a:solidFill>
                  <a:prstClr val="white">
                    <a:lumMod val="65000"/>
                  </a:prstClr>
                </a:solidFill>
                <a:latin typeface="GB Pinyinok-B" panose="02010601030101010101" pitchFamily="2" charset="-122"/>
                <a:ea typeface="GB Pinyinok-B" panose="02010601030101010101" pitchFamily="2" charset="-122"/>
              </a:rPr>
              <a:t>jiāoshuǐ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GB Pinyinok-B" panose="02010601030101010101" pitchFamily="2" charset="-122"/>
              <a:ea typeface="GB Pinyinok-B" panose="02010601030101010101" pitchFamily="2" charset="-122"/>
              <a:cs typeface="+mn-cs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00C4EFB9-ACD0-4BC1-8654-7D409C3E930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7476805">
            <a:off x="7933755" y="2464980"/>
            <a:ext cx="1928038" cy="1928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33956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4472C4">
            <a:alpha val="34118"/>
          </a:srgb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</TotalTime>
  <Words>276</Words>
  <Application>Microsoft Office PowerPoint</Application>
  <PresentationFormat>宽屏</PresentationFormat>
  <Paragraphs>173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20</vt:i4>
      </vt:variant>
    </vt:vector>
  </HeadingPairs>
  <TitlesOfParts>
    <vt:vector size="32" baseType="lpstr">
      <vt:lpstr>Calibri</vt:lpstr>
      <vt:lpstr>Calibri Light</vt:lpstr>
      <vt:lpstr>GB Pinyinok-B</vt:lpstr>
      <vt:lpstr>KaiTi</vt:lpstr>
      <vt:lpstr>等线</vt:lpstr>
      <vt:lpstr>等线 Light</vt:lpstr>
      <vt:lpstr>黑体</vt:lpstr>
      <vt:lpstr>楷体</vt:lpstr>
      <vt:lpstr>字魂70号-灵悦黑体</vt:lpstr>
      <vt:lpstr>1_Office 主题​​</vt:lpstr>
      <vt:lpstr>1_Office 主题</vt:lpstr>
      <vt:lpstr>2_Office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汉语圈</dc:creator>
  <cp:lastModifiedBy>杨 孜孜</cp:lastModifiedBy>
  <cp:revision>234</cp:revision>
  <dcterms:created xsi:type="dcterms:W3CDTF">2019-12-25T03:38:33Z</dcterms:created>
  <dcterms:modified xsi:type="dcterms:W3CDTF">2020-03-30T04:31:57Z</dcterms:modified>
</cp:coreProperties>
</file>