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87" r:id="rId2"/>
    <p:sldMasterId id="2147483696" r:id="rId3"/>
  </p:sldMasterIdLst>
  <p:handoutMasterIdLst>
    <p:handoutMasterId r:id="rId44"/>
  </p:handoutMasterIdLst>
  <p:sldIdLst>
    <p:sldId id="371" r:id="rId4"/>
    <p:sldId id="267" r:id="rId5"/>
    <p:sldId id="435" r:id="rId6"/>
    <p:sldId id="488" r:id="rId7"/>
    <p:sldId id="481" r:id="rId8"/>
    <p:sldId id="480" r:id="rId9"/>
    <p:sldId id="489" r:id="rId10"/>
    <p:sldId id="490" r:id="rId11"/>
    <p:sldId id="482" r:id="rId12"/>
    <p:sldId id="483" r:id="rId13"/>
    <p:sldId id="484" r:id="rId14"/>
    <p:sldId id="486" r:id="rId15"/>
    <p:sldId id="485" r:id="rId16"/>
    <p:sldId id="487" r:id="rId17"/>
    <p:sldId id="256" r:id="rId18"/>
    <p:sldId id="519" r:id="rId19"/>
    <p:sldId id="515" r:id="rId20"/>
    <p:sldId id="516" r:id="rId21"/>
    <p:sldId id="504" r:id="rId22"/>
    <p:sldId id="520" r:id="rId23"/>
    <p:sldId id="511" r:id="rId24"/>
    <p:sldId id="506" r:id="rId25"/>
    <p:sldId id="527" r:id="rId26"/>
    <p:sldId id="524" r:id="rId27"/>
    <p:sldId id="513" r:id="rId28"/>
    <p:sldId id="523" r:id="rId29"/>
    <p:sldId id="514" r:id="rId30"/>
    <p:sldId id="521" r:id="rId31"/>
    <p:sldId id="507" r:id="rId32"/>
    <p:sldId id="526" r:id="rId33"/>
    <p:sldId id="509" r:id="rId34"/>
    <p:sldId id="522" r:id="rId35"/>
    <p:sldId id="503" r:id="rId36"/>
    <p:sldId id="518" r:id="rId37"/>
    <p:sldId id="502" r:id="rId38"/>
    <p:sldId id="525" r:id="rId39"/>
    <p:sldId id="512" r:id="rId40"/>
    <p:sldId id="517" r:id="rId41"/>
    <p:sldId id="501" r:id="rId42"/>
    <p:sldId id="310" r:id="rId4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56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B7CB"/>
    <a:srgbClr val="A5DFF9"/>
    <a:srgbClr val="5B9BD5"/>
    <a:srgbClr val="0C4866"/>
    <a:srgbClr val="D9D9D9"/>
    <a:srgbClr val="FFFFFF"/>
    <a:srgbClr val="4472C4"/>
    <a:srgbClr val="FFF2CC"/>
    <a:srgbClr val="DFE5C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09" autoAdjust="0"/>
    <p:restoredTop sz="94660"/>
  </p:normalViewPr>
  <p:slideViewPr>
    <p:cSldViewPr snapToGrid="0" showGuides="1">
      <p:cViewPr varScale="1">
        <p:scale>
          <a:sx n="130" d="100"/>
          <a:sy n="130" d="100"/>
        </p:scale>
        <p:origin x="186" y="132"/>
      </p:cViewPr>
      <p:guideLst>
        <p:guide orient="horz" pos="96"/>
        <p:guide pos="567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061E99D-415B-4B27-8922-EACC8206BF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97EB42F-9712-4FBF-9667-4EE1A57CFE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00780-73FC-44E7-B51B-E7B580561F0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6421E5E-C4DB-407A-9D15-AB15E1C9FA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F926E32-5EBD-474C-826E-9877683E19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65F1A-763E-440C-A8DE-C10FAC1B3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07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1422C40-4458-41F9-8F7D-D83738991BA4}"/>
              </a:ext>
            </a:extLst>
          </p:cNvPr>
          <p:cNvGrpSpPr/>
          <p:nvPr userDrawn="1"/>
        </p:nvGrpSpPr>
        <p:grpSpPr>
          <a:xfrm>
            <a:off x="4838299" y="2171299"/>
            <a:ext cx="2515402" cy="2515402"/>
            <a:chOff x="4504523" y="2515144"/>
            <a:chExt cx="2515402" cy="2515402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B3399E6-F81A-489C-8DF5-BA187F09C53C}"/>
                </a:ext>
              </a:extLst>
            </p:cNvPr>
            <p:cNvSpPr/>
            <p:nvPr/>
          </p:nvSpPr>
          <p:spPr>
            <a:xfrm>
              <a:off x="4504523" y="2515144"/>
              <a:ext cx="2515402" cy="2515402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282563AB-880A-4068-8972-40332ACF8FD0}"/>
                </a:ext>
              </a:extLst>
            </p:cNvPr>
            <p:cNvCxnSpPr>
              <a:cxnSpLocks/>
              <a:stCxn id="3" idx="1"/>
              <a:endCxn id="3" idx="3"/>
            </p:cNvCxnSpPr>
            <p:nvPr/>
          </p:nvCxnSpPr>
          <p:spPr>
            <a:xfrm>
              <a:off x="4504523" y="3772845"/>
              <a:ext cx="251540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66005212-7D24-4872-A89C-51C41E01C8CE}"/>
                </a:ext>
              </a:extLst>
            </p:cNvPr>
            <p:cNvCxnSpPr>
              <a:stCxn id="3" idx="0"/>
              <a:endCxn id="3" idx="2"/>
            </p:cNvCxnSpPr>
            <p:nvPr/>
          </p:nvCxnSpPr>
          <p:spPr>
            <a:xfrm>
              <a:off x="5762224" y="2515144"/>
              <a:ext cx="0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2AB2D150-C8DB-49CE-BFE8-90F68E2F805B}"/>
                </a:ext>
              </a:extLst>
            </p:cNvPr>
            <p:cNvCxnSpPr/>
            <p:nvPr/>
          </p:nvCxnSpPr>
          <p:spPr>
            <a:xfrm>
              <a:off x="4504523" y="2515144"/>
              <a:ext cx="2515402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8819C65B-ED63-465A-A018-8DD7B1055651}"/>
                </a:ext>
              </a:extLst>
            </p:cNvPr>
            <p:cNvCxnSpPr/>
            <p:nvPr/>
          </p:nvCxnSpPr>
          <p:spPr>
            <a:xfrm flipH="1">
              <a:off x="4504523" y="2515144"/>
              <a:ext cx="2515402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043CE8F3-46E6-4526-8170-2F3F77F17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sp>
        <p:nvSpPr>
          <p:cNvPr id="12" name="矩形 11" hidden="1">
            <a:extLst>
              <a:ext uri="{FF2B5EF4-FFF2-40B4-BE49-F238E27FC236}">
                <a16:creationId xmlns:a16="http://schemas.microsoft.com/office/drawing/2014/main" id="{EA11DDB3-DB04-4717-8EC0-A4540941079E}"/>
              </a:ext>
            </a:extLst>
          </p:cNvPr>
          <p:cNvSpPr/>
          <p:nvPr userDrawn="1"/>
        </p:nvSpPr>
        <p:spPr>
          <a:xfrm>
            <a:off x="4967111" y="2300111"/>
            <a:ext cx="2257778" cy="2257778"/>
          </a:xfrm>
          <a:prstGeom prst="rect">
            <a:avLst/>
          </a:prstGeom>
          <a:blipFill dpi="0" rotWithShape="1">
            <a:blip r:embed="rId3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08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DB9715-6F18-4C9D-993A-C8364B1C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C300BE-937C-4FF7-9899-22CE8ABA9F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5831AC-35A1-4334-BF25-E1716D4A5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AEF11F-C687-4086-B725-DF97E822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DCFD28-1603-47C1-A450-7AED3067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095EA4-06CC-4302-9732-D1D686E6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8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0E2986-106D-428D-841E-133278985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8EF3BEE-6C6A-407C-8847-963336ADD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71D0E0-5C56-4F40-9058-18FF5363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3EB2D-37BF-4D8D-AED5-002337A68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7E4E18-A5F6-44FC-8B46-DE9381E9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79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FF1383D-F63E-43C3-B0B9-EAB81FD86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B7B83E-F3DB-40C6-BC4B-CA2A78B9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B69350-13E5-4899-8454-15F041D0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F6D221-1BBC-4F2A-9A8A-FFE7149A7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64E636-C36F-4E84-AAE0-BCE55E80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74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CA7C9F7-4D1E-481C-A831-EACEC6B4C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95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11A57A6-7114-4DA7-97C2-BDB0631D0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39E563D-FB37-4BA6-A689-2AF90FE3EAA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49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06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257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730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2EDF99AE-FE98-47DA-B723-25CB98EC2E9C}"/>
              </a:ext>
            </a:extLst>
          </p:cNvPr>
          <p:cNvSpPr/>
          <p:nvPr userDrawn="1"/>
        </p:nvSpPr>
        <p:spPr>
          <a:xfrm>
            <a:off x="2255988" y="3019672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6DAE8E7-4FF9-47F0-853B-5E36DE939F4C}"/>
              </a:ext>
            </a:extLst>
          </p:cNvPr>
          <p:cNvSpPr/>
          <p:nvPr userDrawn="1"/>
        </p:nvSpPr>
        <p:spPr>
          <a:xfrm>
            <a:off x="5131009" y="3019672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446161E-1A72-4D84-9633-4B0A14C63000}"/>
              </a:ext>
            </a:extLst>
          </p:cNvPr>
          <p:cNvSpPr/>
          <p:nvPr userDrawn="1"/>
        </p:nvSpPr>
        <p:spPr>
          <a:xfrm>
            <a:off x="8006030" y="3019672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8CC46543-D363-4CE1-B687-B9F6C5726916}"/>
              </a:ext>
            </a:extLst>
          </p:cNvPr>
          <p:cNvSpPr/>
          <p:nvPr userDrawn="1"/>
        </p:nvSpPr>
        <p:spPr>
          <a:xfrm>
            <a:off x="682842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F11386A-D326-4942-9FC4-64DE8EFF13C0}"/>
              </a:ext>
            </a:extLst>
          </p:cNvPr>
          <p:cNvSpPr/>
          <p:nvPr userDrawn="1"/>
        </p:nvSpPr>
        <p:spPr>
          <a:xfrm>
            <a:off x="3640606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C995018-00D9-48E9-AC78-6B5573ACC537}"/>
              </a:ext>
            </a:extLst>
          </p:cNvPr>
          <p:cNvSpPr/>
          <p:nvPr userDrawn="1"/>
        </p:nvSpPr>
        <p:spPr>
          <a:xfrm>
            <a:off x="6598370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63B69703-4555-44E5-9047-30F9ACD56F85}"/>
              </a:ext>
            </a:extLst>
          </p:cNvPr>
          <p:cNvSpPr/>
          <p:nvPr userDrawn="1"/>
        </p:nvSpPr>
        <p:spPr>
          <a:xfrm>
            <a:off x="9556133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18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35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551940D5-0392-46BD-A142-AD2126D28DB3}"/>
              </a:ext>
            </a:extLst>
          </p:cNvPr>
          <p:cNvSpPr txBox="1"/>
          <p:nvPr userDrawn="1"/>
        </p:nvSpPr>
        <p:spPr>
          <a:xfrm>
            <a:off x="4977745" y="104023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版权声明</a:t>
            </a:r>
            <a:endParaRPr lang="en-US" sz="4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4DAA65F-8A68-4F7B-BCFA-D1082062470E}"/>
              </a:ext>
            </a:extLst>
          </p:cNvPr>
          <p:cNvSpPr txBox="1"/>
          <p:nvPr userDrawn="1"/>
        </p:nvSpPr>
        <p:spPr>
          <a:xfrm>
            <a:off x="1652149" y="1999327"/>
            <a:ext cx="8887701" cy="36702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720000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本作品由汉语圈平台原创，版权归孜孜华文教育科技（北京）有限公司。仅供汉语圈平台用户在个人教学中使用，禁止擅自转发传播，禁止商用，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机构商用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请联系官方微信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ID:18610241709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200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支付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授权费，违者必究。</a:t>
            </a:r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45607B8-A002-48D4-8D9A-CE8D546752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604" y="6146800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53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225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513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32EE6163-C7CB-4DA8-9021-D5E4AA63D29B}"/>
              </a:ext>
            </a:extLst>
          </p:cNvPr>
          <p:cNvCxnSpPr/>
          <p:nvPr userDrawn="1"/>
        </p:nvCxnSpPr>
        <p:spPr>
          <a:xfrm flipV="1">
            <a:off x="0" y="4895427"/>
            <a:ext cx="12192000" cy="4010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61A63659-4152-4CB8-BBA6-7A7DC6C297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766" y="3046863"/>
            <a:ext cx="2096874" cy="172555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475192A-FAD9-4487-B4BD-C78C32ADE3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766" y="988917"/>
            <a:ext cx="2109354" cy="172867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32441F7-512A-467F-B57C-01191B642C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3192" y="977601"/>
            <a:ext cx="2096874" cy="17536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9D9F4AC-F224-40B5-898C-E5E559A1B24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786" y="947157"/>
            <a:ext cx="2096874" cy="18659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9DFD89-D99C-4A8C-B01F-A1AF45ACD4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4586" y="978389"/>
            <a:ext cx="2118716" cy="172555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8FEBA93-9705-41FA-9F45-2ED76204737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297" y="3026300"/>
            <a:ext cx="2096872" cy="184724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B0CE274-62F9-4250-B35D-AFB83F0385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1766" y="5074393"/>
            <a:ext cx="2111494" cy="174144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8CC4725-1E4C-4675-90FC-019D843E987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944" y="5074393"/>
            <a:ext cx="2096874" cy="172555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501B1A9-E4E3-44CF-829A-407507E198B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2780" y="3039948"/>
            <a:ext cx="2096874" cy="172555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730A103-8DF5-41A4-9C43-2EC711BE2AE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2780" y="5040995"/>
            <a:ext cx="2096874" cy="17255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C6AC2C2-0354-4FC9-91C9-3D9D3A3624D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295" y="5051708"/>
            <a:ext cx="2096874" cy="1725552"/>
          </a:xfrm>
          <a:prstGeom prst="rect">
            <a:avLst/>
          </a:prstGeom>
        </p:spPr>
      </p:pic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C2E976E2-2487-40CF-A1ED-F9D5B534855A}"/>
              </a:ext>
            </a:extLst>
          </p:cNvPr>
          <p:cNvCxnSpPr/>
          <p:nvPr userDrawn="1"/>
        </p:nvCxnSpPr>
        <p:spPr>
          <a:xfrm flipV="1">
            <a:off x="0" y="2863528"/>
            <a:ext cx="12192000" cy="4010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655C2E51-6B8E-4052-8793-B5DF7A10D932}"/>
              </a:ext>
            </a:extLst>
          </p:cNvPr>
          <p:cNvCxnSpPr>
            <a:cxnSpLocks/>
          </p:cNvCxnSpPr>
          <p:nvPr userDrawn="1"/>
        </p:nvCxnSpPr>
        <p:spPr>
          <a:xfrm>
            <a:off x="0" y="858085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1C5E3196-1235-4284-995B-B5F91826ADFB}"/>
              </a:ext>
            </a:extLst>
          </p:cNvPr>
          <p:cNvSpPr/>
          <p:nvPr userDrawn="1"/>
        </p:nvSpPr>
        <p:spPr>
          <a:xfrm>
            <a:off x="9921311" y="5040995"/>
            <a:ext cx="1159422" cy="181550"/>
          </a:xfrm>
          <a:prstGeom prst="rect">
            <a:avLst/>
          </a:prstGeom>
          <a:solidFill>
            <a:srgbClr val="4472C4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Meeting room</a:t>
            </a:r>
            <a:endParaRPr lang="zh-CN" altLang="en-US" sz="12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FE533AE-5485-4E40-A231-CAC1FA395FF7}"/>
              </a:ext>
            </a:extLst>
          </p:cNvPr>
          <p:cNvSpPr/>
          <p:nvPr userDrawn="1"/>
        </p:nvSpPr>
        <p:spPr>
          <a:xfrm>
            <a:off x="10228493" y="3033559"/>
            <a:ext cx="586854" cy="181550"/>
          </a:xfrm>
          <a:prstGeom prst="rect">
            <a:avLst/>
          </a:prstGeom>
          <a:solidFill>
            <a:srgbClr val="4472C4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Office</a:t>
            </a:r>
            <a:endParaRPr lang="zh-CN" altLang="en-US" sz="1200" dirty="0"/>
          </a:p>
        </p:txBody>
      </p:sp>
      <p:pic>
        <p:nvPicPr>
          <p:cNvPr id="20" name="图片 19" descr="图片包含 矢量图形&#10;&#10;自动生成的说明">
            <a:extLst>
              <a:ext uri="{FF2B5EF4-FFF2-40B4-BE49-F238E27FC236}">
                <a16:creationId xmlns:a16="http://schemas.microsoft.com/office/drawing/2014/main" id="{075BC217-D6FD-49D3-A36C-2C4C2DA7414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22" y="6495854"/>
            <a:ext cx="286730" cy="28673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5037C5B-2E3B-4272-BED1-D56D358281E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800" y="3057758"/>
            <a:ext cx="2092522" cy="171101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DB29DB7-2A6F-4ED6-AF70-82250D20B3E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65189">
            <a:off x="4482049" y="4386067"/>
            <a:ext cx="297274" cy="297274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AE71F05-A0B1-40E9-B1C4-4FA96961A4F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432048"/>
            <a:ext cx="301626" cy="3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19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11" userDrawn="1">
          <p15:clr>
            <a:srgbClr val="FBAE40"/>
          </p15:clr>
        </p15:guide>
        <p15:guide id="2" pos="272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2D9433-63E2-489C-82F8-7828861E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5FDDB98-FE0A-45CD-95BC-6A1FCF43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491FF-A4E0-4826-9CFA-F639AB8DC996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1FE2B1A-EC12-4957-BE71-8AA194F5F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CD3E89-0716-444B-8138-21D786C4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6DBD77-BD98-4B49-9915-C57EB20240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0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46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BD7788-F7AC-4C43-B470-240A694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C58D67-C919-4659-8749-252DB3B4D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384FA4-B832-4C46-B52D-A253D0615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6343E36-18EF-4C09-9322-91C2F516E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AB60005-E7ED-48EB-9067-F3EC4C18C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CAD9E3E-B8C2-4E26-BC7F-461E13192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391B37-C498-4CB3-B1D4-8CB147E73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7151D3-EB2B-4D72-807C-17175B98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9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11A8FA-0A62-4501-A572-AA9EFD7E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7F6900-855B-4CAF-893B-D6D488DA0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29C861B-5425-42C8-A61E-314E2C242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0DA3126-4220-4CB8-B65F-946CD3349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9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6B4987F-F2D7-47F6-B579-31036BF8D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82E4517-8079-406B-8791-8BCA842A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7FB27E-DBC5-4966-9E57-CFA99A32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8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文字, 纵横字谜&#10;&#10;自动生成的说明">
            <a:extLst>
              <a:ext uri="{FF2B5EF4-FFF2-40B4-BE49-F238E27FC236}">
                <a16:creationId xmlns:a16="http://schemas.microsoft.com/office/drawing/2014/main" id="{BDD40987-8530-44A5-BF55-7B243099E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673" y="1277332"/>
            <a:ext cx="3794288" cy="3794288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9ABB2D3-92DF-4369-9AD5-59CD33E4B7A4}"/>
              </a:ext>
            </a:extLst>
          </p:cNvPr>
          <p:cNvSpPr txBox="1"/>
          <p:nvPr userDrawn="1"/>
        </p:nvSpPr>
        <p:spPr>
          <a:xfrm>
            <a:off x="3746456" y="5288280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更多资源推送，敬请关注</a:t>
            </a:r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C6F7CE1-DE57-46F9-A707-994810462EC0}"/>
              </a:ext>
            </a:extLst>
          </p:cNvPr>
          <p:cNvSpPr txBox="1"/>
          <p:nvPr userDrawn="1"/>
        </p:nvSpPr>
        <p:spPr>
          <a:xfrm>
            <a:off x="4272241" y="6369766"/>
            <a:ext cx="3647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www.zzchinese.com </a:t>
            </a:r>
            <a:r>
              <a:rPr lang="zh-CN" altLang="en-US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课件下载</a:t>
            </a:r>
            <a:endParaRPr lang="en-US" sz="20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010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64E839F-43F5-455C-9EE6-D2FB88358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AEFFA8-CD78-4216-BBAE-0F48D6762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2D3D2F-5C13-4979-95B3-CD84A2DD5D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64C27-56B3-405D-88B2-26624AE20B8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7BBDD1-9CCB-470B-B0EE-F3E153A8F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EB9934-EB9A-4EC4-8226-820F5CDAF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8306-D684-481B-A0E5-897579ED02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9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矢量图形&#10;&#10;自动生成的说明">
            <a:extLst>
              <a:ext uri="{FF2B5EF4-FFF2-40B4-BE49-F238E27FC236}">
                <a16:creationId xmlns:a16="http://schemas.microsoft.com/office/drawing/2014/main" id="{D8374269-6D7A-41F1-BBEA-F4A1AFD5FD8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22" y="6495854"/>
            <a:ext cx="286730" cy="28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1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90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audio" Target="../media/audio2.wav"/><Relationship Id="rId7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audio" Target="../media/audio2.wav"/><Relationship Id="rId7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audio" Target="../media/audio2.wav"/><Relationship Id="rId7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audio" Target="../media/audio2.wav"/><Relationship Id="rId7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audio" Target="../media/audio2.wav"/><Relationship Id="rId7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audio" Target="../media/audio2.wav"/><Relationship Id="rId7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audio" Target="../media/audio2.wav"/><Relationship Id="rId7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audio" Target="../media/audio2.wav"/><Relationship Id="rId7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audio" Target="../media/audio2.wav"/><Relationship Id="rId7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audio" Target="../media/audio2.wav"/><Relationship Id="rId7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audio" Target="../media/audio2.wav"/><Relationship Id="rId7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audio" Target="../media/audio2.wav"/><Relationship Id="rId7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zchinese.com/?dist=1d3b7eyJhaWQiOjEzMTYxMzI3LCJpZCI6NH0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2939B04-DCCE-4A7A-A34C-C4DBFC76EE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873" y="4906173"/>
            <a:ext cx="1564944" cy="15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51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礼堂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lǐ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tánɡ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98E203C-B0DE-47C5-8A85-4CBD74837B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8633" y="1722474"/>
            <a:ext cx="4125431" cy="3402419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B1848800-F4A4-4C77-9695-6EA24760AC5B}"/>
              </a:ext>
            </a:extLst>
          </p:cNvPr>
          <p:cNvSpPr/>
          <p:nvPr/>
        </p:nvSpPr>
        <p:spPr>
          <a:xfrm>
            <a:off x="6880187" y="1744056"/>
            <a:ext cx="4097774" cy="3369883"/>
          </a:xfrm>
          <a:prstGeom prst="roundRect">
            <a:avLst>
              <a:gd name="adj" fmla="val 2531"/>
            </a:avLst>
          </a:prstGeom>
          <a:solidFill>
            <a:srgbClr val="5B9BD5">
              <a:alpha val="0"/>
            </a:srgbClr>
          </a:solidFill>
          <a:ln w="76200">
            <a:solidFill>
              <a:srgbClr val="61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384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食堂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shí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tánɡ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8867DDD-4935-4A9B-9C15-8FF755E2EA6E}"/>
              </a:ext>
            </a:extLst>
          </p:cNvPr>
          <p:cNvGrpSpPr/>
          <p:nvPr/>
        </p:nvGrpSpPr>
        <p:grpSpPr>
          <a:xfrm>
            <a:off x="6880187" y="1744059"/>
            <a:ext cx="4097774" cy="3369882"/>
            <a:chOff x="6880187" y="1744059"/>
            <a:chExt cx="4097774" cy="3369882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20D61D95-7A08-49E7-BAEC-CDFEAA33FB02}"/>
                </a:ext>
              </a:extLst>
            </p:cNvPr>
            <p:cNvGrpSpPr/>
            <p:nvPr/>
          </p:nvGrpSpPr>
          <p:grpSpPr>
            <a:xfrm>
              <a:off x="6880187" y="1744059"/>
              <a:ext cx="4097774" cy="3369882"/>
              <a:chOff x="6880187" y="1744059"/>
              <a:chExt cx="4097774" cy="3369882"/>
            </a:xfrm>
          </p:grpSpPr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83B4FC66-6E79-4D37-ACEB-B12808C42270}"/>
                  </a:ext>
                </a:extLst>
              </p:cNvPr>
              <p:cNvSpPr/>
              <p:nvPr/>
            </p:nvSpPr>
            <p:spPr>
              <a:xfrm>
                <a:off x="6880187" y="1744059"/>
                <a:ext cx="4097774" cy="3369882"/>
              </a:xfrm>
              <a:prstGeom prst="roundRect">
                <a:avLst>
                  <a:gd name="adj" fmla="val 30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glow>
                  <a:schemeClr val="bg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82CFBBE3-3541-4F20-B888-33BC33A8C41C}"/>
                  </a:ext>
                </a:extLst>
              </p:cNvPr>
              <p:cNvSpPr/>
              <p:nvPr/>
            </p:nvSpPr>
            <p:spPr>
              <a:xfrm>
                <a:off x="6880187" y="4178595"/>
                <a:ext cx="4097774" cy="935345"/>
              </a:xfrm>
              <a:prstGeom prst="roundRect">
                <a:avLst>
                  <a:gd name="adj" fmla="val 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glow>
                  <a:schemeClr val="bg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4CF278D0-0E1A-48B2-9252-E9A83371D1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92547" y="2094216"/>
                <a:ext cx="4060588" cy="2684316"/>
              </a:xfrm>
              <a:prstGeom prst="rect">
                <a:avLst/>
              </a:prstGeom>
            </p:spPr>
          </p:pic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CCDE699-8C72-4814-9DEE-7798D510F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5534" y="1898371"/>
              <a:ext cx="1150288" cy="1150288"/>
            </a:xfrm>
            <a:prstGeom prst="rect">
              <a:avLst/>
            </a:prstGeom>
          </p:spPr>
        </p:pic>
      </p:grp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05443C3-D301-455F-8511-C99CF20D2F75}"/>
              </a:ext>
            </a:extLst>
          </p:cNvPr>
          <p:cNvSpPr/>
          <p:nvPr/>
        </p:nvSpPr>
        <p:spPr>
          <a:xfrm>
            <a:off x="6880187" y="1744056"/>
            <a:ext cx="4097774" cy="3369883"/>
          </a:xfrm>
          <a:prstGeom prst="roundRect">
            <a:avLst>
              <a:gd name="adj" fmla="val 2531"/>
            </a:avLst>
          </a:prstGeom>
          <a:solidFill>
            <a:srgbClr val="5B9BD5">
              <a:alpha val="0"/>
            </a:srgbClr>
          </a:solidFill>
          <a:ln w="76200">
            <a:solidFill>
              <a:srgbClr val="61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271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办公室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bànɡōnɡ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shì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212C2FA-E8B4-4A1A-963D-41267B2FB38A}"/>
              </a:ext>
            </a:extLst>
          </p:cNvPr>
          <p:cNvGrpSpPr/>
          <p:nvPr/>
        </p:nvGrpSpPr>
        <p:grpSpPr>
          <a:xfrm>
            <a:off x="6880187" y="1744059"/>
            <a:ext cx="4097774" cy="3369882"/>
            <a:chOff x="6880187" y="1744059"/>
            <a:chExt cx="4097774" cy="3369882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40CAF2AC-4608-44AA-B873-693D1BFC9081}"/>
                </a:ext>
              </a:extLst>
            </p:cNvPr>
            <p:cNvSpPr/>
            <p:nvPr/>
          </p:nvSpPr>
          <p:spPr>
            <a:xfrm>
              <a:off x="6880187" y="1744059"/>
              <a:ext cx="4097774" cy="3369882"/>
            </a:xfrm>
            <a:prstGeom prst="roundRect">
              <a:avLst>
                <a:gd name="adj" fmla="val 30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417D6830-E4CF-473D-A2E7-873C4553F986}"/>
                </a:ext>
              </a:extLst>
            </p:cNvPr>
            <p:cNvSpPr/>
            <p:nvPr/>
          </p:nvSpPr>
          <p:spPr>
            <a:xfrm>
              <a:off x="6880187" y="4178595"/>
              <a:ext cx="4097774" cy="935345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B96A3BC-D35F-491D-ACE7-C47A14516A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64494" y="1849431"/>
              <a:ext cx="3215016" cy="2978208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AE65802-A2B2-4316-A28A-F821BEF01085}"/>
              </a:ext>
            </a:extLst>
          </p:cNvPr>
          <p:cNvSpPr/>
          <p:nvPr/>
        </p:nvSpPr>
        <p:spPr>
          <a:xfrm>
            <a:off x="8539606" y="1744059"/>
            <a:ext cx="778936" cy="33179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Office</a:t>
            </a:r>
            <a:endParaRPr lang="zh-CN" altLang="en-US" sz="1600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C94F401-C066-432D-8A3B-F6CD10B75797}"/>
              </a:ext>
            </a:extLst>
          </p:cNvPr>
          <p:cNvSpPr/>
          <p:nvPr/>
        </p:nvSpPr>
        <p:spPr>
          <a:xfrm>
            <a:off x="6880187" y="1744056"/>
            <a:ext cx="4097774" cy="3369883"/>
          </a:xfrm>
          <a:prstGeom prst="roundRect">
            <a:avLst>
              <a:gd name="adj" fmla="val 2531"/>
            </a:avLst>
          </a:prstGeom>
          <a:solidFill>
            <a:srgbClr val="5B9BD5">
              <a:alpha val="0"/>
            </a:srgbClr>
          </a:solidFill>
          <a:ln w="76200">
            <a:solidFill>
              <a:srgbClr val="61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705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BFDC4E42-C332-4BD2-944D-9D8E7911B7A9}"/>
              </a:ext>
            </a:extLst>
          </p:cNvPr>
          <p:cNvSpPr/>
          <p:nvPr/>
        </p:nvSpPr>
        <p:spPr>
          <a:xfrm>
            <a:off x="6880187" y="1744059"/>
            <a:ext cx="4097774" cy="3369882"/>
          </a:xfrm>
          <a:prstGeom prst="roundRect">
            <a:avLst>
              <a:gd name="adj" fmla="val 30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会议室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huìyì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 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shì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814181C-7C26-4ACB-9E73-444B2B7890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187" y="2799591"/>
            <a:ext cx="4097774" cy="231435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D401D2C-0DBC-4E4E-9C53-7421AAE96D27}"/>
              </a:ext>
            </a:extLst>
          </p:cNvPr>
          <p:cNvSpPr/>
          <p:nvPr/>
        </p:nvSpPr>
        <p:spPr>
          <a:xfrm>
            <a:off x="8166062" y="1744059"/>
            <a:ext cx="1538910" cy="33179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Meeting room</a:t>
            </a:r>
            <a:endParaRPr lang="zh-CN" altLang="en-US" sz="1600" dirty="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C8AE8BE5-B146-4F48-99DA-43FC824A800E}"/>
              </a:ext>
            </a:extLst>
          </p:cNvPr>
          <p:cNvSpPr/>
          <p:nvPr/>
        </p:nvSpPr>
        <p:spPr>
          <a:xfrm>
            <a:off x="6880187" y="1744056"/>
            <a:ext cx="4097774" cy="3369883"/>
          </a:xfrm>
          <a:prstGeom prst="roundRect">
            <a:avLst>
              <a:gd name="adj" fmla="val 2531"/>
            </a:avLst>
          </a:prstGeom>
          <a:solidFill>
            <a:srgbClr val="5B9BD5">
              <a:alpha val="0"/>
            </a:srgbClr>
          </a:solidFill>
          <a:ln w="76200">
            <a:solidFill>
              <a:srgbClr val="61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56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xiàozhǎnɡ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shì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2FAC71F-9320-4C87-99C8-1D3EF9B7990F}"/>
              </a:ext>
            </a:extLst>
          </p:cNvPr>
          <p:cNvGrpSpPr/>
          <p:nvPr/>
        </p:nvGrpSpPr>
        <p:grpSpPr>
          <a:xfrm>
            <a:off x="6880187" y="1744059"/>
            <a:ext cx="4097774" cy="3369882"/>
            <a:chOff x="6880187" y="1744059"/>
            <a:chExt cx="4097774" cy="3369882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B5D6D18B-4419-438C-BF9B-2DD9198FA7B0}"/>
                </a:ext>
              </a:extLst>
            </p:cNvPr>
            <p:cNvSpPr/>
            <p:nvPr/>
          </p:nvSpPr>
          <p:spPr>
            <a:xfrm>
              <a:off x="6880187" y="1744059"/>
              <a:ext cx="4097774" cy="3369882"/>
            </a:xfrm>
            <a:prstGeom prst="roundRect">
              <a:avLst>
                <a:gd name="adj" fmla="val 30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D650CD-D1F2-420C-BEAA-BC196E71DD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07177" y="1745231"/>
              <a:ext cx="3431326" cy="3219264"/>
            </a:xfrm>
            <a:prstGeom prst="rect">
              <a:avLst/>
            </a:prstGeom>
          </p:spPr>
        </p:pic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46348358-46BF-46E6-B39B-DAAC1D2671B9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校长室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7AB61AB4-46C3-4B4A-912C-268876521147}"/>
              </a:ext>
            </a:extLst>
          </p:cNvPr>
          <p:cNvSpPr/>
          <p:nvPr/>
        </p:nvSpPr>
        <p:spPr>
          <a:xfrm>
            <a:off x="6880187" y="1744056"/>
            <a:ext cx="4097774" cy="3369883"/>
          </a:xfrm>
          <a:prstGeom prst="roundRect">
            <a:avLst>
              <a:gd name="adj" fmla="val 2531"/>
            </a:avLst>
          </a:prstGeom>
          <a:solidFill>
            <a:srgbClr val="5B9BD5">
              <a:alpha val="0"/>
            </a:srgbClr>
          </a:solidFill>
          <a:ln w="76200">
            <a:solidFill>
              <a:srgbClr val="61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305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266AEB-79C2-4FB3-A695-B335F089C008}"/>
              </a:ext>
            </a:extLst>
          </p:cNvPr>
          <p:cNvSpPr/>
          <p:nvPr/>
        </p:nvSpPr>
        <p:spPr>
          <a:xfrm>
            <a:off x="5522298" y="5277372"/>
            <a:ext cx="1147404" cy="685018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/>
            <a:r>
              <a:rPr lang="en-US" altLang="zh-CN" sz="48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GO</a:t>
            </a:r>
            <a:endParaRPr lang="zh-CN" altLang="en-US" sz="4800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5" name="矩形: 圆角 3">
            <a:extLst>
              <a:ext uri="{FF2B5EF4-FFF2-40B4-BE49-F238E27FC236}">
                <a16:creationId xmlns:a16="http://schemas.microsoft.com/office/drawing/2014/main" id="{D50E882B-527C-4F3E-B69A-97DBC3B808C7}"/>
              </a:ext>
            </a:extLst>
          </p:cNvPr>
          <p:cNvSpPr/>
          <p:nvPr/>
        </p:nvSpPr>
        <p:spPr>
          <a:xfrm>
            <a:off x="1770720" y="2033081"/>
            <a:ext cx="8660655" cy="248817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              1. 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请学生看图回答问题，并练习介词“在”的使用；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2.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首先点击正确的楼层，然后点击正确的图片；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3.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如果选择正确，人物就会走到那里，并出现参考答案。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42AB751-016A-43ED-B4CE-19772F16F920}"/>
              </a:ext>
            </a:extLst>
          </p:cNvPr>
          <p:cNvSpPr/>
          <p:nvPr/>
        </p:nvSpPr>
        <p:spPr>
          <a:xfrm>
            <a:off x="4466139" y="1005157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……</a:t>
            </a:r>
            <a:r>
              <a:rPr lang="zh-CN" altLang="en-US" sz="4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在几层？</a:t>
            </a:r>
            <a:endParaRPr lang="zh-CN" altLang="en-US" sz="4000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EA1FECE-B95F-4FFA-BC1F-E3166C08BD24}"/>
              </a:ext>
            </a:extLst>
          </p:cNvPr>
          <p:cNvGrpSpPr/>
          <p:nvPr/>
        </p:nvGrpSpPr>
        <p:grpSpPr>
          <a:xfrm>
            <a:off x="3688328" y="1276962"/>
            <a:ext cx="213402" cy="715970"/>
            <a:chOff x="2574758" y="837187"/>
            <a:chExt cx="673768" cy="2260504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261BA48E-4AC1-4BA6-950B-0CC352E368F7}"/>
                </a:ext>
              </a:extLst>
            </p:cNvPr>
            <p:cNvSpPr/>
            <p:nvPr/>
          </p:nvSpPr>
          <p:spPr>
            <a:xfrm>
              <a:off x="2665920" y="837187"/>
              <a:ext cx="481264" cy="481264"/>
            </a:xfrm>
            <a:prstGeom prst="ellipse">
              <a:avLst/>
            </a:pr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FC14AA2-A870-4BB6-A9D4-66E418DB7EDD}"/>
                </a:ext>
              </a:extLst>
            </p:cNvPr>
            <p:cNvSpPr/>
            <p:nvPr/>
          </p:nvSpPr>
          <p:spPr>
            <a:xfrm>
              <a:off x="2574758" y="1354544"/>
              <a:ext cx="673768" cy="998621"/>
            </a:xfrm>
            <a:prstGeom prst="roundRect">
              <a:avLst/>
            </a:pr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流程图: 终止 28">
              <a:extLst>
                <a:ext uri="{FF2B5EF4-FFF2-40B4-BE49-F238E27FC236}">
                  <a16:creationId xmlns:a16="http://schemas.microsoft.com/office/drawing/2014/main" id="{EE4E4D65-DE05-46E2-A98B-B234FD3004BC}"/>
                </a:ext>
              </a:extLst>
            </p:cNvPr>
            <p:cNvSpPr/>
            <p:nvPr/>
          </p:nvSpPr>
          <p:spPr>
            <a:xfrm rot="5400000">
              <a:off x="2348692" y="2596055"/>
              <a:ext cx="859813" cy="14345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657 w 20782"/>
                <a:gd name="connsiteY0" fmla="*/ 0 h 21600"/>
                <a:gd name="connsiteX1" fmla="*/ 17307 w 20782"/>
                <a:gd name="connsiteY1" fmla="*/ 0 h 21600"/>
                <a:gd name="connsiteX2" fmla="*/ 20782 w 20782"/>
                <a:gd name="connsiteY2" fmla="*/ 10800 h 21600"/>
                <a:gd name="connsiteX3" fmla="*/ 17307 w 20782"/>
                <a:gd name="connsiteY3" fmla="*/ 21600 h 21600"/>
                <a:gd name="connsiteX4" fmla="*/ 2657 w 20782"/>
                <a:gd name="connsiteY4" fmla="*/ 21600 h 21600"/>
                <a:gd name="connsiteX5" fmla="*/ 0 w 20782"/>
                <a:gd name="connsiteY5" fmla="*/ 12240 h 21600"/>
                <a:gd name="connsiteX6" fmla="*/ 2657 w 20782"/>
                <a:gd name="connsiteY6" fmla="*/ 0 h 21600"/>
                <a:gd name="connsiteX0" fmla="*/ 2657 w 19800"/>
                <a:gd name="connsiteY0" fmla="*/ 0 h 21600"/>
                <a:gd name="connsiteX1" fmla="*/ 17307 w 19800"/>
                <a:gd name="connsiteY1" fmla="*/ 0 h 21600"/>
                <a:gd name="connsiteX2" fmla="*/ 19800 w 19800"/>
                <a:gd name="connsiteY2" fmla="*/ 10800 h 21600"/>
                <a:gd name="connsiteX3" fmla="*/ 17307 w 19800"/>
                <a:gd name="connsiteY3" fmla="*/ 21600 h 21600"/>
                <a:gd name="connsiteX4" fmla="*/ 2657 w 19800"/>
                <a:gd name="connsiteY4" fmla="*/ 21600 h 21600"/>
                <a:gd name="connsiteX5" fmla="*/ 0 w 19800"/>
                <a:gd name="connsiteY5" fmla="*/ 12240 h 21600"/>
                <a:gd name="connsiteX6" fmla="*/ 2657 w 198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00" h="21600">
                  <a:moveTo>
                    <a:pt x="2657" y="0"/>
                  </a:moveTo>
                  <a:lnTo>
                    <a:pt x="17307" y="0"/>
                  </a:lnTo>
                  <a:cubicBezTo>
                    <a:pt x="19226" y="0"/>
                    <a:pt x="19800" y="4835"/>
                    <a:pt x="19800" y="10800"/>
                  </a:cubicBezTo>
                  <a:cubicBezTo>
                    <a:pt x="19800" y="16765"/>
                    <a:pt x="19226" y="21600"/>
                    <a:pt x="17307" y="21600"/>
                  </a:cubicBezTo>
                  <a:lnTo>
                    <a:pt x="2657" y="21600"/>
                  </a:lnTo>
                  <a:cubicBezTo>
                    <a:pt x="738" y="21600"/>
                    <a:pt x="0" y="18205"/>
                    <a:pt x="0" y="12240"/>
                  </a:cubicBezTo>
                  <a:cubicBezTo>
                    <a:pt x="0" y="6275"/>
                    <a:pt x="738" y="0"/>
                    <a:pt x="2657" y="0"/>
                  </a:cubicBezTo>
                  <a:close/>
                </a:path>
              </a:pathLst>
            </a:cu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流程图: 终止 28">
              <a:extLst>
                <a:ext uri="{FF2B5EF4-FFF2-40B4-BE49-F238E27FC236}">
                  <a16:creationId xmlns:a16="http://schemas.microsoft.com/office/drawing/2014/main" id="{4700D705-DB16-4573-90AB-583741906DBD}"/>
                </a:ext>
              </a:extLst>
            </p:cNvPr>
            <p:cNvSpPr/>
            <p:nvPr/>
          </p:nvSpPr>
          <p:spPr>
            <a:xfrm rot="5400000">
              <a:off x="2602512" y="2596054"/>
              <a:ext cx="859814" cy="14345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657 w 20782"/>
                <a:gd name="connsiteY0" fmla="*/ 0 h 21600"/>
                <a:gd name="connsiteX1" fmla="*/ 17307 w 20782"/>
                <a:gd name="connsiteY1" fmla="*/ 0 h 21600"/>
                <a:gd name="connsiteX2" fmla="*/ 20782 w 20782"/>
                <a:gd name="connsiteY2" fmla="*/ 10800 h 21600"/>
                <a:gd name="connsiteX3" fmla="*/ 17307 w 20782"/>
                <a:gd name="connsiteY3" fmla="*/ 21600 h 21600"/>
                <a:gd name="connsiteX4" fmla="*/ 2657 w 20782"/>
                <a:gd name="connsiteY4" fmla="*/ 21600 h 21600"/>
                <a:gd name="connsiteX5" fmla="*/ 0 w 20782"/>
                <a:gd name="connsiteY5" fmla="*/ 12240 h 21600"/>
                <a:gd name="connsiteX6" fmla="*/ 2657 w 20782"/>
                <a:gd name="connsiteY6" fmla="*/ 0 h 21600"/>
                <a:gd name="connsiteX0" fmla="*/ 2657 w 19800"/>
                <a:gd name="connsiteY0" fmla="*/ 0 h 21600"/>
                <a:gd name="connsiteX1" fmla="*/ 17307 w 19800"/>
                <a:gd name="connsiteY1" fmla="*/ 0 h 21600"/>
                <a:gd name="connsiteX2" fmla="*/ 19800 w 19800"/>
                <a:gd name="connsiteY2" fmla="*/ 10800 h 21600"/>
                <a:gd name="connsiteX3" fmla="*/ 17307 w 19800"/>
                <a:gd name="connsiteY3" fmla="*/ 21600 h 21600"/>
                <a:gd name="connsiteX4" fmla="*/ 2657 w 19800"/>
                <a:gd name="connsiteY4" fmla="*/ 21600 h 21600"/>
                <a:gd name="connsiteX5" fmla="*/ 0 w 19800"/>
                <a:gd name="connsiteY5" fmla="*/ 12240 h 21600"/>
                <a:gd name="connsiteX6" fmla="*/ 2657 w 198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00" h="21600">
                  <a:moveTo>
                    <a:pt x="2657" y="0"/>
                  </a:moveTo>
                  <a:lnTo>
                    <a:pt x="17307" y="0"/>
                  </a:lnTo>
                  <a:cubicBezTo>
                    <a:pt x="19226" y="0"/>
                    <a:pt x="19800" y="4835"/>
                    <a:pt x="19800" y="10800"/>
                  </a:cubicBezTo>
                  <a:cubicBezTo>
                    <a:pt x="19800" y="16765"/>
                    <a:pt x="19226" y="21600"/>
                    <a:pt x="17307" y="21600"/>
                  </a:cubicBezTo>
                  <a:lnTo>
                    <a:pt x="2657" y="21600"/>
                  </a:lnTo>
                  <a:cubicBezTo>
                    <a:pt x="738" y="21600"/>
                    <a:pt x="0" y="18205"/>
                    <a:pt x="0" y="12240"/>
                  </a:cubicBezTo>
                  <a:cubicBezTo>
                    <a:pt x="0" y="6275"/>
                    <a:pt x="738" y="0"/>
                    <a:pt x="2657" y="0"/>
                  </a:cubicBezTo>
                  <a:close/>
                </a:path>
              </a:pathLst>
            </a:cu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A211FAB5-1E59-422C-96C2-E3D54595A9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212" y="1450709"/>
            <a:ext cx="1254590" cy="62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0.04427 -0.0460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3层">
            <a:extLst>
              <a:ext uri="{FF2B5EF4-FFF2-40B4-BE49-F238E27FC236}">
                <a16:creationId xmlns:a16="http://schemas.microsoft.com/office/drawing/2014/main" id="{61BCF5B2-EA7B-4E90-B40B-1D902696E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15" y="860478"/>
            <a:ext cx="1469263" cy="1097375"/>
          </a:xfrm>
          <a:prstGeom prst="rect">
            <a:avLst/>
          </a:prstGeom>
        </p:spPr>
      </p:pic>
      <p:pic>
        <p:nvPicPr>
          <p:cNvPr id="29" name="2层">
            <a:extLst>
              <a:ext uri="{FF2B5EF4-FFF2-40B4-BE49-F238E27FC236}">
                <a16:creationId xmlns:a16="http://schemas.microsoft.com/office/drawing/2014/main" id="{B5D85343-10CA-4E91-8378-05370877F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15" y="2886561"/>
            <a:ext cx="1469263" cy="1103472"/>
          </a:xfrm>
          <a:prstGeom prst="rect">
            <a:avLst/>
          </a:prstGeom>
        </p:spPr>
      </p:pic>
      <p:pic>
        <p:nvPicPr>
          <p:cNvPr id="30" name="1层">
            <a:extLst>
              <a:ext uri="{FF2B5EF4-FFF2-40B4-BE49-F238E27FC236}">
                <a16:creationId xmlns:a16="http://schemas.microsoft.com/office/drawing/2014/main" id="{98BC612A-DB23-408A-B720-5E36CBEBCA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15" y="4918741"/>
            <a:ext cx="1469263" cy="1103472"/>
          </a:xfrm>
          <a:prstGeom prst="rect">
            <a:avLst/>
          </a:prstGeom>
        </p:spPr>
      </p:pic>
      <p:sp>
        <p:nvSpPr>
          <p:cNvPr id="43" name="矩形 1">
            <a:hlinkClick r:id="rId7" action="ppaction://hlinksldjump"/>
            <a:extLst>
              <a:ext uri="{FF2B5EF4-FFF2-40B4-BE49-F238E27FC236}">
                <a16:creationId xmlns:a16="http://schemas.microsoft.com/office/drawing/2014/main" id="{35C2457F-23C6-47FA-A4C6-D000644B5130}"/>
              </a:ext>
            </a:extLst>
          </p:cNvPr>
          <p:cNvSpPr/>
          <p:nvPr/>
        </p:nvSpPr>
        <p:spPr>
          <a:xfrm>
            <a:off x="1780464" y="5038164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2">
            <a:hlinkClick r:id="rId8" action="ppaction://hlinksldjump"/>
            <a:extLst>
              <a:ext uri="{FF2B5EF4-FFF2-40B4-BE49-F238E27FC236}">
                <a16:creationId xmlns:a16="http://schemas.microsoft.com/office/drawing/2014/main" id="{87B3B3B8-1423-4B8A-B50B-DD512663F8D4}"/>
              </a:ext>
            </a:extLst>
          </p:cNvPr>
          <p:cNvSpPr/>
          <p:nvPr/>
        </p:nvSpPr>
        <p:spPr>
          <a:xfrm>
            <a:off x="4330589" y="5073715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3">
            <a:extLst>
              <a:ext uri="{FF2B5EF4-FFF2-40B4-BE49-F238E27FC236}">
                <a16:creationId xmlns:a16="http://schemas.microsoft.com/office/drawing/2014/main" id="{15357830-AD53-44B5-97FE-D9DAA74E8370}"/>
              </a:ext>
            </a:extLst>
          </p:cNvPr>
          <p:cNvSpPr/>
          <p:nvPr/>
        </p:nvSpPr>
        <p:spPr>
          <a:xfrm>
            <a:off x="6901692" y="5013701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">
            <a:extLst>
              <a:ext uri="{FF2B5EF4-FFF2-40B4-BE49-F238E27FC236}">
                <a16:creationId xmlns:a16="http://schemas.microsoft.com/office/drawing/2014/main" id="{96CDEAFA-E0CB-47AD-8DF9-5ED260EBAA1A}"/>
              </a:ext>
            </a:extLst>
          </p:cNvPr>
          <p:cNvSpPr/>
          <p:nvPr/>
        </p:nvSpPr>
        <p:spPr>
          <a:xfrm>
            <a:off x="9439393" y="4975392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5">
            <a:hlinkClick r:id="rId9" action="ppaction://hlinksldjump"/>
            <a:extLst>
              <a:ext uri="{FF2B5EF4-FFF2-40B4-BE49-F238E27FC236}">
                <a16:creationId xmlns:a16="http://schemas.microsoft.com/office/drawing/2014/main" id="{F3C2CD12-7CE4-4F3D-8A76-7F7439C022B6}"/>
              </a:ext>
            </a:extLst>
          </p:cNvPr>
          <p:cNvSpPr/>
          <p:nvPr/>
        </p:nvSpPr>
        <p:spPr>
          <a:xfrm>
            <a:off x="1803851" y="2952243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6">
            <a:extLst>
              <a:ext uri="{FF2B5EF4-FFF2-40B4-BE49-F238E27FC236}">
                <a16:creationId xmlns:a16="http://schemas.microsoft.com/office/drawing/2014/main" id="{AA756A67-7456-4A1E-B11B-520A8E18BD5A}"/>
              </a:ext>
            </a:extLst>
          </p:cNvPr>
          <p:cNvSpPr/>
          <p:nvPr/>
        </p:nvSpPr>
        <p:spPr>
          <a:xfrm>
            <a:off x="4353976" y="2987794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6">
            <a:extLst>
              <a:ext uri="{FF2B5EF4-FFF2-40B4-BE49-F238E27FC236}">
                <a16:creationId xmlns:a16="http://schemas.microsoft.com/office/drawing/2014/main" id="{85CBA0F6-EEA1-4A23-B151-21798DBE3EAE}"/>
              </a:ext>
            </a:extLst>
          </p:cNvPr>
          <p:cNvSpPr/>
          <p:nvPr/>
        </p:nvSpPr>
        <p:spPr>
          <a:xfrm>
            <a:off x="6925079" y="2927780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8">
            <a:extLst>
              <a:ext uri="{FF2B5EF4-FFF2-40B4-BE49-F238E27FC236}">
                <a16:creationId xmlns:a16="http://schemas.microsoft.com/office/drawing/2014/main" id="{D55913DD-18BE-4A04-A1B0-EE1C184903D5}"/>
              </a:ext>
            </a:extLst>
          </p:cNvPr>
          <p:cNvSpPr/>
          <p:nvPr/>
        </p:nvSpPr>
        <p:spPr>
          <a:xfrm>
            <a:off x="9462780" y="2889471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9">
            <a:extLst>
              <a:ext uri="{FF2B5EF4-FFF2-40B4-BE49-F238E27FC236}">
                <a16:creationId xmlns:a16="http://schemas.microsoft.com/office/drawing/2014/main" id="{295DD2AB-E020-4398-97C0-41C3CB84BC17}"/>
              </a:ext>
            </a:extLst>
          </p:cNvPr>
          <p:cNvSpPr/>
          <p:nvPr/>
        </p:nvSpPr>
        <p:spPr>
          <a:xfrm>
            <a:off x="1829584" y="972792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10">
            <a:extLst>
              <a:ext uri="{FF2B5EF4-FFF2-40B4-BE49-F238E27FC236}">
                <a16:creationId xmlns:a16="http://schemas.microsoft.com/office/drawing/2014/main" id="{EBD67130-40BB-44BD-A905-DA79499F12DF}"/>
              </a:ext>
            </a:extLst>
          </p:cNvPr>
          <p:cNvSpPr/>
          <p:nvPr/>
        </p:nvSpPr>
        <p:spPr>
          <a:xfrm>
            <a:off x="4379709" y="1008343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11">
            <a:extLst>
              <a:ext uri="{FF2B5EF4-FFF2-40B4-BE49-F238E27FC236}">
                <a16:creationId xmlns:a16="http://schemas.microsoft.com/office/drawing/2014/main" id="{6B0BBC7A-88B7-41E5-BDD9-AC9A1880D507}"/>
              </a:ext>
            </a:extLst>
          </p:cNvPr>
          <p:cNvSpPr/>
          <p:nvPr/>
        </p:nvSpPr>
        <p:spPr>
          <a:xfrm>
            <a:off x="6950812" y="948329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12">
            <a:extLst>
              <a:ext uri="{FF2B5EF4-FFF2-40B4-BE49-F238E27FC236}">
                <a16:creationId xmlns:a16="http://schemas.microsoft.com/office/drawing/2014/main" id="{72BCC188-E457-494A-8A62-DA212472AF2D}"/>
              </a:ext>
            </a:extLst>
          </p:cNvPr>
          <p:cNvSpPr/>
          <p:nvPr/>
        </p:nvSpPr>
        <p:spPr>
          <a:xfrm>
            <a:off x="9488513" y="910020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louceng2">
            <a:extLst>
              <a:ext uri="{FF2B5EF4-FFF2-40B4-BE49-F238E27FC236}">
                <a16:creationId xmlns:a16="http://schemas.microsoft.com/office/drawing/2014/main" id="{82DE750D-6958-4002-9F51-EA6287A804F8}"/>
              </a:ext>
            </a:extLst>
          </p:cNvPr>
          <p:cNvSpPr/>
          <p:nvPr/>
        </p:nvSpPr>
        <p:spPr>
          <a:xfrm>
            <a:off x="171618" y="3182981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33554019-A6A3-4CBC-A3FD-2C3C837249C6}"/>
              </a:ext>
            </a:extLst>
          </p:cNvPr>
          <p:cNvSpPr/>
          <p:nvPr/>
        </p:nvSpPr>
        <p:spPr>
          <a:xfrm>
            <a:off x="3763576" y="46548"/>
            <a:ext cx="4664847" cy="74785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教室</a:t>
            </a:r>
            <a:r>
              <a:rPr lang="zh-CN" altLang="en-US" sz="4800" dirty="0">
                <a:solidFill>
                  <a:srgbClr val="61B7CB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在几层？</a:t>
            </a:r>
          </a:p>
        </p:txBody>
      </p:sp>
      <p:sp>
        <p:nvSpPr>
          <p:cNvPr id="31" name="矩形 louceng1">
            <a:extLst>
              <a:ext uri="{FF2B5EF4-FFF2-40B4-BE49-F238E27FC236}">
                <a16:creationId xmlns:a16="http://schemas.microsoft.com/office/drawing/2014/main" id="{50624A3C-1567-4C18-A757-748C7A295618}"/>
              </a:ext>
            </a:extLst>
          </p:cNvPr>
          <p:cNvSpPr/>
          <p:nvPr/>
        </p:nvSpPr>
        <p:spPr>
          <a:xfrm>
            <a:off x="104873" y="5061603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louceng3">
            <a:extLst>
              <a:ext uri="{FF2B5EF4-FFF2-40B4-BE49-F238E27FC236}">
                <a16:creationId xmlns:a16="http://schemas.microsoft.com/office/drawing/2014/main" id="{99766E83-FDE6-4C6C-A68F-EE718BCFA8B5}"/>
              </a:ext>
            </a:extLst>
          </p:cNvPr>
          <p:cNvSpPr/>
          <p:nvPr/>
        </p:nvSpPr>
        <p:spPr>
          <a:xfrm>
            <a:off x="112294" y="965003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07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7" grpId="0" animBg="1"/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D8F7461A-7582-43D7-88D3-687A1DB21833}"/>
              </a:ext>
            </a:extLst>
          </p:cNvPr>
          <p:cNvGrpSpPr/>
          <p:nvPr/>
        </p:nvGrpSpPr>
        <p:grpSpPr>
          <a:xfrm>
            <a:off x="218286" y="4539105"/>
            <a:ext cx="673768" cy="2260504"/>
            <a:chOff x="2574758" y="837187"/>
            <a:chExt cx="673768" cy="2260504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EAC7A6E0-62AB-470A-B096-5B19628CA691}"/>
                </a:ext>
              </a:extLst>
            </p:cNvPr>
            <p:cNvSpPr/>
            <p:nvPr/>
          </p:nvSpPr>
          <p:spPr>
            <a:xfrm>
              <a:off x="2665920" y="837187"/>
              <a:ext cx="481264" cy="481264"/>
            </a:xfrm>
            <a:prstGeom prst="ellipse">
              <a:avLst/>
            </a:pr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FF6865D-4CE0-4054-A2C4-8889ABEEC7BF}"/>
                </a:ext>
              </a:extLst>
            </p:cNvPr>
            <p:cNvSpPr/>
            <p:nvPr/>
          </p:nvSpPr>
          <p:spPr>
            <a:xfrm>
              <a:off x="2574758" y="1354544"/>
              <a:ext cx="673768" cy="998621"/>
            </a:xfrm>
            <a:prstGeom prst="roundRect">
              <a:avLst/>
            </a:pr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流程图: 终止 28">
              <a:extLst>
                <a:ext uri="{FF2B5EF4-FFF2-40B4-BE49-F238E27FC236}">
                  <a16:creationId xmlns:a16="http://schemas.microsoft.com/office/drawing/2014/main" id="{544EA9CD-BC58-401A-B7E6-92ABAA929FFC}"/>
                </a:ext>
              </a:extLst>
            </p:cNvPr>
            <p:cNvSpPr/>
            <p:nvPr/>
          </p:nvSpPr>
          <p:spPr>
            <a:xfrm rot="5400000">
              <a:off x="2348692" y="2596055"/>
              <a:ext cx="859813" cy="14345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657 w 20782"/>
                <a:gd name="connsiteY0" fmla="*/ 0 h 21600"/>
                <a:gd name="connsiteX1" fmla="*/ 17307 w 20782"/>
                <a:gd name="connsiteY1" fmla="*/ 0 h 21600"/>
                <a:gd name="connsiteX2" fmla="*/ 20782 w 20782"/>
                <a:gd name="connsiteY2" fmla="*/ 10800 h 21600"/>
                <a:gd name="connsiteX3" fmla="*/ 17307 w 20782"/>
                <a:gd name="connsiteY3" fmla="*/ 21600 h 21600"/>
                <a:gd name="connsiteX4" fmla="*/ 2657 w 20782"/>
                <a:gd name="connsiteY4" fmla="*/ 21600 h 21600"/>
                <a:gd name="connsiteX5" fmla="*/ 0 w 20782"/>
                <a:gd name="connsiteY5" fmla="*/ 12240 h 21600"/>
                <a:gd name="connsiteX6" fmla="*/ 2657 w 20782"/>
                <a:gd name="connsiteY6" fmla="*/ 0 h 21600"/>
                <a:gd name="connsiteX0" fmla="*/ 2657 w 19800"/>
                <a:gd name="connsiteY0" fmla="*/ 0 h 21600"/>
                <a:gd name="connsiteX1" fmla="*/ 17307 w 19800"/>
                <a:gd name="connsiteY1" fmla="*/ 0 h 21600"/>
                <a:gd name="connsiteX2" fmla="*/ 19800 w 19800"/>
                <a:gd name="connsiteY2" fmla="*/ 10800 h 21600"/>
                <a:gd name="connsiteX3" fmla="*/ 17307 w 19800"/>
                <a:gd name="connsiteY3" fmla="*/ 21600 h 21600"/>
                <a:gd name="connsiteX4" fmla="*/ 2657 w 19800"/>
                <a:gd name="connsiteY4" fmla="*/ 21600 h 21600"/>
                <a:gd name="connsiteX5" fmla="*/ 0 w 19800"/>
                <a:gd name="connsiteY5" fmla="*/ 12240 h 21600"/>
                <a:gd name="connsiteX6" fmla="*/ 2657 w 198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00" h="21600">
                  <a:moveTo>
                    <a:pt x="2657" y="0"/>
                  </a:moveTo>
                  <a:lnTo>
                    <a:pt x="17307" y="0"/>
                  </a:lnTo>
                  <a:cubicBezTo>
                    <a:pt x="19226" y="0"/>
                    <a:pt x="19800" y="4835"/>
                    <a:pt x="19800" y="10800"/>
                  </a:cubicBezTo>
                  <a:cubicBezTo>
                    <a:pt x="19800" y="16765"/>
                    <a:pt x="19226" y="21600"/>
                    <a:pt x="17307" y="21600"/>
                  </a:cubicBezTo>
                  <a:lnTo>
                    <a:pt x="2657" y="21600"/>
                  </a:lnTo>
                  <a:cubicBezTo>
                    <a:pt x="738" y="21600"/>
                    <a:pt x="0" y="18205"/>
                    <a:pt x="0" y="12240"/>
                  </a:cubicBezTo>
                  <a:cubicBezTo>
                    <a:pt x="0" y="6275"/>
                    <a:pt x="738" y="0"/>
                    <a:pt x="2657" y="0"/>
                  </a:cubicBezTo>
                  <a:close/>
                </a:path>
              </a:pathLst>
            </a:cu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流程图: 终止 28">
              <a:extLst>
                <a:ext uri="{FF2B5EF4-FFF2-40B4-BE49-F238E27FC236}">
                  <a16:creationId xmlns:a16="http://schemas.microsoft.com/office/drawing/2014/main" id="{D3C29DAA-BB3D-412C-B4EA-5DEEBEA809E0}"/>
                </a:ext>
              </a:extLst>
            </p:cNvPr>
            <p:cNvSpPr/>
            <p:nvPr/>
          </p:nvSpPr>
          <p:spPr>
            <a:xfrm rot="5400000">
              <a:off x="2602512" y="2596054"/>
              <a:ext cx="859814" cy="14345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657 w 20782"/>
                <a:gd name="connsiteY0" fmla="*/ 0 h 21600"/>
                <a:gd name="connsiteX1" fmla="*/ 17307 w 20782"/>
                <a:gd name="connsiteY1" fmla="*/ 0 h 21600"/>
                <a:gd name="connsiteX2" fmla="*/ 20782 w 20782"/>
                <a:gd name="connsiteY2" fmla="*/ 10800 h 21600"/>
                <a:gd name="connsiteX3" fmla="*/ 17307 w 20782"/>
                <a:gd name="connsiteY3" fmla="*/ 21600 h 21600"/>
                <a:gd name="connsiteX4" fmla="*/ 2657 w 20782"/>
                <a:gd name="connsiteY4" fmla="*/ 21600 h 21600"/>
                <a:gd name="connsiteX5" fmla="*/ 0 w 20782"/>
                <a:gd name="connsiteY5" fmla="*/ 12240 h 21600"/>
                <a:gd name="connsiteX6" fmla="*/ 2657 w 20782"/>
                <a:gd name="connsiteY6" fmla="*/ 0 h 21600"/>
                <a:gd name="connsiteX0" fmla="*/ 2657 w 19800"/>
                <a:gd name="connsiteY0" fmla="*/ 0 h 21600"/>
                <a:gd name="connsiteX1" fmla="*/ 17307 w 19800"/>
                <a:gd name="connsiteY1" fmla="*/ 0 h 21600"/>
                <a:gd name="connsiteX2" fmla="*/ 19800 w 19800"/>
                <a:gd name="connsiteY2" fmla="*/ 10800 h 21600"/>
                <a:gd name="connsiteX3" fmla="*/ 17307 w 19800"/>
                <a:gd name="connsiteY3" fmla="*/ 21600 h 21600"/>
                <a:gd name="connsiteX4" fmla="*/ 2657 w 19800"/>
                <a:gd name="connsiteY4" fmla="*/ 21600 h 21600"/>
                <a:gd name="connsiteX5" fmla="*/ 0 w 19800"/>
                <a:gd name="connsiteY5" fmla="*/ 12240 h 21600"/>
                <a:gd name="connsiteX6" fmla="*/ 2657 w 198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00" h="21600">
                  <a:moveTo>
                    <a:pt x="2657" y="0"/>
                  </a:moveTo>
                  <a:lnTo>
                    <a:pt x="17307" y="0"/>
                  </a:lnTo>
                  <a:cubicBezTo>
                    <a:pt x="19226" y="0"/>
                    <a:pt x="19800" y="4835"/>
                    <a:pt x="19800" y="10800"/>
                  </a:cubicBezTo>
                  <a:cubicBezTo>
                    <a:pt x="19800" y="16765"/>
                    <a:pt x="19226" y="21600"/>
                    <a:pt x="17307" y="21600"/>
                  </a:cubicBezTo>
                  <a:lnTo>
                    <a:pt x="2657" y="21600"/>
                  </a:lnTo>
                  <a:cubicBezTo>
                    <a:pt x="738" y="21600"/>
                    <a:pt x="0" y="18205"/>
                    <a:pt x="0" y="12240"/>
                  </a:cubicBezTo>
                  <a:cubicBezTo>
                    <a:pt x="0" y="6275"/>
                    <a:pt x="738" y="0"/>
                    <a:pt x="2657" y="0"/>
                  </a:cubicBezTo>
                  <a:close/>
                </a:path>
              </a:pathLst>
            </a:cu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8FE1D9FE-745D-44DA-86B5-E4A31890D1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1003" y="3654882"/>
            <a:ext cx="8529851" cy="4247316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EF4FADC-446F-4AB3-9F7C-F28BF6E17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295" y="177384"/>
            <a:ext cx="5836292" cy="480278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15F66D71-85C5-4CB5-8EEF-1A7FEEACAC7F}"/>
              </a:ext>
            </a:extLst>
          </p:cNvPr>
          <p:cNvSpPr/>
          <p:nvPr/>
        </p:nvSpPr>
        <p:spPr>
          <a:xfrm>
            <a:off x="6204975" y="173040"/>
            <a:ext cx="5859610" cy="4802780"/>
          </a:xfrm>
          <a:prstGeom prst="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61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D440DF5-6589-4306-8F6F-19FFA3C956DC}"/>
              </a:ext>
            </a:extLst>
          </p:cNvPr>
          <p:cNvGrpSpPr/>
          <p:nvPr/>
        </p:nvGrpSpPr>
        <p:grpSpPr>
          <a:xfrm>
            <a:off x="4328717" y="315789"/>
            <a:ext cx="1908301" cy="671115"/>
            <a:chOff x="648040" y="1471747"/>
            <a:chExt cx="1908301" cy="671115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EA539CA-812B-4313-B7AD-B07D1B221E51}"/>
                </a:ext>
              </a:extLst>
            </p:cNvPr>
            <p:cNvSpPr/>
            <p:nvPr/>
          </p:nvSpPr>
          <p:spPr>
            <a:xfrm>
              <a:off x="648040" y="1471747"/>
              <a:ext cx="1684121" cy="671115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61B7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tx2">
                      <a:lumMod val="75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教室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E765BD37-F5B0-4AB8-9C7E-3E30A579B7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2544" y="1681309"/>
              <a:ext cx="203797" cy="0"/>
            </a:xfrm>
            <a:prstGeom prst="line">
              <a:avLst/>
            </a:prstGeom>
            <a:ln w="57150">
              <a:solidFill>
                <a:srgbClr val="61B7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EEB3E415-FCC8-4F7E-951E-2C6063C8A9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2544" y="1920796"/>
              <a:ext cx="203797" cy="0"/>
            </a:xfrm>
            <a:prstGeom prst="line">
              <a:avLst/>
            </a:prstGeom>
            <a:ln w="57150">
              <a:solidFill>
                <a:srgbClr val="61B7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任意多边形: 形状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0A40913-7656-4C6E-925C-594C4D89F78E}"/>
              </a:ext>
            </a:extLst>
          </p:cNvPr>
          <p:cNvSpPr/>
          <p:nvPr/>
        </p:nvSpPr>
        <p:spPr>
          <a:xfrm>
            <a:off x="10936738" y="5729645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B4CD0C29-3BEE-4D30-8B80-F3907690166C}"/>
              </a:ext>
            </a:extLst>
          </p:cNvPr>
          <p:cNvSpPr/>
          <p:nvPr/>
        </p:nvSpPr>
        <p:spPr>
          <a:xfrm>
            <a:off x="6898106" y="5067729"/>
            <a:ext cx="4215097" cy="747857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教室</a:t>
            </a:r>
            <a:r>
              <a:rPr lang="zh-CN" altLang="en-US" sz="4800" dirty="0">
                <a:solidFill>
                  <a:srgbClr val="61B7CB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在二层。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AA152074-341D-46C6-B2B1-116737D3ADF0}"/>
              </a:ext>
            </a:extLst>
          </p:cNvPr>
          <p:cNvSpPr/>
          <p:nvPr/>
        </p:nvSpPr>
        <p:spPr>
          <a:xfrm>
            <a:off x="205654" y="58391"/>
            <a:ext cx="1244298" cy="12442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层</a:t>
            </a:r>
          </a:p>
        </p:txBody>
      </p:sp>
    </p:spTree>
    <p:extLst>
      <p:ext uri="{BB962C8B-B14F-4D97-AF65-F5344CB8AC3E}">
        <p14:creationId xmlns:p14="http://schemas.microsoft.com/office/powerpoint/2010/main" val="333816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41446 -0.303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6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3层">
            <a:extLst>
              <a:ext uri="{FF2B5EF4-FFF2-40B4-BE49-F238E27FC236}">
                <a16:creationId xmlns:a16="http://schemas.microsoft.com/office/drawing/2014/main" id="{F53D19F1-0633-4D29-BA95-7F0FB0344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15" y="860478"/>
            <a:ext cx="1469263" cy="1097375"/>
          </a:xfrm>
          <a:prstGeom prst="rect">
            <a:avLst/>
          </a:prstGeom>
        </p:spPr>
      </p:pic>
      <p:pic>
        <p:nvPicPr>
          <p:cNvPr id="29" name="2层">
            <a:extLst>
              <a:ext uri="{FF2B5EF4-FFF2-40B4-BE49-F238E27FC236}">
                <a16:creationId xmlns:a16="http://schemas.microsoft.com/office/drawing/2014/main" id="{F6DA2E2C-2C81-46CC-AD2B-03840CBEF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15" y="2886561"/>
            <a:ext cx="1469263" cy="1103472"/>
          </a:xfrm>
          <a:prstGeom prst="rect">
            <a:avLst/>
          </a:prstGeom>
        </p:spPr>
      </p:pic>
      <p:pic>
        <p:nvPicPr>
          <p:cNvPr id="30" name="1层">
            <a:extLst>
              <a:ext uri="{FF2B5EF4-FFF2-40B4-BE49-F238E27FC236}">
                <a16:creationId xmlns:a16="http://schemas.microsoft.com/office/drawing/2014/main" id="{6007AE52-13DB-44EA-A2D6-D8BB13D59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15" y="4918741"/>
            <a:ext cx="1469263" cy="1103472"/>
          </a:xfrm>
          <a:prstGeom prst="rect">
            <a:avLst/>
          </a:prstGeom>
        </p:spPr>
      </p:pic>
      <p:sp>
        <p:nvSpPr>
          <p:cNvPr id="43" name="矩形 1">
            <a:hlinkClick r:id="rId7" action="ppaction://hlinksldjump"/>
            <a:extLst>
              <a:ext uri="{FF2B5EF4-FFF2-40B4-BE49-F238E27FC236}">
                <a16:creationId xmlns:a16="http://schemas.microsoft.com/office/drawing/2014/main" id="{35C2457F-23C6-47FA-A4C6-D000644B5130}"/>
              </a:ext>
            </a:extLst>
          </p:cNvPr>
          <p:cNvSpPr/>
          <p:nvPr/>
        </p:nvSpPr>
        <p:spPr>
          <a:xfrm>
            <a:off x="1780464" y="5038163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2">
            <a:hlinkClick r:id="rId8" action="ppaction://hlinksldjump"/>
            <a:extLst>
              <a:ext uri="{FF2B5EF4-FFF2-40B4-BE49-F238E27FC236}">
                <a16:creationId xmlns:a16="http://schemas.microsoft.com/office/drawing/2014/main" id="{87B3B3B8-1423-4B8A-B50B-DD512663F8D4}"/>
              </a:ext>
            </a:extLst>
          </p:cNvPr>
          <p:cNvSpPr/>
          <p:nvPr/>
        </p:nvSpPr>
        <p:spPr>
          <a:xfrm>
            <a:off x="4330589" y="5073714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3">
            <a:extLst>
              <a:ext uri="{FF2B5EF4-FFF2-40B4-BE49-F238E27FC236}">
                <a16:creationId xmlns:a16="http://schemas.microsoft.com/office/drawing/2014/main" id="{15357830-AD53-44B5-97FE-D9DAA74E8370}"/>
              </a:ext>
            </a:extLst>
          </p:cNvPr>
          <p:cNvSpPr/>
          <p:nvPr/>
        </p:nvSpPr>
        <p:spPr>
          <a:xfrm>
            <a:off x="6901692" y="5013700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">
            <a:extLst>
              <a:ext uri="{FF2B5EF4-FFF2-40B4-BE49-F238E27FC236}">
                <a16:creationId xmlns:a16="http://schemas.microsoft.com/office/drawing/2014/main" id="{96CDEAFA-E0CB-47AD-8DF9-5ED260EBAA1A}"/>
              </a:ext>
            </a:extLst>
          </p:cNvPr>
          <p:cNvSpPr/>
          <p:nvPr/>
        </p:nvSpPr>
        <p:spPr>
          <a:xfrm>
            <a:off x="9439393" y="4975391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5">
            <a:extLst>
              <a:ext uri="{FF2B5EF4-FFF2-40B4-BE49-F238E27FC236}">
                <a16:creationId xmlns:a16="http://schemas.microsoft.com/office/drawing/2014/main" id="{F3C2CD12-7CE4-4F3D-8A76-7F7439C022B6}"/>
              </a:ext>
            </a:extLst>
          </p:cNvPr>
          <p:cNvSpPr/>
          <p:nvPr/>
        </p:nvSpPr>
        <p:spPr>
          <a:xfrm>
            <a:off x="1803851" y="2952242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6">
            <a:extLst>
              <a:ext uri="{FF2B5EF4-FFF2-40B4-BE49-F238E27FC236}">
                <a16:creationId xmlns:a16="http://schemas.microsoft.com/office/drawing/2014/main" id="{AA756A67-7456-4A1E-B11B-520A8E18BD5A}"/>
              </a:ext>
            </a:extLst>
          </p:cNvPr>
          <p:cNvSpPr/>
          <p:nvPr/>
        </p:nvSpPr>
        <p:spPr>
          <a:xfrm>
            <a:off x="4353976" y="2987793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6">
            <a:extLst>
              <a:ext uri="{FF2B5EF4-FFF2-40B4-BE49-F238E27FC236}">
                <a16:creationId xmlns:a16="http://schemas.microsoft.com/office/drawing/2014/main" id="{85CBA0F6-EEA1-4A23-B151-21798DBE3EAE}"/>
              </a:ext>
            </a:extLst>
          </p:cNvPr>
          <p:cNvSpPr/>
          <p:nvPr/>
        </p:nvSpPr>
        <p:spPr>
          <a:xfrm>
            <a:off x="6925079" y="2927779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8">
            <a:extLst>
              <a:ext uri="{FF2B5EF4-FFF2-40B4-BE49-F238E27FC236}">
                <a16:creationId xmlns:a16="http://schemas.microsoft.com/office/drawing/2014/main" id="{D55913DD-18BE-4A04-A1B0-EE1C184903D5}"/>
              </a:ext>
            </a:extLst>
          </p:cNvPr>
          <p:cNvSpPr/>
          <p:nvPr/>
        </p:nvSpPr>
        <p:spPr>
          <a:xfrm>
            <a:off x="9462780" y="2889470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9">
            <a:extLst>
              <a:ext uri="{FF2B5EF4-FFF2-40B4-BE49-F238E27FC236}">
                <a16:creationId xmlns:a16="http://schemas.microsoft.com/office/drawing/2014/main" id="{295DD2AB-E020-4398-97C0-41C3CB84BC17}"/>
              </a:ext>
            </a:extLst>
          </p:cNvPr>
          <p:cNvSpPr/>
          <p:nvPr/>
        </p:nvSpPr>
        <p:spPr>
          <a:xfrm>
            <a:off x="1829584" y="972791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10">
            <a:extLst>
              <a:ext uri="{FF2B5EF4-FFF2-40B4-BE49-F238E27FC236}">
                <a16:creationId xmlns:a16="http://schemas.microsoft.com/office/drawing/2014/main" id="{EBD67130-40BB-44BD-A905-DA79499F12DF}"/>
              </a:ext>
            </a:extLst>
          </p:cNvPr>
          <p:cNvSpPr/>
          <p:nvPr/>
        </p:nvSpPr>
        <p:spPr>
          <a:xfrm>
            <a:off x="4379709" y="1008342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11">
            <a:extLst>
              <a:ext uri="{FF2B5EF4-FFF2-40B4-BE49-F238E27FC236}">
                <a16:creationId xmlns:a16="http://schemas.microsoft.com/office/drawing/2014/main" id="{6B0BBC7A-88B7-41E5-BDD9-AC9A1880D507}"/>
              </a:ext>
            </a:extLst>
          </p:cNvPr>
          <p:cNvSpPr/>
          <p:nvPr/>
        </p:nvSpPr>
        <p:spPr>
          <a:xfrm>
            <a:off x="6950812" y="948328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12">
            <a:extLst>
              <a:ext uri="{FF2B5EF4-FFF2-40B4-BE49-F238E27FC236}">
                <a16:creationId xmlns:a16="http://schemas.microsoft.com/office/drawing/2014/main" id="{72BCC188-E457-494A-8A62-DA212472AF2D}"/>
              </a:ext>
            </a:extLst>
          </p:cNvPr>
          <p:cNvSpPr/>
          <p:nvPr/>
        </p:nvSpPr>
        <p:spPr>
          <a:xfrm>
            <a:off x="9488513" y="910019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louceng1">
            <a:extLst>
              <a:ext uri="{FF2B5EF4-FFF2-40B4-BE49-F238E27FC236}">
                <a16:creationId xmlns:a16="http://schemas.microsoft.com/office/drawing/2014/main" id="{78781CE4-984E-4C94-9BD2-4ACDFBE8219A}"/>
              </a:ext>
            </a:extLst>
          </p:cNvPr>
          <p:cNvSpPr/>
          <p:nvPr/>
        </p:nvSpPr>
        <p:spPr>
          <a:xfrm>
            <a:off x="171618" y="5058700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3F0C8082-5E75-4120-B920-7947D0D59492}"/>
              </a:ext>
            </a:extLst>
          </p:cNvPr>
          <p:cNvSpPr/>
          <p:nvPr/>
        </p:nvSpPr>
        <p:spPr>
          <a:xfrm>
            <a:off x="3763576" y="46548"/>
            <a:ext cx="4664847" cy="74785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食堂</a:t>
            </a:r>
            <a:r>
              <a:rPr lang="zh-CN" altLang="en-US" sz="4800" dirty="0">
                <a:solidFill>
                  <a:srgbClr val="61B7CB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在几层？</a:t>
            </a:r>
          </a:p>
        </p:txBody>
      </p:sp>
      <p:sp>
        <p:nvSpPr>
          <p:cNvPr id="32" name="矩形 louceng2">
            <a:extLst>
              <a:ext uri="{FF2B5EF4-FFF2-40B4-BE49-F238E27FC236}">
                <a16:creationId xmlns:a16="http://schemas.microsoft.com/office/drawing/2014/main" id="{57A44887-9D1A-43A1-8898-D0883F73B1AD}"/>
              </a:ext>
            </a:extLst>
          </p:cNvPr>
          <p:cNvSpPr/>
          <p:nvPr/>
        </p:nvSpPr>
        <p:spPr>
          <a:xfrm>
            <a:off x="104873" y="2976130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louceng3">
            <a:extLst>
              <a:ext uri="{FF2B5EF4-FFF2-40B4-BE49-F238E27FC236}">
                <a16:creationId xmlns:a16="http://schemas.microsoft.com/office/drawing/2014/main" id="{17FFB3ED-36CD-49DC-8840-3D81B274C684}"/>
              </a:ext>
            </a:extLst>
          </p:cNvPr>
          <p:cNvSpPr/>
          <p:nvPr/>
        </p:nvSpPr>
        <p:spPr>
          <a:xfrm>
            <a:off x="112294" y="965003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4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4" grpId="0" animBg="1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5E9AB040-05CC-414E-9B24-7B9264E63204}"/>
              </a:ext>
            </a:extLst>
          </p:cNvPr>
          <p:cNvGrpSpPr/>
          <p:nvPr/>
        </p:nvGrpSpPr>
        <p:grpSpPr>
          <a:xfrm>
            <a:off x="218286" y="4539105"/>
            <a:ext cx="673768" cy="2260504"/>
            <a:chOff x="2574758" y="837187"/>
            <a:chExt cx="673768" cy="2260504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F7E7883C-3CCD-4A7F-ACC1-AC3E8E01D053}"/>
                </a:ext>
              </a:extLst>
            </p:cNvPr>
            <p:cNvSpPr/>
            <p:nvPr/>
          </p:nvSpPr>
          <p:spPr>
            <a:xfrm>
              <a:off x="2665920" y="837187"/>
              <a:ext cx="481264" cy="481264"/>
            </a:xfrm>
            <a:prstGeom prst="ellipse">
              <a:avLst/>
            </a:pr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B140872E-D082-4B49-9B79-F8E6CDC20E4E}"/>
                </a:ext>
              </a:extLst>
            </p:cNvPr>
            <p:cNvSpPr/>
            <p:nvPr/>
          </p:nvSpPr>
          <p:spPr>
            <a:xfrm>
              <a:off x="2574758" y="1354544"/>
              <a:ext cx="673768" cy="998621"/>
            </a:xfrm>
            <a:prstGeom prst="roundRect">
              <a:avLst/>
            </a:pr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流程图: 终止 28">
              <a:extLst>
                <a:ext uri="{FF2B5EF4-FFF2-40B4-BE49-F238E27FC236}">
                  <a16:creationId xmlns:a16="http://schemas.microsoft.com/office/drawing/2014/main" id="{4343A7D5-AB76-41C1-B668-26907679422E}"/>
                </a:ext>
              </a:extLst>
            </p:cNvPr>
            <p:cNvSpPr/>
            <p:nvPr/>
          </p:nvSpPr>
          <p:spPr>
            <a:xfrm rot="5400000">
              <a:off x="2348692" y="2596055"/>
              <a:ext cx="859813" cy="14345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657 w 20782"/>
                <a:gd name="connsiteY0" fmla="*/ 0 h 21600"/>
                <a:gd name="connsiteX1" fmla="*/ 17307 w 20782"/>
                <a:gd name="connsiteY1" fmla="*/ 0 h 21600"/>
                <a:gd name="connsiteX2" fmla="*/ 20782 w 20782"/>
                <a:gd name="connsiteY2" fmla="*/ 10800 h 21600"/>
                <a:gd name="connsiteX3" fmla="*/ 17307 w 20782"/>
                <a:gd name="connsiteY3" fmla="*/ 21600 h 21600"/>
                <a:gd name="connsiteX4" fmla="*/ 2657 w 20782"/>
                <a:gd name="connsiteY4" fmla="*/ 21600 h 21600"/>
                <a:gd name="connsiteX5" fmla="*/ 0 w 20782"/>
                <a:gd name="connsiteY5" fmla="*/ 12240 h 21600"/>
                <a:gd name="connsiteX6" fmla="*/ 2657 w 20782"/>
                <a:gd name="connsiteY6" fmla="*/ 0 h 21600"/>
                <a:gd name="connsiteX0" fmla="*/ 2657 w 19800"/>
                <a:gd name="connsiteY0" fmla="*/ 0 h 21600"/>
                <a:gd name="connsiteX1" fmla="*/ 17307 w 19800"/>
                <a:gd name="connsiteY1" fmla="*/ 0 h 21600"/>
                <a:gd name="connsiteX2" fmla="*/ 19800 w 19800"/>
                <a:gd name="connsiteY2" fmla="*/ 10800 h 21600"/>
                <a:gd name="connsiteX3" fmla="*/ 17307 w 19800"/>
                <a:gd name="connsiteY3" fmla="*/ 21600 h 21600"/>
                <a:gd name="connsiteX4" fmla="*/ 2657 w 19800"/>
                <a:gd name="connsiteY4" fmla="*/ 21600 h 21600"/>
                <a:gd name="connsiteX5" fmla="*/ 0 w 19800"/>
                <a:gd name="connsiteY5" fmla="*/ 12240 h 21600"/>
                <a:gd name="connsiteX6" fmla="*/ 2657 w 198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00" h="21600">
                  <a:moveTo>
                    <a:pt x="2657" y="0"/>
                  </a:moveTo>
                  <a:lnTo>
                    <a:pt x="17307" y="0"/>
                  </a:lnTo>
                  <a:cubicBezTo>
                    <a:pt x="19226" y="0"/>
                    <a:pt x="19800" y="4835"/>
                    <a:pt x="19800" y="10800"/>
                  </a:cubicBezTo>
                  <a:cubicBezTo>
                    <a:pt x="19800" y="16765"/>
                    <a:pt x="19226" y="21600"/>
                    <a:pt x="17307" y="21600"/>
                  </a:cubicBezTo>
                  <a:lnTo>
                    <a:pt x="2657" y="21600"/>
                  </a:lnTo>
                  <a:cubicBezTo>
                    <a:pt x="738" y="21600"/>
                    <a:pt x="0" y="18205"/>
                    <a:pt x="0" y="12240"/>
                  </a:cubicBezTo>
                  <a:cubicBezTo>
                    <a:pt x="0" y="6275"/>
                    <a:pt x="738" y="0"/>
                    <a:pt x="2657" y="0"/>
                  </a:cubicBezTo>
                  <a:close/>
                </a:path>
              </a:pathLst>
            </a:cu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流程图: 终止 28">
              <a:extLst>
                <a:ext uri="{FF2B5EF4-FFF2-40B4-BE49-F238E27FC236}">
                  <a16:creationId xmlns:a16="http://schemas.microsoft.com/office/drawing/2014/main" id="{665E0768-94A8-4D42-A45C-A0AA68345542}"/>
                </a:ext>
              </a:extLst>
            </p:cNvPr>
            <p:cNvSpPr/>
            <p:nvPr/>
          </p:nvSpPr>
          <p:spPr>
            <a:xfrm rot="5400000">
              <a:off x="2602512" y="2596054"/>
              <a:ext cx="859814" cy="14345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657 w 20782"/>
                <a:gd name="connsiteY0" fmla="*/ 0 h 21600"/>
                <a:gd name="connsiteX1" fmla="*/ 17307 w 20782"/>
                <a:gd name="connsiteY1" fmla="*/ 0 h 21600"/>
                <a:gd name="connsiteX2" fmla="*/ 20782 w 20782"/>
                <a:gd name="connsiteY2" fmla="*/ 10800 h 21600"/>
                <a:gd name="connsiteX3" fmla="*/ 17307 w 20782"/>
                <a:gd name="connsiteY3" fmla="*/ 21600 h 21600"/>
                <a:gd name="connsiteX4" fmla="*/ 2657 w 20782"/>
                <a:gd name="connsiteY4" fmla="*/ 21600 h 21600"/>
                <a:gd name="connsiteX5" fmla="*/ 0 w 20782"/>
                <a:gd name="connsiteY5" fmla="*/ 12240 h 21600"/>
                <a:gd name="connsiteX6" fmla="*/ 2657 w 20782"/>
                <a:gd name="connsiteY6" fmla="*/ 0 h 21600"/>
                <a:gd name="connsiteX0" fmla="*/ 2657 w 19800"/>
                <a:gd name="connsiteY0" fmla="*/ 0 h 21600"/>
                <a:gd name="connsiteX1" fmla="*/ 17307 w 19800"/>
                <a:gd name="connsiteY1" fmla="*/ 0 h 21600"/>
                <a:gd name="connsiteX2" fmla="*/ 19800 w 19800"/>
                <a:gd name="connsiteY2" fmla="*/ 10800 h 21600"/>
                <a:gd name="connsiteX3" fmla="*/ 17307 w 19800"/>
                <a:gd name="connsiteY3" fmla="*/ 21600 h 21600"/>
                <a:gd name="connsiteX4" fmla="*/ 2657 w 19800"/>
                <a:gd name="connsiteY4" fmla="*/ 21600 h 21600"/>
                <a:gd name="connsiteX5" fmla="*/ 0 w 19800"/>
                <a:gd name="connsiteY5" fmla="*/ 12240 h 21600"/>
                <a:gd name="connsiteX6" fmla="*/ 2657 w 198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00" h="21600">
                  <a:moveTo>
                    <a:pt x="2657" y="0"/>
                  </a:moveTo>
                  <a:lnTo>
                    <a:pt x="17307" y="0"/>
                  </a:lnTo>
                  <a:cubicBezTo>
                    <a:pt x="19226" y="0"/>
                    <a:pt x="19800" y="4835"/>
                    <a:pt x="19800" y="10800"/>
                  </a:cubicBezTo>
                  <a:cubicBezTo>
                    <a:pt x="19800" y="16765"/>
                    <a:pt x="19226" y="21600"/>
                    <a:pt x="17307" y="21600"/>
                  </a:cubicBezTo>
                  <a:lnTo>
                    <a:pt x="2657" y="21600"/>
                  </a:lnTo>
                  <a:cubicBezTo>
                    <a:pt x="738" y="21600"/>
                    <a:pt x="0" y="18205"/>
                    <a:pt x="0" y="12240"/>
                  </a:cubicBezTo>
                  <a:cubicBezTo>
                    <a:pt x="0" y="6275"/>
                    <a:pt x="738" y="0"/>
                    <a:pt x="2657" y="0"/>
                  </a:cubicBezTo>
                  <a:close/>
                </a:path>
              </a:pathLst>
            </a:cu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C48CD746-FCFC-452C-89C2-4E4D391835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1003" y="3654882"/>
            <a:ext cx="8529851" cy="42473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6D6C153-CB14-40CB-9C46-1CE6029AF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295" y="161342"/>
            <a:ext cx="5836292" cy="480278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15F66D71-85C5-4CB5-8EEF-1A7FEEACAC7F}"/>
              </a:ext>
            </a:extLst>
          </p:cNvPr>
          <p:cNvSpPr/>
          <p:nvPr/>
        </p:nvSpPr>
        <p:spPr>
          <a:xfrm>
            <a:off x="6204975" y="173040"/>
            <a:ext cx="5859610" cy="4802780"/>
          </a:xfrm>
          <a:prstGeom prst="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61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D440DF5-6589-4306-8F6F-19FFA3C956DC}"/>
              </a:ext>
            </a:extLst>
          </p:cNvPr>
          <p:cNvGrpSpPr/>
          <p:nvPr/>
        </p:nvGrpSpPr>
        <p:grpSpPr>
          <a:xfrm>
            <a:off x="4328717" y="315789"/>
            <a:ext cx="1908301" cy="671115"/>
            <a:chOff x="648040" y="1471747"/>
            <a:chExt cx="1908301" cy="671115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EA539CA-812B-4313-B7AD-B07D1B221E51}"/>
                </a:ext>
              </a:extLst>
            </p:cNvPr>
            <p:cNvSpPr/>
            <p:nvPr/>
          </p:nvSpPr>
          <p:spPr>
            <a:xfrm>
              <a:off x="648040" y="1471747"/>
              <a:ext cx="1684121" cy="671115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61B7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tx2">
                      <a:lumMod val="75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食堂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E765BD37-F5B0-4AB8-9C7E-3E30A579B7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2544" y="1681309"/>
              <a:ext cx="203797" cy="0"/>
            </a:xfrm>
            <a:prstGeom prst="line">
              <a:avLst/>
            </a:prstGeom>
            <a:ln w="57150">
              <a:solidFill>
                <a:srgbClr val="61B7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EEB3E415-FCC8-4F7E-951E-2C6063C8A9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2544" y="1920796"/>
              <a:ext cx="203797" cy="0"/>
            </a:xfrm>
            <a:prstGeom prst="line">
              <a:avLst/>
            </a:prstGeom>
            <a:ln w="57150">
              <a:solidFill>
                <a:srgbClr val="61B7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任意多边形: 形状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75B00E-834F-4A34-8187-389F6AB99C75}"/>
              </a:ext>
            </a:extLst>
          </p:cNvPr>
          <p:cNvSpPr/>
          <p:nvPr/>
        </p:nvSpPr>
        <p:spPr>
          <a:xfrm>
            <a:off x="10936738" y="5729645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002A3E00-FA8E-42C3-BB3B-E6EA45E854C8}"/>
              </a:ext>
            </a:extLst>
          </p:cNvPr>
          <p:cNvSpPr/>
          <p:nvPr/>
        </p:nvSpPr>
        <p:spPr>
          <a:xfrm>
            <a:off x="6898106" y="5067729"/>
            <a:ext cx="4215097" cy="747857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食堂</a:t>
            </a:r>
            <a:r>
              <a:rPr lang="zh-CN" altLang="en-US" sz="4800" dirty="0">
                <a:solidFill>
                  <a:srgbClr val="61B7CB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在一层。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CC795D62-268E-43B7-B3A6-92F74C3DADCD}"/>
              </a:ext>
            </a:extLst>
          </p:cNvPr>
          <p:cNvSpPr/>
          <p:nvPr/>
        </p:nvSpPr>
        <p:spPr>
          <a:xfrm>
            <a:off x="205654" y="58391"/>
            <a:ext cx="1244298" cy="12442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层</a:t>
            </a:r>
          </a:p>
        </p:txBody>
      </p:sp>
    </p:spTree>
    <p:extLst>
      <p:ext uri="{BB962C8B-B14F-4D97-AF65-F5344CB8AC3E}">
        <p14:creationId xmlns:p14="http://schemas.microsoft.com/office/powerpoint/2010/main" val="27851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41446 -0.303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6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33DD9D19-D450-4E02-9514-DF46E470EF83}"/>
              </a:ext>
            </a:extLst>
          </p:cNvPr>
          <p:cNvGrpSpPr/>
          <p:nvPr/>
        </p:nvGrpSpPr>
        <p:grpSpPr>
          <a:xfrm>
            <a:off x="981075" y="959713"/>
            <a:ext cx="10258425" cy="4922571"/>
            <a:chOff x="2514584" y="1207363"/>
            <a:chExt cx="7368466" cy="4922571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D647E0E2-0116-441E-BD7A-52CE82F14325}"/>
                </a:ext>
              </a:extLst>
            </p:cNvPr>
            <p:cNvSpPr/>
            <p:nvPr/>
          </p:nvSpPr>
          <p:spPr>
            <a:xfrm>
              <a:off x="2514584" y="1207363"/>
              <a:ext cx="7368466" cy="4922571"/>
            </a:xfrm>
            <a:prstGeom prst="roundRect">
              <a:avLst>
                <a:gd name="adj" fmla="val 184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16B04BE-D138-4F19-82BF-130FE1E88701}"/>
                </a:ext>
              </a:extLst>
            </p:cNvPr>
            <p:cNvGrpSpPr/>
            <p:nvPr/>
          </p:nvGrpSpPr>
          <p:grpSpPr>
            <a:xfrm>
              <a:off x="2745403" y="1393793"/>
              <a:ext cx="6886114" cy="4563122"/>
              <a:chOff x="2745403" y="1393793"/>
              <a:chExt cx="6886114" cy="4563122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FD98075B-90B6-47AB-BB77-7E946712363F}"/>
                  </a:ext>
                </a:extLst>
              </p:cNvPr>
              <p:cNvSpPr/>
              <p:nvPr/>
            </p:nvSpPr>
            <p:spPr>
              <a:xfrm>
                <a:off x="2745403" y="1393793"/>
                <a:ext cx="3441577" cy="4563122"/>
              </a:xfrm>
              <a:prstGeom prst="roundRect">
                <a:avLst>
                  <a:gd name="adj" fmla="val 4801"/>
                </a:avLst>
              </a:prstGeom>
              <a:solidFill>
                <a:srgbClr val="FFFEF6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22563993-5CE9-4A8F-815D-9C87DE606B6A}"/>
                  </a:ext>
                </a:extLst>
              </p:cNvPr>
              <p:cNvSpPr/>
              <p:nvPr/>
            </p:nvSpPr>
            <p:spPr>
              <a:xfrm>
                <a:off x="6189940" y="1393793"/>
                <a:ext cx="3441577" cy="4563122"/>
              </a:xfrm>
              <a:prstGeom prst="roundRect">
                <a:avLst>
                  <a:gd name="adj" fmla="val 4801"/>
                </a:avLst>
              </a:prstGeom>
              <a:solidFill>
                <a:srgbClr val="FFFEF6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aphicFrame>
        <p:nvGraphicFramePr>
          <p:cNvPr id="3" name="表格 16">
            <a:extLst>
              <a:ext uri="{FF2B5EF4-FFF2-40B4-BE49-F238E27FC236}">
                <a16:creationId xmlns:a16="http://schemas.microsoft.com/office/drawing/2014/main" id="{1391B5A8-291C-45DF-8955-06B31481C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12477"/>
              </p:ext>
            </p:extLst>
          </p:nvPr>
        </p:nvGraphicFramePr>
        <p:xfrm>
          <a:off x="1523566" y="1221588"/>
          <a:ext cx="4376713" cy="446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710">
                  <a:extLst>
                    <a:ext uri="{9D8B030D-6E8A-4147-A177-3AD203B41FA5}">
                      <a16:colId xmlns:a16="http://schemas.microsoft.com/office/drawing/2014/main" val="3120158325"/>
                    </a:ext>
                  </a:extLst>
                </a:gridCol>
                <a:gridCol w="1920003">
                  <a:extLst>
                    <a:ext uri="{9D8B030D-6E8A-4147-A177-3AD203B41FA5}">
                      <a16:colId xmlns:a16="http://schemas.microsoft.com/office/drawing/2014/main" val="2936749814"/>
                    </a:ext>
                  </a:extLst>
                </a:gridCol>
              </a:tblGrid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教室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jiàoshì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56108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阅览室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yuèlǎn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shì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77089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音乐室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yīnyuè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shì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636740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美术室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i="0" u="none" strike="noStrike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měishù</a:t>
                      </a:r>
                      <a:r>
                        <a:rPr lang="en-US" altLang="zh-CN" sz="2400" b="0" i="0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i="0" u="none" strike="noStrike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shì</a:t>
                      </a:r>
                      <a:endParaRPr lang="en-US" sz="2400" b="0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042522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计算机室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jìsuànjī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shì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983080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活动室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huódònɡ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shì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984071"/>
                  </a:ext>
                </a:extLst>
              </a:tr>
            </a:tbl>
          </a:graphicData>
        </a:graphic>
      </p:graphicFrame>
      <p:graphicFrame>
        <p:nvGraphicFramePr>
          <p:cNvPr id="4" name="表格 16">
            <a:extLst>
              <a:ext uri="{FF2B5EF4-FFF2-40B4-BE49-F238E27FC236}">
                <a16:creationId xmlns:a16="http://schemas.microsoft.com/office/drawing/2014/main" id="{88519D9B-AB53-46E6-8505-2B9DBEC04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613403"/>
              </p:ext>
            </p:extLst>
          </p:nvPr>
        </p:nvGraphicFramePr>
        <p:xfrm>
          <a:off x="6329387" y="1221588"/>
          <a:ext cx="4376713" cy="446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710">
                  <a:extLst>
                    <a:ext uri="{9D8B030D-6E8A-4147-A177-3AD203B41FA5}">
                      <a16:colId xmlns:a16="http://schemas.microsoft.com/office/drawing/2014/main" val="3120158325"/>
                    </a:ext>
                  </a:extLst>
                </a:gridCol>
                <a:gridCol w="1920003">
                  <a:extLst>
                    <a:ext uri="{9D8B030D-6E8A-4147-A177-3AD203B41FA5}">
                      <a16:colId xmlns:a16="http://schemas.microsoft.com/office/drawing/2014/main" val="2936749814"/>
                    </a:ext>
                  </a:extLst>
                </a:gridCol>
              </a:tblGrid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7.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医务室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yīwù</a:t>
                      </a:r>
                      <a:r>
                        <a:rPr lang="en-US" sz="2400" b="0" i="0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shì</a:t>
                      </a:r>
                      <a:endParaRPr lang="en-US" sz="2400" b="0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471482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8.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礼堂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lǐ</a:t>
                      </a:r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tánɡ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56108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9.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食堂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shí</a:t>
                      </a:r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tánɡ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77089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10.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办公室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bànɡōnɡ</a:t>
                      </a:r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shì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605763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11.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会议室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huìyì</a:t>
                      </a:r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shì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296883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12.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校长室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xiàozhǎnɡ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shì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39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4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3层">
            <a:extLst>
              <a:ext uri="{FF2B5EF4-FFF2-40B4-BE49-F238E27FC236}">
                <a16:creationId xmlns:a16="http://schemas.microsoft.com/office/drawing/2014/main" id="{631676B3-AFDE-4113-9E5E-0D9D507C9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15" y="860478"/>
            <a:ext cx="1469263" cy="1097375"/>
          </a:xfrm>
          <a:prstGeom prst="rect">
            <a:avLst/>
          </a:prstGeom>
        </p:spPr>
      </p:pic>
      <p:pic>
        <p:nvPicPr>
          <p:cNvPr id="29" name="2层">
            <a:extLst>
              <a:ext uri="{FF2B5EF4-FFF2-40B4-BE49-F238E27FC236}">
                <a16:creationId xmlns:a16="http://schemas.microsoft.com/office/drawing/2014/main" id="{A5C9D0FF-D64F-4637-9161-9E5A2694B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15" y="2886561"/>
            <a:ext cx="1469263" cy="1103472"/>
          </a:xfrm>
          <a:prstGeom prst="rect">
            <a:avLst/>
          </a:prstGeom>
        </p:spPr>
      </p:pic>
      <p:pic>
        <p:nvPicPr>
          <p:cNvPr id="30" name="1层">
            <a:extLst>
              <a:ext uri="{FF2B5EF4-FFF2-40B4-BE49-F238E27FC236}">
                <a16:creationId xmlns:a16="http://schemas.microsoft.com/office/drawing/2014/main" id="{C53B9BAB-86F1-4A4F-ADF3-CD7FE6DE67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15" y="4918741"/>
            <a:ext cx="1469263" cy="1103472"/>
          </a:xfrm>
          <a:prstGeom prst="rect">
            <a:avLst/>
          </a:prstGeom>
        </p:spPr>
      </p:pic>
      <p:sp>
        <p:nvSpPr>
          <p:cNvPr id="43" name="矩形 1">
            <a:hlinkClick r:id="rId7" action="ppaction://hlinksldjump"/>
            <a:extLst>
              <a:ext uri="{FF2B5EF4-FFF2-40B4-BE49-F238E27FC236}">
                <a16:creationId xmlns:a16="http://schemas.microsoft.com/office/drawing/2014/main" id="{35C2457F-23C6-47FA-A4C6-D000644B5130}"/>
              </a:ext>
            </a:extLst>
          </p:cNvPr>
          <p:cNvSpPr/>
          <p:nvPr/>
        </p:nvSpPr>
        <p:spPr>
          <a:xfrm>
            <a:off x="1780464" y="5038161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2">
            <a:hlinkClick r:id="rId8" action="ppaction://hlinksldjump"/>
            <a:extLst>
              <a:ext uri="{FF2B5EF4-FFF2-40B4-BE49-F238E27FC236}">
                <a16:creationId xmlns:a16="http://schemas.microsoft.com/office/drawing/2014/main" id="{87B3B3B8-1423-4B8A-B50B-DD512663F8D4}"/>
              </a:ext>
            </a:extLst>
          </p:cNvPr>
          <p:cNvSpPr/>
          <p:nvPr/>
        </p:nvSpPr>
        <p:spPr>
          <a:xfrm>
            <a:off x="4330589" y="5073712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3">
            <a:extLst>
              <a:ext uri="{FF2B5EF4-FFF2-40B4-BE49-F238E27FC236}">
                <a16:creationId xmlns:a16="http://schemas.microsoft.com/office/drawing/2014/main" id="{15357830-AD53-44B5-97FE-D9DAA74E8370}"/>
              </a:ext>
            </a:extLst>
          </p:cNvPr>
          <p:cNvSpPr/>
          <p:nvPr/>
        </p:nvSpPr>
        <p:spPr>
          <a:xfrm>
            <a:off x="6901692" y="5013698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">
            <a:extLst>
              <a:ext uri="{FF2B5EF4-FFF2-40B4-BE49-F238E27FC236}">
                <a16:creationId xmlns:a16="http://schemas.microsoft.com/office/drawing/2014/main" id="{96CDEAFA-E0CB-47AD-8DF9-5ED260EBAA1A}"/>
              </a:ext>
            </a:extLst>
          </p:cNvPr>
          <p:cNvSpPr/>
          <p:nvPr/>
        </p:nvSpPr>
        <p:spPr>
          <a:xfrm>
            <a:off x="9439393" y="4975389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5">
            <a:extLst>
              <a:ext uri="{FF2B5EF4-FFF2-40B4-BE49-F238E27FC236}">
                <a16:creationId xmlns:a16="http://schemas.microsoft.com/office/drawing/2014/main" id="{F3C2CD12-7CE4-4F3D-8A76-7F7439C022B6}"/>
              </a:ext>
            </a:extLst>
          </p:cNvPr>
          <p:cNvSpPr/>
          <p:nvPr/>
        </p:nvSpPr>
        <p:spPr>
          <a:xfrm>
            <a:off x="1803851" y="2952240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6">
            <a:hlinkClick r:id="rId9" action="ppaction://hlinksldjump"/>
            <a:extLst>
              <a:ext uri="{FF2B5EF4-FFF2-40B4-BE49-F238E27FC236}">
                <a16:creationId xmlns:a16="http://schemas.microsoft.com/office/drawing/2014/main" id="{AA756A67-7456-4A1E-B11B-520A8E18BD5A}"/>
              </a:ext>
            </a:extLst>
          </p:cNvPr>
          <p:cNvSpPr/>
          <p:nvPr/>
        </p:nvSpPr>
        <p:spPr>
          <a:xfrm>
            <a:off x="4353976" y="2987791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7">
            <a:extLst>
              <a:ext uri="{FF2B5EF4-FFF2-40B4-BE49-F238E27FC236}">
                <a16:creationId xmlns:a16="http://schemas.microsoft.com/office/drawing/2014/main" id="{85CBA0F6-EEA1-4A23-B151-21798DBE3EAE}"/>
              </a:ext>
            </a:extLst>
          </p:cNvPr>
          <p:cNvSpPr/>
          <p:nvPr/>
        </p:nvSpPr>
        <p:spPr>
          <a:xfrm>
            <a:off x="6925079" y="2927777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8">
            <a:extLst>
              <a:ext uri="{FF2B5EF4-FFF2-40B4-BE49-F238E27FC236}">
                <a16:creationId xmlns:a16="http://schemas.microsoft.com/office/drawing/2014/main" id="{D55913DD-18BE-4A04-A1B0-EE1C184903D5}"/>
              </a:ext>
            </a:extLst>
          </p:cNvPr>
          <p:cNvSpPr/>
          <p:nvPr/>
        </p:nvSpPr>
        <p:spPr>
          <a:xfrm>
            <a:off x="9462780" y="2889468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9">
            <a:extLst>
              <a:ext uri="{FF2B5EF4-FFF2-40B4-BE49-F238E27FC236}">
                <a16:creationId xmlns:a16="http://schemas.microsoft.com/office/drawing/2014/main" id="{295DD2AB-E020-4398-97C0-41C3CB84BC17}"/>
              </a:ext>
            </a:extLst>
          </p:cNvPr>
          <p:cNvSpPr/>
          <p:nvPr/>
        </p:nvSpPr>
        <p:spPr>
          <a:xfrm>
            <a:off x="1829584" y="972789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10">
            <a:extLst>
              <a:ext uri="{FF2B5EF4-FFF2-40B4-BE49-F238E27FC236}">
                <a16:creationId xmlns:a16="http://schemas.microsoft.com/office/drawing/2014/main" id="{EBD67130-40BB-44BD-A905-DA79499F12DF}"/>
              </a:ext>
            </a:extLst>
          </p:cNvPr>
          <p:cNvSpPr/>
          <p:nvPr/>
        </p:nvSpPr>
        <p:spPr>
          <a:xfrm>
            <a:off x="4379709" y="1008340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11">
            <a:extLst>
              <a:ext uri="{FF2B5EF4-FFF2-40B4-BE49-F238E27FC236}">
                <a16:creationId xmlns:a16="http://schemas.microsoft.com/office/drawing/2014/main" id="{6B0BBC7A-88B7-41E5-BDD9-AC9A1880D507}"/>
              </a:ext>
            </a:extLst>
          </p:cNvPr>
          <p:cNvSpPr/>
          <p:nvPr/>
        </p:nvSpPr>
        <p:spPr>
          <a:xfrm>
            <a:off x="6950812" y="948326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12">
            <a:extLst>
              <a:ext uri="{FF2B5EF4-FFF2-40B4-BE49-F238E27FC236}">
                <a16:creationId xmlns:a16="http://schemas.microsoft.com/office/drawing/2014/main" id="{72BCC188-E457-494A-8A62-DA212472AF2D}"/>
              </a:ext>
            </a:extLst>
          </p:cNvPr>
          <p:cNvSpPr/>
          <p:nvPr/>
        </p:nvSpPr>
        <p:spPr>
          <a:xfrm>
            <a:off x="9488513" y="910017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louceng2">
            <a:extLst>
              <a:ext uri="{FF2B5EF4-FFF2-40B4-BE49-F238E27FC236}">
                <a16:creationId xmlns:a16="http://schemas.microsoft.com/office/drawing/2014/main" id="{DC9D6B81-D18D-4E75-91C5-895FA77CD508}"/>
              </a:ext>
            </a:extLst>
          </p:cNvPr>
          <p:cNvSpPr/>
          <p:nvPr/>
        </p:nvSpPr>
        <p:spPr>
          <a:xfrm>
            <a:off x="171618" y="3011531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3101FA09-4E9F-4C1D-9B43-CD514B110C00}"/>
              </a:ext>
            </a:extLst>
          </p:cNvPr>
          <p:cNvSpPr/>
          <p:nvPr/>
        </p:nvSpPr>
        <p:spPr>
          <a:xfrm>
            <a:off x="3763576" y="46548"/>
            <a:ext cx="4664847" cy="74785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活动室</a:t>
            </a:r>
            <a:r>
              <a:rPr lang="zh-CN" altLang="en-US" sz="4800" dirty="0">
                <a:solidFill>
                  <a:srgbClr val="61B7CB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在几层？</a:t>
            </a:r>
          </a:p>
        </p:txBody>
      </p:sp>
      <p:sp>
        <p:nvSpPr>
          <p:cNvPr id="31" name="矩形 louceng1">
            <a:extLst>
              <a:ext uri="{FF2B5EF4-FFF2-40B4-BE49-F238E27FC236}">
                <a16:creationId xmlns:a16="http://schemas.microsoft.com/office/drawing/2014/main" id="{AB5B6FB3-1D88-402B-8B0C-88426997825A}"/>
              </a:ext>
            </a:extLst>
          </p:cNvPr>
          <p:cNvSpPr/>
          <p:nvPr/>
        </p:nvSpPr>
        <p:spPr>
          <a:xfrm>
            <a:off x="104873" y="5045559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louceng3">
            <a:extLst>
              <a:ext uri="{FF2B5EF4-FFF2-40B4-BE49-F238E27FC236}">
                <a16:creationId xmlns:a16="http://schemas.microsoft.com/office/drawing/2014/main" id="{617FF688-C777-4B57-A97D-04D333A9078E}"/>
              </a:ext>
            </a:extLst>
          </p:cNvPr>
          <p:cNvSpPr/>
          <p:nvPr/>
        </p:nvSpPr>
        <p:spPr>
          <a:xfrm>
            <a:off x="112294" y="965003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87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8" grpId="0" animBg="1"/>
      <p:bldP spid="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C288674C-B9CC-4AB5-8446-7C3E10B05C23}"/>
              </a:ext>
            </a:extLst>
          </p:cNvPr>
          <p:cNvGrpSpPr/>
          <p:nvPr/>
        </p:nvGrpSpPr>
        <p:grpSpPr>
          <a:xfrm>
            <a:off x="218286" y="4539105"/>
            <a:ext cx="673768" cy="2260504"/>
            <a:chOff x="2574758" y="837187"/>
            <a:chExt cx="673768" cy="2260504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E83D7D3A-485D-4BF1-868D-7BD774CCC297}"/>
                </a:ext>
              </a:extLst>
            </p:cNvPr>
            <p:cNvSpPr/>
            <p:nvPr/>
          </p:nvSpPr>
          <p:spPr>
            <a:xfrm>
              <a:off x="2665920" y="837187"/>
              <a:ext cx="481264" cy="481264"/>
            </a:xfrm>
            <a:prstGeom prst="ellipse">
              <a:avLst/>
            </a:pr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507E9556-B73B-4D25-97E6-D744E2AB6D56}"/>
                </a:ext>
              </a:extLst>
            </p:cNvPr>
            <p:cNvSpPr/>
            <p:nvPr/>
          </p:nvSpPr>
          <p:spPr>
            <a:xfrm>
              <a:off x="2574758" y="1354544"/>
              <a:ext cx="673768" cy="998621"/>
            </a:xfrm>
            <a:prstGeom prst="roundRect">
              <a:avLst/>
            </a:pr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流程图: 终止 28">
              <a:extLst>
                <a:ext uri="{FF2B5EF4-FFF2-40B4-BE49-F238E27FC236}">
                  <a16:creationId xmlns:a16="http://schemas.microsoft.com/office/drawing/2014/main" id="{EF96B989-49D4-4E5E-A9AA-055191728972}"/>
                </a:ext>
              </a:extLst>
            </p:cNvPr>
            <p:cNvSpPr/>
            <p:nvPr/>
          </p:nvSpPr>
          <p:spPr>
            <a:xfrm rot="5400000">
              <a:off x="2348692" y="2596055"/>
              <a:ext cx="859813" cy="14345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657 w 20782"/>
                <a:gd name="connsiteY0" fmla="*/ 0 h 21600"/>
                <a:gd name="connsiteX1" fmla="*/ 17307 w 20782"/>
                <a:gd name="connsiteY1" fmla="*/ 0 h 21600"/>
                <a:gd name="connsiteX2" fmla="*/ 20782 w 20782"/>
                <a:gd name="connsiteY2" fmla="*/ 10800 h 21600"/>
                <a:gd name="connsiteX3" fmla="*/ 17307 w 20782"/>
                <a:gd name="connsiteY3" fmla="*/ 21600 h 21600"/>
                <a:gd name="connsiteX4" fmla="*/ 2657 w 20782"/>
                <a:gd name="connsiteY4" fmla="*/ 21600 h 21600"/>
                <a:gd name="connsiteX5" fmla="*/ 0 w 20782"/>
                <a:gd name="connsiteY5" fmla="*/ 12240 h 21600"/>
                <a:gd name="connsiteX6" fmla="*/ 2657 w 20782"/>
                <a:gd name="connsiteY6" fmla="*/ 0 h 21600"/>
                <a:gd name="connsiteX0" fmla="*/ 2657 w 19800"/>
                <a:gd name="connsiteY0" fmla="*/ 0 h 21600"/>
                <a:gd name="connsiteX1" fmla="*/ 17307 w 19800"/>
                <a:gd name="connsiteY1" fmla="*/ 0 h 21600"/>
                <a:gd name="connsiteX2" fmla="*/ 19800 w 19800"/>
                <a:gd name="connsiteY2" fmla="*/ 10800 h 21600"/>
                <a:gd name="connsiteX3" fmla="*/ 17307 w 19800"/>
                <a:gd name="connsiteY3" fmla="*/ 21600 h 21600"/>
                <a:gd name="connsiteX4" fmla="*/ 2657 w 19800"/>
                <a:gd name="connsiteY4" fmla="*/ 21600 h 21600"/>
                <a:gd name="connsiteX5" fmla="*/ 0 w 19800"/>
                <a:gd name="connsiteY5" fmla="*/ 12240 h 21600"/>
                <a:gd name="connsiteX6" fmla="*/ 2657 w 198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00" h="21600">
                  <a:moveTo>
                    <a:pt x="2657" y="0"/>
                  </a:moveTo>
                  <a:lnTo>
                    <a:pt x="17307" y="0"/>
                  </a:lnTo>
                  <a:cubicBezTo>
                    <a:pt x="19226" y="0"/>
                    <a:pt x="19800" y="4835"/>
                    <a:pt x="19800" y="10800"/>
                  </a:cubicBezTo>
                  <a:cubicBezTo>
                    <a:pt x="19800" y="16765"/>
                    <a:pt x="19226" y="21600"/>
                    <a:pt x="17307" y="21600"/>
                  </a:cubicBezTo>
                  <a:lnTo>
                    <a:pt x="2657" y="21600"/>
                  </a:lnTo>
                  <a:cubicBezTo>
                    <a:pt x="738" y="21600"/>
                    <a:pt x="0" y="18205"/>
                    <a:pt x="0" y="12240"/>
                  </a:cubicBezTo>
                  <a:cubicBezTo>
                    <a:pt x="0" y="6275"/>
                    <a:pt x="738" y="0"/>
                    <a:pt x="2657" y="0"/>
                  </a:cubicBezTo>
                  <a:close/>
                </a:path>
              </a:pathLst>
            </a:cu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流程图: 终止 28">
              <a:extLst>
                <a:ext uri="{FF2B5EF4-FFF2-40B4-BE49-F238E27FC236}">
                  <a16:creationId xmlns:a16="http://schemas.microsoft.com/office/drawing/2014/main" id="{AD0F34E6-585B-42FF-B2CF-55B06C662983}"/>
                </a:ext>
              </a:extLst>
            </p:cNvPr>
            <p:cNvSpPr/>
            <p:nvPr/>
          </p:nvSpPr>
          <p:spPr>
            <a:xfrm rot="5400000">
              <a:off x="2602512" y="2596054"/>
              <a:ext cx="859814" cy="14345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657 w 20782"/>
                <a:gd name="connsiteY0" fmla="*/ 0 h 21600"/>
                <a:gd name="connsiteX1" fmla="*/ 17307 w 20782"/>
                <a:gd name="connsiteY1" fmla="*/ 0 h 21600"/>
                <a:gd name="connsiteX2" fmla="*/ 20782 w 20782"/>
                <a:gd name="connsiteY2" fmla="*/ 10800 h 21600"/>
                <a:gd name="connsiteX3" fmla="*/ 17307 w 20782"/>
                <a:gd name="connsiteY3" fmla="*/ 21600 h 21600"/>
                <a:gd name="connsiteX4" fmla="*/ 2657 w 20782"/>
                <a:gd name="connsiteY4" fmla="*/ 21600 h 21600"/>
                <a:gd name="connsiteX5" fmla="*/ 0 w 20782"/>
                <a:gd name="connsiteY5" fmla="*/ 12240 h 21600"/>
                <a:gd name="connsiteX6" fmla="*/ 2657 w 20782"/>
                <a:gd name="connsiteY6" fmla="*/ 0 h 21600"/>
                <a:gd name="connsiteX0" fmla="*/ 2657 w 19800"/>
                <a:gd name="connsiteY0" fmla="*/ 0 h 21600"/>
                <a:gd name="connsiteX1" fmla="*/ 17307 w 19800"/>
                <a:gd name="connsiteY1" fmla="*/ 0 h 21600"/>
                <a:gd name="connsiteX2" fmla="*/ 19800 w 19800"/>
                <a:gd name="connsiteY2" fmla="*/ 10800 h 21600"/>
                <a:gd name="connsiteX3" fmla="*/ 17307 w 19800"/>
                <a:gd name="connsiteY3" fmla="*/ 21600 h 21600"/>
                <a:gd name="connsiteX4" fmla="*/ 2657 w 19800"/>
                <a:gd name="connsiteY4" fmla="*/ 21600 h 21600"/>
                <a:gd name="connsiteX5" fmla="*/ 0 w 19800"/>
                <a:gd name="connsiteY5" fmla="*/ 12240 h 21600"/>
                <a:gd name="connsiteX6" fmla="*/ 2657 w 198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00" h="21600">
                  <a:moveTo>
                    <a:pt x="2657" y="0"/>
                  </a:moveTo>
                  <a:lnTo>
                    <a:pt x="17307" y="0"/>
                  </a:lnTo>
                  <a:cubicBezTo>
                    <a:pt x="19226" y="0"/>
                    <a:pt x="19800" y="4835"/>
                    <a:pt x="19800" y="10800"/>
                  </a:cubicBezTo>
                  <a:cubicBezTo>
                    <a:pt x="19800" y="16765"/>
                    <a:pt x="19226" y="21600"/>
                    <a:pt x="17307" y="21600"/>
                  </a:cubicBezTo>
                  <a:lnTo>
                    <a:pt x="2657" y="21600"/>
                  </a:lnTo>
                  <a:cubicBezTo>
                    <a:pt x="738" y="21600"/>
                    <a:pt x="0" y="18205"/>
                    <a:pt x="0" y="12240"/>
                  </a:cubicBezTo>
                  <a:cubicBezTo>
                    <a:pt x="0" y="6275"/>
                    <a:pt x="738" y="0"/>
                    <a:pt x="2657" y="0"/>
                  </a:cubicBezTo>
                  <a:close/>
                </a:path>
              </a:pathLst>
            </a:cu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31B389DB-55A5-418F-999C-0E92BCBD40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1003" y="3654882"/>
            <a:ext cx="8529851" cy="4247316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1D440DF5-6589-4306-8F6F-19FFA3C956DC}"/>
              </a:ext>
            </a:extLst>
          </p:cNvPr>
          <p:cNvGrpSpPr/>
          <p:nvPr/>
        </p:nvGrpSpPr>
        <p:grpSpPr>
          <a:xfrm>
            <a:off x="4328717" y="315789"/>
            <a:ext cx="1908301" cy="671115"/>
            <a:chOff x="648040" y="1471747"/>
            <a:chExt cx="1908301" cy="671115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EA539CA-812B-4313-B7AD-B07D1B221E51}"/>
                </a:ext>
              </a:extLst>
            </p:cNvPr>
            <p:cNvSpPr/>
            <p:nvPr/>
          </p:nvSpPr>
          <p:spPr>
            <a:xfrm>
              <a:off x="648040" y="1471747"/>
              <a:ext cx="1684121" cy="671115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61B7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tx2">
                      <a:lumMod val="75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活动室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E765BD37-F5B0-4AB8-9C7E-3E30A579B7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2544" y="1681309"/>
              <a:ext cx="203797" cy="0"/>
            </a:xfrm>
            <a:prstGeom prst="line">
              <a:avLst/>
            </a:prstGeom>
            <a:ln w="57150">
              <a:solidFill>
                <a:srgbClr val="61B7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EEB3E415-FCC8-4F7E-951E-2C6063C8A9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2544" y="1920796"/>
              <a:ext cx="203797" cy="0"/>
            </a:xfrm>
            <a:prstGeom prst="line">
              <a:avLst/>
            </a:prstGeom>
            <a:ln w="57150">
              <a:solidFill>
                <a:srgbClr val="61B7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任意多边形: 形状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C1E8611-1745-4221-9C54-2947B5B17B95}"/>
              </a:ext>
            </a:extLst>
          </p:cNvPr>
          <p:cNvSpPr/>
          <p:nvPr/>
        </p:nvSpPr>
        <p:spPr>
          <a:xfrm>
            <a:off x="10936738" y="5729645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7F7FE34F-3BAC-4DCB-92AD-774A4689878A}"/>
              </a:ext>
            </a:extLst>
          </p:cNvPr>
          <p:cNvSpPr/>
          <p:nvPr/>
        </p:nvSpPr>
        <p:spPr>
          <a:xfrm>
            <a:off x="6898106" y="5067729"/>
            <a:ext cx="4215097" cy="747857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活动室</a:t>
            </a:r>
            <a:r>
              <a:rPr lang="zh-CN" altLang="en-US" sz="4800" dirty="0">
                <a:solidFill>
                  <a:srgbClr val="61B7CB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在二层。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998B232-46B1-40B8-AF8D-6E39C9A92589}"/>
              </a:ext>
            </a:extLst>
          </p:cNvPr>
          <p:cNvSpPr/>
          <p:nvPr/>
        </p:nvSpPr>
        <p:spPr>
          <a:xfrm>
            <a:off x="205654" y="58391"/>
            <a:ext cx="1244298" cy="12442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30C9A43-6ECC-4F58-9B61-E8D3EA26B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679" y="220090"/>
            <a:ext cx="5841054" cy="477610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B3D71112-07C7-4057-9A8A-20F661C9C1A9}"/>
              </a:ext>
            </a:extLst>
          </p:cNvPr>
          <p:cNvGrpSpPr/>
          <p:nvPr/>
        </p:nvGrpSpPr>
        <p:grpSpPr>
          <a:xfrm>
            <a:off x="6388319" y="4012804"/>
            <a:ext cx="5665414" cy="791028"/>
            <a:chOff x="7128857" y="4456253"/>
            <a:chExt cx="3849447" cy="537476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D1ED7334-7AF6-41D1-8916-92ACA44A4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865189">
              <a:off x="7128857" y="4460131"/>
              <a:ext cx="529720" cy="529720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39BC0EEA-6B69-46A1-B50F-EB6CB8FF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0828" y="4456253"/>
              <a:ext cx="537476" cy="537476"/>
            </a:xfrm>
            <a:prstGeom prst="rect">
              <a:avLst/>
            </a:prstGeom>
          </p:spPr>
        </p:pic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15F66D71-85C5-4CB5-8EEF-1A7FEEACAC7F}"/>
              </a:ext>
            </a:extLst>
          </p:cNvPr>
          <p:cNvSpPr/>
          <p:nvPr/>
        </p:nvSpPr>
        <p:spPr>
          <a:xfrm>
            <a:off x="6204975" y="173040"/>
            <a:ext cx="5859610" cy="4802780"/>
          </a:xfrm>
          <a:prstGeom prst="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61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4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41446 -0.303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6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层">
            <a:extLst>
              <a:ext uri="{FF2B5EF4-FFF2-40B4-BE49-F238E27FC236}">
                <a16:creationId xmlns:a16="http://schemas.microsoft.com/office/drawing/2014/main" id="{8B337E34-57C8-44FD-8F6E-182F7F96A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15" y="860478"/>
            <a:ext cx="1469263" cy="1097375"/>
          </a:xfrm>
          <a:prstGeom prst="rect">
            <a:avLst/>
          </a:prstGeom>
        </p:spPr>
      </p:pic>
      <p:pic>
        <p:nvPicPr>
          <p:cNvPr id="3" name="2层">
            <a:extLst>
              <a:ext uri="{FF2B5EF4-FFF2-40B4-BE49-F238E27FC236}">
                <a16:creationId xmlns:a16="http://schemas.microsoft.com/office/drawing/2014/main" id="{87A0DAD9-8BC9-4DDC-8F71-E7C737139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15" y="2886561"/>
            <a:ext cx="1469263" cy="1103472"/>
          </a:xfrm>
          <a:prstGeom prst="rect">
            <a:avLst/>
          </a:prstGeom>
        </p:spPr>
      </p:pic>
      <p:pic>
        <p:nvPicPr>
          <p:cNvPr id="4" name="1层">
            <a:extLst>
              <a:ext uri="{FF2B5EF4-FFF2-40B4-BE49-F238E27FC236}">
                <a16:creationId xmlns:a16="http://schemas.microsoft.com/office/drawing/2014/main" id="{30AD61A2-6843-4E76-A600-FA62E12516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15" y="4918741"/>
            <a:ext cx="1469263" cy="1103472"/>
          </a:xfrm>
          <a:prstGeom prst="rect">
            <a:avLst/>
          </a:prstGeom>
        </p:spPr>
      </p:pic>
      <p:sp>
        <p:nvSpPr>
          <p:cNvPr id="43" name="矩形 1">
            <a:hlinkClick r:id="rId7" action="ppaction://hlinksldjump"/>
            <a:extLst>
              <a:ext uri="{FF2B5EF4-FFF2-40B4-BE49-F238E27FC236}">
                <a16:creationId xmlns:a16="http://schemas.microsoft.com/office/drawing/2014/main" id="{35C2457F-23C6-47FA-A4C6-D000644B5130}"/>
              </a:ext>
            </a:extLst>
          </p:cNvPr>
          <p:cNvSpPr/>
          <p:nvPr/>
        </p:nvSpPr>
        <p:spPr>
          <a:xfrm>
            <a:off x="1780464" y="5010866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2">
            <a:hlinkClick r:id="rId8" action="ppaction://hlinksldjump"/>
            <a:extLst>
              <a:ext uri="{FF2B5EF4-FFF2-40B4-BE49-F238E27FC236}">
                <a16:creationId xmlns:a16="http://schemas.microsoft.com/office/drawing/2014/main" id="{87B3B3B8-1423-4B8A-B50B-DD512663F8D4}"/>
              </a:ext>
            </a:extLst>
          </p:cNvPr>
          <p:cNvSpPr/>
          <p:nvPr/>
        </p:nvSpPr>
        <p:spPr>
          <a:xfrm>
            <a:off x="4330589" y="5046417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3">
            <a:extLst>
              <a:ext uri="{FF2B5EF4-FFF2-40B4-BE49-F238E27FC236}">
                <a16:creationId xmlns:a16="http://schemas.microsoft.com/office/drawing/2014/main" id="{15357830-AD53-44B5-97FE-D9DAA74E8370}"/>
              </a:ext>
            </a:extLst>
          </p:cNvPr>
          <p:cNvSpPr/>
          <p:nvPr/>
        </p:nvSpPr>
        <p:spPr>
          <a:xfrm>
            <a:off x="6901692" y="4986403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">
            <a:extLst>
              <a:ext uri="{FF2B5EF4-FFF2-40B4-BE49-F238E27FC236}">
                <a16:creationId xmlns:a16="http://schemas.microsoft.com/office/drawing/2014/main" id="{96CDEAFA-E0CB-47AD-8DF9-5ED260EBAA1A}"/>
              </a:ext>
            </a:extLst>
          </p:cNvPr>
          <p:cNvSpPr/>
          <p:nvPr/>
        </p:nvSpPr>
        <p:spPr>
          <a:xfrm>
            <a:off x="9439393" y="4948094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5">
            <a:extLst>
              <a:ext uri="{FF2B5EF4-FFF2-40B4-BE49-F238E27FC236}">
                <a16:creationId xmlns:a16="http://schemas.microsoft.com/office/drawing/2014/main" id="{F3C2CD12-7CE4-4F3D-8A76-7F7439C022B6}"/>
              </a:ext>
            </a:extLst>
          </p:cNvPr>
          <p:cNvSpPr/>
          <p:nvPr/>
        </p:nvSpPr>
        <p:spPr>
          <a:xfrm>
            <a:off x="1803851" y="2924945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6">
            <a:extLst>
              <a:ext uri="{FF2B5EF4-FFF2-40B4-BE49-F238E27FC236}">
                <a16:creationId xmlns:a16="http://schemas.microsoft.com/office/drawing/2014/main" id="{AA756A67-7456-4A1E-B11B-520A8E18BD5A}"/>
              </a:ext>
            </a:extLst>
          </p:cNvPr>
          <p:cNvSpPr/>
          <p:nvPr/>
        </p:nvSpPr>
        <p:spPr>
          <a:xfrm>
            <a:off x="4353976" y="2960496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7">
            <a:extLst>
              <a:ext uri="{FF2B5EF4-FFF2-40B4-BE49-F238E27FC236}">
                <a16:creationId xmlns:a16="http://schemas.microsoft.com/office/drawing/2014/main" id="{85CBA0F6-EEA1-4A23-B151-21798DBE3EAE}"/>
              </a:ext>
            </a:extLst>
          </p:cNvPr>
          <p:cNvSpPr/>
          <p:nvPr/>
        </p:nvSpPr>
        <p:spPr>
          <a:xfrm>
            <a:off x="6925079" y="2900482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8">
            <a:extLst>
              <a:ext uri="{FF2B5EF4-FFF2-40B4-BE49-F238E27FC236}">
                <a16:creationId xmlns:a16="http://schemas.microsoft.com/office/drawing/2014/main" id="{D55913DD-18BE-4A04-A1B0-EE1C184903D5}"/>
              </a:ext>
            </a:extLst>
          </p:cNvPr>
          <p:cNvSpPr/>
          <p:nvPr/>
        </p:nvSpPr>
        <p:spPr>
          <a:xfrm>
            <a:off x="9462780" y="2862173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9">
            <a:extLst>
              <a:ext uri="{FF2B5EF4-FFF2-40B4-BE49-F238E27FC236}">
                <a16:creationId xmlns:a16="http://schemas.microsoft.com/office/drawing/2014/main" id="{295DD2AB-E020-4398-97C0-41C3CB84BC17}"/>
              </a:ext>
            </a:extLst>
          </p:cNvPr>
          <p:cNvSpPr/>
          <p:nvPr/>
        </p:nvSpPr>
        <p:spPr>
          <a:xfrm>
            <a:off x="1829584" y="945494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10">
            <a:extLst>
              <a:ext uri="{FF2B5EF4-FFF2-40B4-BE49-F238E27FC236}">
                <a16:creationId xmlns:a16="http://schemas.microsoft.com/office/drawing/2014/main" id="{EBD67130-40BB-44BD-A905-DA79499F12DF}"/>
              </a:ext>
            </a:extLst>
          </p:cNvPr>
          <p:cNvSpPr/>
          <p:nvPr/>
        </p:nvSpPr>
        <p:spPr>
          <a:xfrm>
            <a:off x="4379709" y="981045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11">
            <a:extLst>
              <a:ext uri="{FF2B5EF4-FFF2-40B4-BE49-F238E27FC236}">
                <a16:creationId xmlns:a16="http://schemas.microsoft.com/office/drawing/2014/main" id="{6B0BBC7A-88B7-41E5-BDD9-AC9A1880D507}"/>
              </a:ext>
            </a:extLst>
          </p:cNvPr>
          <p:cNvSpPr/>
          <p:nvPr/>
        </p:nvSpPr>
        <p:spPr>
          <a:xfrm>
            <a:off x="6950812" y="921031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12">
            <a:extLst>
              <a:ext uri="{FF2B5EF4-FFF2-40B4-BE49-F238E27FC236}">
                <a16:creationId xmlns:a16="http://schemas.microsoft.com/office/drawing/2014/main" id="{72BCC188-E457-494A-8A62-DA212472AF2D}"/>
              </a:ext>
            </a:extLst>
          </p:cNvPr>
          <p:cNvSpPr/>
          <p:nvPr/>
        </p:nvSpPr>
        <p:spPr>
          <a:xfrm>
            <a:off x="9488513" y="882722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louceng1">
            <a:extLst>
              <a:ext uri="{FF2B5EF4-FFF2-40B4-BE49-F238E27FC236}">
                <a16:creationId xmlns:a16="http://schemas.microsoft.com/office/drawing/2014/main" id="{D57A3582-6216-4100-939D-7CF98C774AD1}"/>
              </a:ext>
            </a:extLst>
          </p:cNvPr>
          <p:cNvSpPr/>
          <p:nvPr/>
        </p:nvSpPr>
        <p:spPr>
          <a:xfrm>
            <a:off x="171618" y="5018610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EA915E13-8769-4000-828F-A6552A9B2468}"/>
              </a:ext>
            </a:extLst>
          </p:cNvPr>
          <p:cNvSpPr/>
          <p:nvPr/>
        </p:nvSpPr>
        <p:spPr>
          <a:xfrm>
            <a:off x="3763576" y="46548"/>
            <a:ext cx="4664847" cy="74785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礼堂</a:t>
            </a:r>
            <a:r>
              <a:rPr lang="zh-CN" altLang="en-US" sz="4800" dirty="0">
                <a:solidFill>
                  <a:srgbClr val="61B7CB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在几层？</a:t>
            </a:r>
          </a:p>
        </p:txBody>
      </p:sp>
      <p:sp>
        <p:nvSpPr>
          <p:cNvPr id="64" name="矩形 louceng2">
            <a:extLst>
              <a:ext uri="{FF2B5EF4-FFF2-40B4-BE49-F238E27FC236}">
                <a16:creationId xmlns:a16="http://schemas.microsoft.com/office/drawing/2014/main" id="{FD8A6CA1-860C-4913-9BE8-83183450A12D}"/>
              </a:ext>
            </a:extLst>
          </p:cNvPr>
          <p:cNvSpPr/>
          <p:nvPr/>
        </p:nvSpPr>
        <p:spPr>
          <a:xfrm>
            <a:off x="104873" y="2976130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louceng3">
            <a:extLst>
              <a:ext uri="{FF2B5EF4-FFF2-40B4-BE49-F238E27FC236}">
                <a16:creationId xmlns:a16="http://schemas.microsoft.com/office/drawing/2014/main" id="{952C4117-006B-4214-BEA3-6942CBD1ED3A}"/>
              </a:ext>
            </a:extLst>
          </p:cNvPr>
          <p:cNvSpPr/>
          <p:nvPr/>
        </p:nvSpPr>
        <p:spPr>
          <a:xfrm>
            <a:off x="112294" y="965003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69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43" grpId="0" animBg="1"/>
      <p:bldP spid="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39F5ED24-58F4-4326-A084-1DD8D6A68226}"/>
              </a:ext>
            </a:extLst>
          </p:cNvPr>
          <p:cNvGrpSpPr/>
          <p:nvPr/>
        </p:nvGrpSpPr>
        <p:grpSpPr>
          <a:xfrm>
            <a:off x="218286" y="4539105"/>
            <a:ext cx="673768" cy="2260504"/>
            <a:chOff x="2574758" y="837187"/>
            <a:chExt cx="673768" cy="2260504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14608AF5-9D2F-45BC-9C63-CC6D4583E6B7}"/>
                </a:ext>
              </a:extLst>
            </p:cNvPr>
            <p:cNvSpPr/>
            <p:nvPr/>
          </p:nvSpPr>
          <p:spPr>
            <a:xfrm>
              <a:off x="2665920" y="837187"/>
              <a:ext cx="481264" cy="481264"/>
            </a:xfrm>
            <a:prstGeom prst="ellipse">
              <a:avLst/>
            </a:pr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B4EF45DB-F0A9-4B7C-AFEA-6F21A311EF84}"/>
                </a:ext>
              </a:extLst>
            </p:cNvPr>
            <p:cNvSpPr/>
            <p:nvPr/>
          </p:nvSpPr>
          <p:spPr>
            <a:xfrm>
              <a:off x="2574758" y="1354544"/>
              <a:ext cx="673768" cy="998621"/>
            </a:xfrm>
            <a:prstGeom prst="roundRect">
              <a:avLst/>
            </a:pr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流程图: 终止 28">
              <a:extLst>
                <a:ext uri="{FF2B5EF4-FFF2-40B4-BE49-F238E27FC236}">
                  <a16:creationId xmlns:a16="http://schemas.microsoft.com/office/drawing/2014/main" id="{C8602F29-260F-4AD8-B005-6EEE03DD1603}"/>
                </a:ext>
              </a:extLst>
            </p:cNvPr>
            <p:cNvSpPr/>
            <p:nvPr/>
          </p:nvSpPr>
          <p:spPr>
            <a:xfrm rot="5400000">
              <a:off x="2348692" y="2596055"/>
              <a:ext cx="859813" cy="14345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657 w 20782"/>
                <a:gd name="connsiteY0" fmla="*/ 0 h 21600"/>
                <a:gd name="connsiteX1" fmla="*/ 17307 w 20782"/>
                <a:gd name="connsiteY1" fmla="*/ 0 h 21600"/>
                <a:gd name="connsiteX2" fmla="*/ 20782 w 20782"/>
                <a:gd name="connsiteY2" fmla="*/ 10800 h 21600"/>
                <a:gd name="connsiteX3" fmla="*/ 17307 w 20782"/>
                <a:gd name="connsiteY3" fmla="*/ 21600 h 21600"/>
                <a:gd name="connsiteX4" fmla="*/ 2657 w 20782"/>
                <a:gd name="connsiteY4" fmla="*/ 21600 h 21600"/>
                <a:gd name="connsiteX5" fmla="*/ 0 w 20782"/>
                <a:gd name="connsiteY5" fmla="*/ 12240 h 21600"/>
                <a:gd name="connsiteX6" fmla="*/ 2657 w 20782"/>
                <a:gd name="connsiteY6" fmla="*/ 0 h 21600"/>
                <a:gd name="connsiteX0" fmla="*/ 2657 w 19800"/>
                <a:gd name="connsiteY0" fmla="*/ 0 h 21600"/>
                <a:gd name="connsiteX1" fmla="*/ 17307 w 19800"/>
                <a:gd name="connsiteY1" fmla="*/ 0 h 21600"/>
                <a:gd name="connsiteX2" fmla="*/ 19800 w 19800"/>
                <a:gd name="connsiteY2" fmla="*/ 10800 h 21600"/>
                <a:gd name="connsiteX3" fmla="*/ 17307 w 19800"/>
                <a:gd name="connsiteY3" fmla="*/ 21600 h 21600"/>
                <a:gd name="connsiteX4" fmla="*/ 2657 w 19800"/>
                <a:gd name="connsiteY4" fmla="*/ 21600 h 21600"/>
                <a:gd name="connsiteX5" fmla="*/ 0 w 19800"/>
                <a:gd name="connsiteY5" fmla="*/ 12240 h 21600"/>
                <a:gd name="connsiteX6" fmla="*/ 2657 w 198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00" h="21600">
                  <a:moveTo>
                    <a:pt x="2657" y="0"/>
                  </a:moveTo>
                  <a:lnTo>
                    <a:pt x="17307" y="0"/>
                  </a:lnTo>
                  <a:cubicBezTo>
                    <a:pt x="19226" y="0"/>
                    <a:pt x="19800" y="4835"/>
                    <a:pt x="19800" y="10800"/>
                  </a:cubicBezTo>
                  <a:cubicBezTo>
                    <a:pt x="19800" y="16765"/>
                    <a:pt x="19226" y="21600"/>
                    <a:pt x="17307" y="21600"/>
                  </a:cubicBezTo>
                  <a:lnTo>
                    <a:pt x="2657" y="21600"/>
                  </a:lnTo>
                  <a:cubicBezTo>
                    <a:pt x="738" y="21600"/>
                    <a:pt x="0" y="18205"/>
                    <a:pt x="0" y="12240"/>
                  </a:cubicBezTo>
                  <a:cubicBezTo>
                    <a:pt x="0" y="6275"/>
                    <a:pt x="738" y="0"/>
                    <a:pt x="2657" y="0"/>
                  </a:cubicBezTo>
                  <a:close/>
                </a:path>
              </a:pathLst>
            </a:cu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流程图: 终止 28">
              <a:extLst>
                <a:ext uri="{FF2B5EF4-FFF2-40B4-BE49-F238E27FC236}">
                  <a16:creationId xmlns:a16="http://schemas.microsoft.com/office/drawing/2014/main" id="{50F6FA53-1AFA-4880-A7BB-6C2BCD336A62}"/>
                </a:ext>
              </a:extLst>
            </p:cNvPr>
            <p:cNvSpPr/>
            <p:nvPr/>
          </p:nvSpPr>
          <p:spPr>
            <a:xfrm rot="5400000">
              <a:off x="2602512" y="2596054"/>
              <a:ext cx="859814" cy="14345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657 w 20782"/>
                <a:gd name="connsiteY0" fmla="*/ 0 h 21600"/>
                <a:gd name="connsiteX1" fmla="*/ 17307 w 20782"/>
                <a:gd name="connsiteY1" fmla="*/ 0 h 21600"/>
                <a:gd name="connsiteX2" fmla="*/ 20782 w 20782"/>
                <a:gd name="connsiteY2" fmla="*/ 10800 h 21600"/>
                <a:gd name="connsiteX3" fmla="*/ 17307 w 20782"/>
                <a:gd name="connsiteY3" fmla="*/ 21600 h 21600"/>
                <a:gd name="connsiteX4" fmla="*/ 2657 w 20782"/>
                <a:gd name="connsiteY4" fmla="*/ 21600 h 21600"/>
                <a:gd name="connsiteX5" fmla="*/ 0 w 20782"/>
                <a:gd name="connsiteY5" fmla="*/ 12240 h 21600"/>
                <a:gd name="connsiteX6" fmla="*/ 2657 w 20782"/>
                <a:gd name="connsiteY6" fmla="*/ 0 h 21600"/>
                <a:gd name="connsiteX0" fmla="*/ 2657 w 19800"/>
                <a:gd name="connsiteY0" fmla="*/ 0 h 21600"/>
                <a:gd name="connsiteX1" fmla="*/ 17307 w 19800"/>
                <a:gd name="connsiteY1" fmla="*/ 0 h 21600"/>
                <a:gd name="connsiteX2" fmla="*/ 19800 w 19800"/>
                <a:gd name="connsiteY2" fmla="*/ 10800 h 21600"/>
                <a:gd name="connsiteX3" fmla="*/ 17307 w 19800"/>
                <a:gd name="connsiteY3" fmla="*/ 21600 h 21600"/>
                <a:gd name="connsiteX4" fmla="*/ 2657 w 19800"/>
                <a:gd name="connsiteY4" fmla="*/ 21600 h 21600"/>
                <a:gd name="connsiteX5" fmla="*/ 0 w 19800"/>
                <a:gd name="connsiteY5" fmla="*/ 12240 h 21600"/>
                <a:gd name="connsiteX6" fmla="*/ 2657 w 198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00" h="21600">
                  <a:moveTo>
                    <a:pt x="2657" y="0"/>
                  </a:moveTo>
                  <a:lnTo>
                    <a:pt x="17307" y="0"/>
                  </a:lnTo>
                  <a:cubicBezTo>
                    <a:pt x="19226" y="0"/>
                    <a:pt x="19800" y="4835"/>
                    <a:pt x="19800" y="10800"/>
                  </a:cubicBezTo>
                  <a:cubicBezTo>
                    <a:pt x="19800" y="16765"/>
                    <a:pt x="19226" y="21600"/>
                    <a:pt x="17307" y="21600"/>
                  </a:cubicBezTo>
                  <a:lnTo>
                    <a:pt x="2657" y="21600"/>
                  </a:lnTo>
                  <a:cubicBezTo>
                    <a:pt x="738" y="21600"/>
                    <a:pt x="0" y="18205"/>
                    <a:pt x="0" y="12240"/>
                  </a:cubicBezTo>
                  <a:cubicBezTo>
                    <a:pt x="0" y="6275"/>
                    <a:pt x="738" y="0"/>
                    <a:pt x="2657" y="0"/>
                  </a:cubicBezTo>
                  <a:close/>
                </a:path>
              </a:pathLst>
            </a:cu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BDDADCDB-0E51-452F-AA16-FFEFFBAB66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1003" y="3654882"/>
            <a:ext cx="8529851" cy="42473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1A0FF4-1BC4-4ABB-A847-262B2DE0CF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7950" y="155276"/>
            <a:ext cx="5876982" cy="4846998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15F66D71-85C5-4CB5-8EEF-1A7FEEACAC7F}"/>
              </a:ext>
            </a:extLst>
          </p:cNvPr>
          <p:cNvSpPr/>
          <p:nvPr/>
        </p:nvSpPr>
        <p:spPr>
          <a:xfrm>
            <a:off x="6204975" y="173040"/>
            <a:ext cx="5859610" cy="4802780"/>
          </a:xfrm>
          <a:prstGeom prst="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61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D440DF5-6589-4306-8F6F-19FFA3C956DC}"/>
              </a:ext>
            </a:extLst>
          </p:cNvPr>
          <p:cNvGrpSpPr/>
          <p:nvPr/>
        </p:nvGrpSpPr>
        <p:grpSpPr>
          <a:xfrm>
            <a:off x="4328717" y="315789"/>
            <a:ext cx="1908301" cy="671115"/>
            <a:chOff x="648040" y="1471747"/>
            <a:chExt cx="1908301" cy="671115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EA539CA-812B-4313-B7AD-B07D1B221E51}"/>
                </a:ext>
              </a:extLst>
            </p:cNvPr>
            <p:cNvSpPr/>
            <p:nvPr/>
          </p:nvSpPr>
          <p:spPr>
            <a:xfrm>
              <a:off x="648040" y="1471747"/>
              <a:ext cx="1684121" cy="671115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61B7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tx2">
                      <a:lumMod val="75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礼堂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E765BD37-F5B0-4AB8-9C7E-3E30A579B7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2544" y="1681309"/>
              <a:ext cx="203797" cy="0"/>
            </a:xfrm>
            <a:prstGeom prst="line">
              <a:avLst/>
            </a:prstGeom>
            <a:ln w="57150">
              <a:solidFill>
                <a:srgbClr val="61B7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EEB3E415-FCC8-4F7E-951E-2C6063C8A9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2544" y="1920796"/>
              <a:ext cx="203797" cy="0"/>
            </a:xfrm>
            <a:prstGeom prst="line">
              <a:avLst/>
            </a:prstGeom>
            <a:ln w="57150">
              <a:solidFill>
                <a:srgbClr val="61B7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椭圆 27">
            <a:extLst>
              <a:ext uri="{FF2B5EF4-FFF2-40B4-BE49-F238E27FC236}">
                <a16:creationId xmlns:a16="http://schemas.microsoft.com/office/drawing/2014/main" id="{5DA9E860-F4FD-4223-9040-D505758E1455}"/>
              </a:ext>
            </a:extLst>
          </p:cNvPr>
          <p:cNvSpPr/>
          <p:nvPr/>
        </p:nvSpPr>
        <p:spPr>
          <a:xfrm>
            <a:off x="205654" y="58391"/>
            <a:ext cx="1244298" cy="12442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层</a:t>
            </a:r>
          </a:p>
        </p:txBody>
      </p:sp>
      <p:sp>
        <p:nvSpPr>
          <p:cNvPr id="29" name="任意多边形: 形状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6AED4B-E509-4C7E-B518-E512D6A4141C}"/>
              </a:ext>
            </a:extLst>
          </p:cNvPr>
          <p:cNvSpPr/>
          <p:nvPr/>
        </p:nvSpPr>
        <p:spPr>
          <a:xfrm>
            <a:off x="10936738" y="5729645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F104C224-A9BD-4758-A848-D3310CC42FDF}"/>
              </a:ext>
            </a:extLst>
          </p:cNvPr>
          <p:cNvSpPr/>
          <p:nvPr/>
        </p:nvSpPr>
        <p:spPr>
          <a:xfrm>
            <a:off x="6898106" y="5067729"/>
            <a:ext cx="4215097" cy="747857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礼堂</a:t>
            </a:r>
            <a:r>
              <a:rPr lang="zh-CN" altLang="en-US" sz="4800" dirty="0">
                <a:solidFill>
                  <a:srgbClr val="61B7CB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在一层。</a:t>
            </a:r>
          </a:p>
        </p:txBody>
      </p:sp>
    </p:spTree>
    <p:extLst>
      <p:ext uri="{BB962C8B-B14F-4D97-AF65-F5344CB8AC3E}">
        <p14:creationId xmlns:p14="http://schemas.microsoft.com/office/powerpoint/2010/main" val="405501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41446 -0.303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6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3层">
            <a:extLst>
              <a:ext uri="{FF2B5EF4-FFF2-40B4-BE49-F238E27FC236}">
                <a16:creationId xmlns:a16="http://schemas.microsoft.com/office/drawing/2014/main" id="{0528D797-1985-4E3A-90F4-09B2F57D2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15" y="860478"/>
            <a:ext cx="1469263" cy="1097375"/>
          </a:xfrm>
          <a:prstGeom prst="rect">
            <a:avLst/>
          </a:prstGeom>
        </p:spPr>
      </p:pic>
      <p:pic>
        <p:nvPicPr>
          <p:cNvPr id="29" name="2层">
            <a:extLst>
              <a:ext uri="{FF2B5EF4-FFF2-40B4-BE49-F238E27FC236}">
                <a16:creationId xmlns:a16="http://schemas.microsoft.com/office/drawing/2014/main" id="{D0CC88F0-37E7-4F1A-A584-33C5D4447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15" y="2886561"/>
            <a:ext cx="1469263" cy="1103472"/>
          </a:xfrm>
          <a:prstGeom prst="rect">
            <a:avLst/>
          </a:prstGeom>
        </p:spPr>
      </p:pic>
      <p:pic>
        <p:nvPicPr>
          <p:cNvPr id="30" name="1层">
            <a:extLst>
              <a:ext uri="{FF2B5EF4-FFF2-40B4-BE49-F238E27FC236}">
                <a16:creationId xmlns:a16="http://schemas.microsoft.com/office/drawing/2014/main" id="{CF729D17-0ABA-4AD8-BBB7-8A1B7699A9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15" y="4918741"/>
            <a:ext cx="1469263" cy="1103472"/>
          </a:xfrm>
          <a:prstGeom prst="rect">
            <a:avLst/>
          </a:prstGeom>
        </p:spPr>
      </p:pic>
      <p:sp>
        <p:nvSpPr>
          <p:cNvPr id="43" name="矩形 1">
            <a:hlinkClick r:id="rId7" action="ppaction://hlinksldjump"/>
            <a:extLst>
              <a:ext uri="{FF2B5EF4-FFF2-40B4-BE49-F238E27FC236}">
                <a16:creationId xmlns:a16="http://schemas.microsoft.com/office/drawing/2014/main" id="{35C2457F-23C6-47FA-A4C6-D000644B5130}"/>
              </a:ext>
            </a:extLst>
          </p:cNvPr>
          <p:cNvSpPr/>
          <p:nvPr/>
        </p:nvSpPr>
        <p:spPr>
          <a:xfrm>
            <a:off x="1780464" y="5038161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2">
            <a:hlinkClick r:id="rId8" action="ppaction://hlinksldjump"/>
            <a:extLst>
              <a:ext uri="{FF2B5EF4-FFF2-40B4-BE49-F238E27FC236}">
                <a16:creationId xmlns:a16="http://schemas.microsoft.com/office/drawing/2014/main" id="{87B3B3B8-1423-4B8A-B50B-DD512663F8D4}"/>
              </a:ext>
            </a:extLst>
          </p:cNvPr>
          <p:cNvSpPr/>
          <p:nvPr/>
        </p:nvSpPr>
        <p:spPr>
          <a:xfrm>
            <a:off x="4330589" y="5073712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3">
            <a:extLst>
              <a:ext uri="{FF2B5EF4-FFF2-40B4-BE49-F238E27FC236}">
                <a16:creationId xmlns:a16="http://schemas.microsoft.com/office/drawing/2014/main" id="{15357830-AD53-44B5-97FE-D9DAA74E8370}"/>
              </a:ext>
            </a:extLst>
          </p:cNvPr>
          <p:cNvSpPr/>
          <p:nvPr/>
        </p:nvSpPr>
        <p:spPr>
          <a:xfrm>
            <a:off x="6901692" y="5013698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">
            <a:extLst>
              <a:ext uri="{FF2B5EF4-FFF2-40B4-BE49-F238E27FC236}">
                <a16:creationId xmlns:a16="http://schemas.microsoft.com/office/drawing/2014/main" id="{96CDEAFA-E0CB-47AD-8DF9-5ED260EBAA1A}"/>
              </a:ext>
            </a:extLst>
          </p:cNvPr>
          <p:cNvSpPr/>
          <p:nvPr/>
        </p:nvSpPr>
        <p:spPr>
          <a:xfrm>
            <a:off x="9439393" y="4975389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5">
            <a:extLst>
              <a:ext uri="{FF2B5EF4-FFF2-40B4-BE49-F238E27FC236}">
                <a16:creationId xmlns:a16="http://schemas.microsoft.com/office/drawing/2014/main" id="{F3C2CD12-7CE4-4F3D-8A76-7F7439C022B6}"/>
              </a:ext>
            </a:extLst>
          </p:cNvPr>
          <p:cNvSpPr/>
          <p:nvPr/>
        </p:nvSpPr>
        <p:spPr>
          <a:xfrm>
            <a:off x="1803851" y="2952240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6">
            <a:extLst>
              <a:ext uri="{FF2B5EF4-FFF2-40B4-BE49-F238E27FC236}">
                <a16:creationId xmlns:a16="http://schemas.microsoft.com/office/drawing/2014/main" id="{AA756A67-7456-4A1E-B11B-520A8E18BD5A}"/>
              </a:ext>
            </a:extLst>
          </p:cNvPr>
          <p:cNvSpPr/>
          <p:nvPr/>
        </p:nvSpPr>
        <p:spPr>
          <a:xfrm>
            <a:off x="4353976" y="2987791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6">
            <a:extLst>
              <a:ext uri="{FF2B5EF4-FFF2-40B4-BE49-F238E27FC236}">
                <a16:creationId xmlns:a16="http://schemas.microsoft.com/office/drawing/2014/main" id="{85CBA0F6-EEA1-4A23-B151-21798DBE3EAE}"/>
              </a:ext>
            </a:extLst>
          </p:cNvPr>
          <p:cNvSpPr/>
          <p:nvPr/>
        </p:nvSpPr>
        <p:spPr>
          <a:xfrm>
            <a:off x="6925079" y="2927777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8">
            <a:extLst>
              <a:ext uri="{FF2B5EF4-FFF2-40B4-BE49-F238E27FC236}">
                <a16:creationId xmlns:a16="http://schemas.microsoft.com/office/drawing/2014/main" id="{D55913DD-18BE-4A04-A1B0-EE1C184903D5}"/>
              </a:ext>
            </a:extLst>
          </p:cNvPr>
          <p:cNvSpPr/>
          <p:nvPr/>
        </p:nvSpPr>
        <p:spPr>
          <a:xfrm>
            <a:off x="9462780" y="2889468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9">
            <a:extLst>
              <a:ext uri="{FF2B5EF4-FFF2-40B4-BE49-F238E27FC236}">
                <a16:creationId xmlns:a16="http://schemas.microsoft.com/office/drawing/2014/main" id="{295DD2AB-E020-4398-97C0-41C3CB84BC17}"/>
              </a:ext>
            </a:extLst>
          </p:cNvPr>
          <p:cNvSpPr/>
          <p:nvPr/>
        </p:nvSpPr>
        <p:spPr>
          <a:xfrm>
            <a:off x="1829584" y="972789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10">
            <a:hlinkClick r:id="rId9" action="ppaction://hlinksldjump"/>
            <a:extLst>
              <a:ext uri="{FF2B5EF4-FFF2-40B4-BE49-F238E27FC236}">
                <a16:creationId xmlns:a16="http://schemas.microsoft.com/office/drawing/2014/main" id="{EBD67130-40BB-44BD-A905-DA79499F12DF}"/>
              </a:ext>
            </a:extLst>
          </p:cNvPr>
          <p:cNvSpPr/>
          <p:nvPr/>
        </p:nvSpPr>
        <p:spPr>
          <a:xfrm>
            <a:off x="4379709" y="1008340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11">
            <a:extLst>
              <a:ext uri="{FF2B5EF4-FFF2-40B4-BE49-F238E27FC236}">
                <a16:creationId xmlns:a16="http://schemas.microsoft.com/office/drawing/2014/main" id="{6B0BBC7A-88B7-41E5-BDD9-AC9A1880D507}"/>
              </a:ext>
            </a:extLst>
          </p:cNvPr>
          <p:cNvSpPr/>
          <p:nvPr/>
        </p:nvSpPr>
        <p:spPr>
          <a:xfrm>
            <a:off x="6950812" y="948326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12">
            <a:extLst>
              <a:ext uri="{FF2B5EF4-FFF2-40B4-BE49-F238E27FC236}">
                <a16:creationId xmlns:a16="http://schemas.microsoft.com/office/drawing/2014/main" id="{72BCC188-E457-494A-8A62-DA212472AF2D}"/>
              </a:ext>
            </a:extLst>
          </p:cNvPr>
          <p:cNvSpPr/>
          <p:nvPr/>
        </p:nvSpPr>
        <p:spPr>
          <a:xfrm>
            <a:off x="9488513" y="910017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louceng3">
            <a:extLst>
              <a:ext uri="{FF2B5EF4-FFF2-40B4-BE49-F238E27FC236}">
                <a16:creationId xmlns:a16="http://schemas.microsoft.com/office/drawing/2014/main" id="{5C61F31C-A41D-408D-9E04-D5259C4A058C}"/>
              </a:ext>
            </a:extLst>
          </p:cNvPr>
          <p:cNvSpPr/>
          <p:nvPr/>
        </p:nvSpPr>
        <p:spPr>
          <a:xfrm>
            <a:off x="136302" y="924231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266CD0C6-2765-4BCC-BA94-F1E13C43FFA5}"/>
              </a:ext>
            </a:extLst>
          </p:cNvPr>
          <p:cNvSpPr/>
          <p:nvPr/>
        </p:nvSpPr>
        <p:spPr>
          <a:xfrm>
            <a:off x="3763576" y="46548"/>
            <a:ext cx="4664847" cy="74785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音乐室</a:t>
            </a:r>
            <a:r>
              <a:rPr lang="zh-CN" altLang="en-US" sz="4800" dirty="0">
                <a:solidFill>
                  <a:srgbClr val="61B7CB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在几层？</a:t>
            </a:r>
          </a:p>
        </p:txBody>
      </p:sp>
      <p:sp>
        <p:nvSpPr>
          <p:cNvPr id="31" name="矩形 louceng1">
            <a:extLst>
              <a:ext uri="{FF2B5EF4-FFF2-40B4-BE49-F238E27FC236}">
                <a16:creationId xmlns:a16="http://schemas.microsoft.com/office/drawing/2014/main" id="{9C23D5D6-4C7A-4BBC-84E2-4543B557FCDE}"/>
              </a:ext>
            </a:extLst>
          </p:cNvPr>
          <p:cNvSpPr/>
          <p:nvPr/>
        </p:nvSpPr>
        <p:spPr>
          <a:xfrm>
            <a:off x="104873" y="5045562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louceng2">
            <a:extLst>
              <a:ext uri="{FF2B5EF4-FFF2-40B4-BE49-F238E27FC236}">
                <a16:creationId xmlns:a16="http://schemas.microsoft.com/office/drawing/2014/main" id="{5AF60C63-4E27-4A11-99F4-79258CE63D73}"/>
              </a:ext>
            </a:extLst>
          </p:cNvPr>
          <p:cNvSpPr/>
          <p:nvPr/>
        </p:nvSpPr>
        <p:spPr>
          <a:xfrm>
            <a:off x="112294" y="3018394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8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99BBA4D2-F0CC-4CEA-8334-8B4873525780}"/>
              </a:ext>
            </a:extLst>
          </p:cNvPr>
          <p:cNvGrpSpPr/>
          <p:nvPr/>
        </p:nvGrpSpPr>
        <p:grpSpPr>
          <a:xfrm>
            <a:off x="218286" y="4539105"/>
            <a:ext cx="673768" cy="2260504"/>
            <a:chOff x="2574758" y="837187"/>
            <a:chExt cx="673768" cy="2260504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56009114-2DFA-4E89-92B1-50F50217E853}"/>
                </a:ext>
              </a:extLst>
            </p:cNvPr>
            <p:cNvSpPr/>
            <p:nvPr/>
          </p:nvSpPr>
          <p:spPr>
            <a:xfrm>
              <a:off x="2665920" y="837187"/>
              <a:ext cx="481264" cy="481264"/>
            </a:xfrm>
            <a:prstGeom prst="ellipse">
              <a:avLst/>
            </a:pr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44A4888C-0A7D-4AFC-84DE-97B081EBA491}"/>
                </a:ext>
              </a:extLst>
            </p:cNvPr>
            <p:cNvSpPr/>
            <p:nvPr/>
          </p:nvSpPr>
          <p:spPr>
            <a:xfrm>
              <a:off x="2574758" y="1354544"/>
              <a:ext cx="673768" cy="998621"/>
            </a:xfrm>
            <a:prstGeom prst="roundRect">
              <a:avLst/>
            </a:pr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流程图: 终止 28">
              <a:extLst>
                <a:ext uri="{FF2B5EF4-FFF2-40B4-BE49-F238E27FC236}">
                  <a16:creationId xmlns:a16="http://schemas.microsoft.com/office/drawing/2014/main" id="{0F56FC4C-953D-456A-9028-1F81A18DBA2B}"/>
                </a:ext>
              </a:extLst>
            </p:cNvPr>
            <p:cNvSpPr/>
            <p:nvPr/>
          </p:nvSpPr>
          <p:spPr>
            <a:xfrm rot="5400000">
              <a:off x="2348692" y="2596055"/>
              <a:ext cx="859813" cy="14345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657 w 20782"/>
                <a:gd name="connsiteY0" fmla="*/ 0 h 21600"/>
                <a:gd name="connsiteX1" fmla="*/ 17307 w 20782"/>
                <a:gd name="connsiteY1" fmla="*/ 0 h 21600"/>
                <a:gd name="connsiteX2" fmla="*/ 20782 w 20782"/>
                <a:gd name="connsiteY2" fmla="*/ 10800 h 21600"/>
                <a:gd name="connsiteX3" fmla="*/ 17307 w 20782"/>
                <a:gd name="connsiteY3" fmla="*/ 21600 h 21600"/>
                <a:gd name="connsiteX4" fmla="*/ 2657 w 20782"/>
                <a:gd name="connsiteY4" fmla="*/ 21600 h 21600"/>
                <a:gd name="connsiteX5" fmla="*/ 0 w 20782"/>
                <a:gd name="connsiteY5" fmla="*/ 12240 h 21600"/>
                <a:gd name="connsiteX6" fmla="*/ 2657 w 20782"/>
                <a:gd name="connsiteY6" fmla="*/ 0 h 21600"/>
                <a:gd name="connsiteX0" fmla="*/ 2657 w 19800"/>
                <a:gd name="connsiteY0" fmla="*/ 0 h 21600"/>
                <a:gd name="connsiteX1" fmla="*/ 17307 w 19800"/>
                <a:gd name="connsiteY1" fmla="*/ 0 h 21600"/>
                <a:gd name="connsiteX2" fmla="*/ 19800 w 19800"/>
                <a:gd name="connsiteY2" fmla="*/ 10800 h 21600"/>
                <a:gd name="connsiteX3" fmla="*/ 17307 w 19800"/>
                <a:gd name="connsiteY3" fmla="*/ 21600 h 21600"/>
                <a:gd name="connsiteX4" fmla="*/ 2657 w 19800"/>
                <a:gd name="connsiteY4" fmla="*/ 21600 h 21600"/>
                <a:gd name="connsiteX5" fmla="*/ 0 w 19800"/>
                <a:gd name="connsiteY5" fmla="*/ 12240 h 21600"/>
                <a:gd name="connsiteX6" fmla="*/ 2657 w 198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00" h="21600">
                  <a:moveTo>
                    <a:pt x="2657" y="0"/>
                  </a:moveTo>
                  <a:lnTo>
                    <a:pt x="17307" y="0"/>
                  </a:lnTo>
                  <a:cubicBezTo>
                    <a:pt x="19226" y="0"/>
                    <a:pt x="19800" y="4835"/>
                    <a:pt x="19800" y="10800"/>
                  </a:cubicBezTo>
                  <a:cubicBezTo>
                    <a:pt x="19800" y="16765"/>
                    <a:pt x="19226" y="21600"/>
                    <a:pt x="17307" y="21600"/>
                  </a:cubicBezTo>
                  <a:lnTo>
                    <a:pt x="2657" y="21600"/>
                  </a:lnTo>
                  <a:cubicBezTo>
                    <a:pt x="738" y="21600"/>
                    <a:pt x="0" y="18205"/>
                    <a:pt x="0" y="12240"/>
                  </a:cubicBezTo>
                  <a:cubicBezTo>
                    <a:pt x="0" y="6275"/>
                    <a:pt x="738" y="0"/>
                    <a:pt x="2657" y="0"/>
                  </a:cubicBezTo>
                  <a:close/>
                </a:path>
              </a:pathLst>
            </a:cu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流程图: 终止 28">
              <a:extLst>
                <a:ext uri="{FF2B5EF4-FFF2-40B4-BE49-F238E27FC236}">
                  <a16:creationId xmlns:a16="http://schemas.microsoft.com/office/drawing/2014/main" id="{4D71F43E-EB31-45A5-8B81-09F4678ADB95}"/>
                </a:ext>
              </a:extLst>
            </p:cNvPr>
            <p:cNvSpPr/>
            <p:nvPr/>
          </p:nvSpPr>
          <p:spPr>
            <a:xfrm rot="5400000">
              <a:off x="2602512" y="2596054"/>
              <a:ext cx="859814" cy="14345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657 w 20782"/>
                <a:gd name="connsiteY0" fmla="*/ 0 h 21600"/>
                <a:gd name="connsiteX1" fmla="*/ 17307 w 20782"/>
                <a:gd name="connsiteY1" fmla="*/ 0 h 21600"/>
                <a:gd name="connsiteX2" fmla="*/ 20782 w 20782"/>
                <a:gd name="connsiteY2" fmla="*/ 10800 h 21600"/>
                <a:gd name="connsiteX3" fmla="*/ 17307 w 20782"/>
                <a:gd name="connsiteY3" fmla="*/ 21600 h 21600"/>
                <a:gd name="connsiteX4" fmla="*/ 2657 w 20782"/>
                <a:gd name="connsiteY4" fmla="*/ 21600 h 21600"/>
                <a:gd name="connsiteX5" fmla="*/ 0 w 20782"/>
                <a:gd name="connsiteY5" fmla="*/ 12240 h 21600"/>
                <a:gd name="connsiteX6" fmla="*/ 2657 w 20782"/>
                <a:gd name="connsiteY6" fmla="*/ 0 h 21600"/>
                <a:gd name="connsiteX0" fmla="*/ 2657 w 19800"/>
                <a:gd name="connsiteY0" fmla="*/ 0 h 21600"/>
                <a:gd name="connsiteX1" fmla="*/ 17307 w 19800"/>
                <a:gd name="connsiteY1" fmla="*/ 0 h 21600"/>
                <a:gd name="connsiteX2" fmla="*/ 19800 w 19800"/>
                <a:gd name="connsiteY2" fmla="*/ 10800 h 21600"/>
                <a:gd name="connsiteX3" fmla="*/ 17307 w 19800"/>
                <a:gd name="connsiteY3" fmla="*/ 21600 h 21600"/>
                <a:gd name="connsiteX4" fmla="*/ 2657 w 19800"/>
                <a:gd name="connsiteY4" fmla="*/ 21600 h 21600"/>
                <a:gd name="connsiteX5" fmla="*/ 0 w 19800"/>
                <a:gd name="connsiteY5" fmla="*/ 12240 h 21600"/>
                <a:gd name="connsiteX6" fmla="*/ 2657 w 198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00" h="21600">
                  <a:moveTo>
                    <a:pt x="2657" y="0"/>
                  </a:moveTo>
                  <a:lnTo>
                    <a:pt x="17307" y="0"/>
                  </a:lnTo>
                  <a:cubicBezTo>
                    <a:pt x="19226" y="0"/>
                    <a:pt x="19800" y="4835"/>
                    <a:pt x="19800" y="10800"/>
                  </a:cubicBezTo>
                  <a:cubicBezTo>
                    <a:pt x="19800" y="16765"/>
                    <a:pt x="19226" y="21600"/>
                    <a:pt x="17307" y="21600"/>
                  </a:cubicBezTo>
                  <a:lnTo>
                    <a:pt x="2657" y="21600"/>
                  </a:lnTo>
                  <a:cubicBezTo>
                    <a:pt x="738" y="21600"/>
                    <a:pt x="0" y="18205"/>
                    <a:pt x="0" y="12240"/>
                  </a:cubicBezTo>
                  <a:cubicBezTo>
                    <a:pt x="0" y="6275"/>
                    <a:pt x="738" y="0"/>
                    <a:pt x="2657" y="0"/>
                  </a:cubicBezTo>
                  <a:close/>
                </a:path>
              </a:pathLst>
            </a:cu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A04958F9-6F12-4AE6-B862-92E2C95EE2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1003" y="3654882"/>
            <a:ext cx="8529851" cy="424731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A642F08-89DB-448D-9319-CA8319D76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295" y="154344"/>
            <a:ext cx="5836292" cy="4880946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15F66D71-85C5-4CB5-8EEF-1A7FEEACAC7F}"/>
              </a:ext>
            </a:extLst>
          </p:cNvPr>
          <p:cNvSpPr/>
          <p:nvPr/>
        </p:nvSpPr>
        <p:spPr>
          <a:xfrm>
            <a:off x="6204975" y="173040"/>
            <a:ext cx="5859610" cy="4802780"/>
          </a:xfrm>
          <a:prstGeom prst="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61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D440DF5-6589-4306-8F6F-19FFA3C956DC}"/>
              </a:ext>
            </a:extLst>
          </p:cNvPr>
          <p:cNvGrpSpPr/>
          <p:nvPr/>
        </p:nvGrpSpPr>
        <p:grpSpPr>
          <a:xfrm>
            <a:off x="4328717" y="315789"/>
            <a:ext cx="1908301" cy="671115"/>
            <a:chOff x="648040" y="1471747"/>
            <a:chExt cx="1908301" cy="671115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EA539CA-812B-4313-B7AD-B07D1B221E51}"/>
                </a:ext>
              </a:extLst>
            </p:cNvPr>
            <p:cNvSpPr/>
            <p:nvPr/>
          </p:nvSpPr>
          <p:spPr>
            <a:xfrm>
              <a:off x="648040" y="1471747"/>
              <a:ext cx="1684121" cy="671115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61B7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tx2">
                      <a:lumMod val="75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音乐室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E765BD37-F5B0-4AB8-9C7E-3E30A579B7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2544" y="1681309"/>
              <a:ext cx="203797" cy="0"/>
            </a:xfrm>
            <a:prstGeom prst="line">
              <a:avLst/>
            </a:prstGeom>
            <a:ln w="57150">
              <a:solidFill>
                <a:srgbClr val="61B7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EEB3E415-FCC8-4F7E-951E-2C6063C8A9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2544" y="1920796"/>
              <a:ext cx="203797" cy="0"/>
            </a:xfrm>
            <a:prstGeom prst="line">
              <a:avLst/>
            </a:prstGeom>
            <a:ln w="57150">
              <a:solidFill>
                <a:srgbClr val="61B7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任意多边形: 形状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14510C4-7AF8-46B0-98A7-327BF6D04381}"/>
              </a:ext>
            </a:extLst>
          </p:cNvPr>
          <p:cNvSpPr/>
          <p:nvPr/>
        </p:nvSpPr>
        <p:spPr>
          <a:xfrm>
            <a:off x="10936738" y="5729645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A0B8A9C5-A192-42AF-980D-AFE840B06DE4}"/>
              </a:ext>
            </a:extLst>
          </p:cNvPr>
          <p:cNvSpPr/>
          <p:nvPr/>
        </p:nvSpPr>
        <p:spPr>
          <a:xfrm>
            <a:off x="6898106" y="5067729"/>
            <a:ext cx="4215097" cy="747857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音乐室</a:t>
            </a:r>
            <a:r>
              <a:rPr lang="zh-CN" altLang="en-US" sz="4800" dirty="0">
                <a:solidFill>
                  <a:srgbClr val="61B7CB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在三层。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1A2695B0-1D8A-48CB-B379-8BD68F5D2709}"/>
              </a:ext>
            </a:extLst>
          </p:cNvPr>
          <p:cNvSpPr/>
          <p:nvPr/>
        </p:nvSpPr>
        <p:spPr>
          <a:xfrm>
            <a:off x="205654" y="58391"/>
            <a:ext cx="1244298" cy="12442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层</a:t>
            </a:r>
          </a:p>
        </p:txBody>
      </p:sp>
    </p:spTree>
    <p:extLst>
      <p:ext uri="{BB962C8B-B14F-4D97-AF65-F5344CB8AC3E}">
        <p14:creationId xmlns:p14="http://schemas.microsoft.com/office/powerpoint/2010/main" val="40529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41446 -0.303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6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3层">
            <a:extLst>
              <a:ext uri="{FF2B5EF4-FFF2-40B4-BE49-F238E27FC236}">
                <a16:creationId xmlns:a16="http://schemas.microsoft.com/office/drawing/2014/main" id="{60CF0FE9-0344-46D5-A876-FA10237FE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15" y="860478"/>
            <a:ext cx="1469263" cy="1097375"/>
          </a:xfrm>
          <a:prstGeom prst="rect">
            <a:avLst/>
          </a:prstGeom>
        </p:spPr>
      </p:pic>
      <p:pic>
        <p:nvPicPr>
          <p:cNvPr id="29" name="2层">
            <a:extLst>
              <a:ext uri="{FF2B5EF4-FFF2-40B4-BE49-F238E27FC236}">
                <a16:creationId xmlns:a16="http://schemas.microsoft.com/office/drawing/2014/main" id="{FDE6053E-2EC7-4BFC-A561-F56F23D147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15" y="2886561"/>
            <a:ext cx="1469263" cy="1103472"/>
          </a:xfrm>
          <a:prstGeom prst="rect">
            <a:avLst/>
          </a:prstGeom>
        </p:spPr>
      </p:pic>
      <p:pic>
        <p:nvPicPr>
          <p:cNvPr id="30" name="1层">
            <a:extLst>
              <a:ext uri="{FF2B5EF4-FFF2-40B4-BE49-F238E27FC236}">
                <a16:creationId xmlns:a16="http://schemas.microsoft.com/office/drawing/2014/main" id="{2C58CBDD-75B1-4AEE-B8E6-4362D10D9E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15" y="4918741"/>
            <a:ext cx="1469263" cy="1103472"/>
          </a:xfrm>
          <a:prstGeom prst="rect">
            <a:avLst/>
          </a:prstGeom>
        </p:spPr>
      </p:pic>
      <p:sp>
        <p:nvSpPr>
          <p:cNvPr id="43" name="矩形 1">
            <a:hlinkClick r:id="rId7" action="ppaction://hlinksldjump"/>
            <a:extLst>
              <a:ext uri="{FF2B5EF4-FFF2-40B4-BE49-F238E27FC236}">
                <a16:creationId xmlns:a16="http://schemas.microsoft.com/office/drawing/2014/main" id="{35C2457F-23C6-47FA-A4C6-D000644B5130}"/>
              </a:ext>
            </a:extLst>
          </p:cNvPr>
          <p:cNvSpPr/>
          <p:nvPr/>
        </p:nvSpPr>
        <p:spPr>
          <a:xfrm>
            <a:off x="1780464" y="5038161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2">
            <a:hlinkClick r:id="rId8" action="ppaction://hlinksldjump"/>
            <a:extLst>
              <a:ext uri="{FF2B5EF4-FFF2-40B4-BE49-F238E27FC236}">
                <a16:creationId xmlns:a16="http://schemas.microsoft.com/office/drawing/2014/main" id="{87B3B3B8-1423-4B8A-B50B-DD512663F8D4}"/>
              </a:ext>
            </a:extLst>
          </p:cNvPr>
          <p:cNvSpPr/>
          <p:nvPr/>
        </p:nvSpPr>
        <p:spPr>
          <a:xfrm>
            <a:off x="4330589" y="5073712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3">
            <a:extLst>
              <a:ext uri="{FF2B5EF4-FFF2-40B4-BE49-F238E27FC236}">
                <a16:creationId xmlns:a16="http://schemas.microsoft.com/office/drawing/2014/main" id="{15357830-AD53-44B5-97FE-D9DAA74E8370}"/>
              </a:ext>
            </a:extLst>
          </p:cNvPr>
          <p:cNvSpPr/>
          <p:nvPr/>
        </p:nvSpPr>
        <p:spPr>
          <a:xfrm>
            <a:off x="6901692" y="5013698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">
            <a:extLst>
              <a:ext uri="{FF2B5EF4-FFF2-40B4-BE49-F238E27FC236}">
                <a16:creationId xmlns:a16="http://schemas.microsoft.com/office/drawing/2014/main" id="{96CDEAFA-E0CB-47AD-8DF9-5ED260EBAA1A}"/>
              </a:ext>
            </a:extLst>
          </p:cNvPr>
          <p:cNvSpPr/>
          <p:nvPr/>
        </p:nvSpPr>
        <p:spPr>
          <a:xfrm>
            <a:off x="9439393" y="4975389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5">
            <a:extLst>
              <a:ext uri="{FF2B5EF4-FFF2-40B4-BE49-F238E27FC236}">
                <a16:creationId xmlns:a16="http://schemas.microsoft.com/office/drawing/2014/main" id="{F3C2CD12-7CE4-4F3D-8A76-7F7439C022B6}"/>
              </a:ext>
            </a:extLst>
          </p:cNvPr>
          <p:cNvSpPr/>
          <p:nvPr/>
        </p:nvSpPr>
        <p:spPr>
          <a:xfrm>
            <a:off x="1803851" y="2952240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6">
            <a:extLst>
              <a:ext uri="{FF2B5EF4-FFF2-40B4-BE49-F238E27FC236}">
                <a16:creationId xmlns:a16="http://schemas.microsoft.com/office/drawing/2014/main" id="{AA756A67-7456-4A1E-B11B-520A8E18BD5A}"/>
              </a:ext>
            </a:extLst>
          </p:cNvPr>
          <p:cNvSpPr/>
          <p:nvPr/>
        </p:nvSpPr>
        <p:spPr>
          <a:xfrm>
            <a:off x="4353976" y="2987791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6">
            <a:extLst>
              <a:ext uri="{FF2B5EF4-FFF2-40B4-BE49-F238E27FC236}">
                <a16:creationId xmlns:a16="http://schemas.microsoft.com/office/drawing/2014/main" id="{85CBA0F6-EEA1-4A23-B151-21798DBE3EAE}"/>
              </a:ext>
            </a:extLst>
          </p:cNvPr>
          <p:cNvSpPr/>
          <p:nvPr/>
        </p:nvSpPr>
        <p:spPr>
          <a:xfrm>
            <a:off x="6925079" y="2927777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8">
            <a:extLst>
              <a:ext uri="{FF2B5EF4-FFF2-40B4-BE49-F238E27FC236}">
                <a16:creationId xmlns:a16="http://schemas.microsoft.com/office/drawing/2014/main" id="{D55913DD-18BE-4A04-A1B0-EE1C184903D5}"/>
              </a:ext>
            </a:extLst>
          </p:cNvPr>
          <p:cNvSpPr/>
          <p:nvPr/>
        </p:nvSpPr>
        <p:spPr>
          <a:xfrm>
            <a:off x="9462780" y="2889468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9">
            <a:hlinkClick r:id="rId9" action="ppaction://hlinksldjump"/>
            <a:extLst>
              <a:ext uri="{FF2B5EF4-FFF2-40B4-BE49-F238E27FC236}">
                <a16:creationId xmlns:a16="http://schemas.microsoft.com/office/drawing/2014/main" id="{295DD2AB-E020-4398-97C0-41C3CB84BC17}"/>
              </a:ext>
            </a:extLst>
          </p:cNvPr>
          <p:cNvSpPr/>
          <p:nvPr/>
        </p:nvSpPr>
        <p:spPr>
          <a:xfrm>
            <a:off x="1829584" y="972789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10">
            <a:extLst>
              <a:ext uri="{FF2B5EF4-FFF2-40B4-BE49-F238E27FC236}">
                <a16:creationId xmlns:a16="http://schemas.microsoft.com/office/drawing/2014/main" id="{EBD67130-40BB-44BD-A905-DA79499F12DF}"/>
              </a:ext>
            </a:extLst>
          </p:cNvPr>
          <p:cNvSpPr/>
          <p:nvPr/>
        </p:nvSpPr>
        <p:spPr>
          <a:xfrm>
            <a:off x="4379709" y="1008340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11">
            <a:extLst>
              <a:ext uri="{FF2B5EF4-FFF2-40B4-BE49-F238E27FC236}">
                <a16:creationId xmlns:a16="http://schemas.microsoft.com/office/drawing/2014/main" id="{6B0BBC7A-88B7-41E5-BDD9-AC9A1880D507}"/>
              </a:ext>
            </a:extLst>
          </p:cNvPr>
          <p:cNvSpPr/>
          <p:nvPr/>
        </p:nvSpPr>
        <p:spPr>
          <a:xfrm>
            <a:off x="6950812" y="948326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12">
            <a:extLst>
              <a:ext uri="{FF2B5EF4-FFF2-40B4-BE49-F238E27FC236}">
                <a16:creationId xmlns:a16="http://schemas.microsoft.com/office/drawing/2014/main" id="{72BCC188-E457-494A-8A62-DA212472AF2D}"/>
              </a:ext>
            </a:extLst>
          </p:cNvPr>
          <p:cNvSpPr/>
          <p:nvPr/>
        </p:nvSpPr>
        <p:spPr>
          <a:xfrm>
            <a:off x="9488513" y="910017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louceng3">
            <a:extLst>
              <a:ext uri="{FF2B5EF4-FFF2-40B4-BE49-F238E27FC236}">
                <a16:creationId xmlns:a16="http://schemas.microsoft.com/office/drawing/2014/main" id="{422CE8AC-1C86-4C26-ADF4-1D9AEAB8BB68}"/>
              </a:ext>
            </a:extLst>
          </p:cNvPr>
          <p:cNvSpPr/>
          <p:nvPr/>
        </p:nvSpPr>
        <p:spPr>
          <a:xfrm>
            <a:off x="136302" y="924231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9CB192A5-E9D4-4FFA-873F-998218D9FEE3}"/>
              </a:ext>
            </a:extLst>
          </p:cNvPr>
          <p:cNvSpPr/>
          <p:nvPr/>
        </p:nvSpPr>
        <p:spPr>
          <a:xfrm>
            <a:off x="3763576" y="46548"/>
            <a:ext cx="4664847" cy="74785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阅览室</a:t>
            </a:r>
            <a:r>
              <a:rPr lang="zh-CN" altLang="en-US" sz="4800" dirty="0">
                <a:solidFill>
                  <a:srgbClr val="61B7CB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在几层？</a:t>
            </a:r>
          </a:p>
        </p:txBody>
      </p:sp>
      <p:sp>
        <p:nvSpPr>
          <p:cNvPr id="31" name="矩形 louceng1">
            <a:extLst>
              <a:ext uri="{FF2B5EF4-FFF2-40B4-BE49-F238E27FC236}">
                <a16:creationId xmlns:a16="http://schemas.microsoft.com/office/drawing/2014/main" id="{77A45E25-212D-410F-9842-94FF9F8E3F26}"/>
              </a:ext>
            </a:extLst>
          </p:cNvPr>
          <p:cNvSpPr/>
          <p:nvPr/>
        </p:nvSpPr>
        <p:spPr>
          <a:xfrm>
            <a:off x="104873" y="5045562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louceng2">
            <a:extLst>
              <a:ext uri="{FF2B5EF4-FFF2-40B4-BE49-F238E27FC236}">
                <a16:creationId xmlns:a16="http://schemas.microsoft.com/office/drawing/2014/main" id="{35959ECB-7067-4601-BB52-F762DA0095D0}"/>
              </a:ext>
            </a:extLst>
          </p:cNvPr>
          <p:cNvSpPr/>
          <p:nvPr/>
        </p:nvSpPr>
        <p:spPr>
          <a:xfrm>
            <a:off x="112294" y="3018394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5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51" grpId="0" animBg="1"/>
      <p:bldP spid="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BB23F889-E5D0-43CB-889E-A26481905AF4}"/>
              </a:ext>
            </a:extLst>
          </p:cNvPr>
          <p:cNvGrpSpPr/>
          <p:nvPr/>
        </p:nvGrpSpPr>
        <p:grpSpPr>
          <a:xfrm>
            <a:off x="218286" y="4539105"/>
            <a:ext cx="673768" cy="2260504"/>
            <a:chOff x="2574758" y="837187"/>
            <a:chExt cx="673768" cy="2260504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FD6CAF49-E896-44FA-A32D-6C547EA6A622}"/>
                </a:ext>
              </a:extLst>
            </p:cNvPr>
            <p:cNvSpPr/>
            <p:nvPr/>
          </p:nvSpPr>
          <p:spPr>
            <a:xfrm>
              <a:off x="2665920" y="837187"/>
              <a:ext cx="481264" cy="481264"/>
            </a:xfrm>
            <a:prstGeom prst="ellipse">
              <a:avLst/>
            </a:pr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9171DF9-A22C-424E-8BD4-CD6F38630A6D}"/>
                </a:ext>
              </a:extLst>
            </p:cNvPr>
            <p:cNvSpPr/>
            <p:nvPr/>
          </p:nvSpPr>
          <p:spPr>
            <a:xfrm>
              <a:off x="2574758" y="1354544"/>
              <a:ext cx="673768" cy="998621"/>
            </a:xfrm>
            <a:prstGeom prst="roundRect">
              <a:avLst/>
            </a:pr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流程图: 终止 28">
              <a:extLst>
                <a:ext uri="{FF2B5EF4-FFF2-40B4-BE49-F238E27FC236}">
                  <a16:creationId xmlns:a16="http://schemas.microsoft.com/office/drawing/2014/main" id="{092A21DE-0182-4227-BE1B-029FD68A0D1F}"/>
                </a:ext>
              </a:extLst>
            </p:cNvPr>
            <p:cNvSpPr/>
            <p:nvPr/>
          </p:nvSpPr>
          <p:spPr>
            <a:xfrm rot="5400000">
              <a:off x="2348692" y="2596055"/>
              <a:ext cx="859813" cy="14345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657 w 20782"/>
                <a:gd name="connsiteY0" fmla="*/ 0 h 21600"/>
                <a:gd name="connsiteX1" fmla="*/ 17307 w 20782"/>
                <a:gd name="connsiteY1" fmla="*/ 0 h 21600"/>
                <a:gd name="connsiteX2" fmla="*/ 20782 w 20782"/>
                <a:gd name="connsiteY2" fmla="*/ 10800 h 21600"/>
                <a:gd name="connsiteX3" fmla="*/ 17307 w 20782"/>
                <a:gd name="connsiteY3" fmla="*/ 21600 h 21600"/>
                <a:gd name="connsiteX4" fmla="*/ 2657 w 20782"/>
                <a:gd name="connsiteY4" fmla="*/ 21600 h 21600"/>
                <a:gd name="connsiteX5" fmla="*/ 0 w 20782"/>
                <a:gd name="connsiteY5" fmla="*/ 12240 h 21600"/>
                <a:gd name="connsiteX6" fmla="*/ 2657 w 20782"/>
                <a:gd name="connsiteY6" fmla="*/ 0 h 21600"/>
                <a:gd name="connsiteX0" fmla="*/ 2657 w 19800"/>
                <a:gd name="connsiteY0" fmla="*/ 0 h 21600"/>
                <a:gd name="connsiteX1" fmla="*/ 17307 w 19800"/>
                <a:gd name="connsiteY1" fmla="*/ 0 h 21600"/>
                <a:gd name="connsiteX2" fmla="*/ 19800 w 19800"/>
                <a:gd name="connsiteY2" fmla="*/ 10800 h 21600"/>
                <a:gd name="connsiteX3" fmla="*/ 17307 w 19800"/>
                <a:gd name="connsiteY3" fmla="*/ 21600 h 21600"/>
                <a:gd name="connsiteX4" fmla="*/ 2657 w 19800"/>
                <a:gd name="connsiteY4" fmla="*/ 21600 h 21600"/>
                <a:gd name="connsiteX5" fmla="*/ 0 w 19800"/>
                <a:gd name="connsiteY5" fmla="*/ 12240 h 21600"/>
                <a:gd name="connsiteX6" fmla="*/ 2657 w 198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00" h="21600">
                  <a:moveTo>
                    <a:pt x="2657" y="0"/>
                  </a:moveTo>
                  <a:lnTo>
                    <a:pt x="17307" y="0"/>
                  </a:lnTo>
                  <a:cubicBezTo>
                    <a:pt x="19226" y="0"/>
                    <a:pt x="19800" y="4835"/>
                    <a:pt x="19800" y="10800"/>
                  </a:cubicBezTo>
                  <a:cubicBezTo>
                    <a:pt x="19800" y="16765"/>
                    <a:pt x="19226" y="21600"/>
                    <a:pt x="17307" y="21600"/>
                  </a:cubicBezTo>
                  <a:lnTo>
                    <a:pt x="2657" y="21600"/>
                  </a:lnTo>
                  <a:cubicBezTo>
                    <a:pt x="738" y="21600"/>
                    <a:pt x="0" y="18205"/>
                    <a:pt x="0" y="12240"/>
                  </a:cubicBezTo>
                  <a:cubicBezTo>
                    <a:pt x="0" y="6275"/>
                    <a:pt x="738" y="0"/>
                    <a:pt x="2657" y="0"/>
                  </a:cubicBezTo>
                  <a:close/>
                </a:path>
              </a:pathLst>
            </a:cu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流程图: 终止 28">
              <a:extLst>
                <a:ext uri="{FF2B5EF4-FFF2-40B4-BE49-F238E27FC236}">
                  <a16:creationId xmlns:a16="http://schemas.microsoft.com/office/drawing/2014/main" id="{87F693B2-F9C2-4B5B-9E28-3C2E67053B82}"/>
                </a:ext>
              </a:extLst>
            </p:cNvPr>
            <p:cNvSpPr/>
            <p:nvPr/>
          </p:nvSpPr>
          <p:spPr>
            <a:xfrm rot="5400000">
              <a:off x="2602512" y="2596054"/>
              <a:ext cx="859814" cy="14345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657 w 20782"/>
                <a:gd name="connsiteY0" fmla="*/ 0 h 21600"/>
                <a:gd name="connsiteX1" fmla="*/ 17307 w 20782"/>
                <a:gd name="connsiteY1" fmla="*/ 0 h 21600"/>
                <a:gd name="connsiteX2" fmla="*/ 20782 w 20782"/>
                <a:gd name="connsiteY2" fmla="*/ 10800 h 21600"/>
                <a:gd name="connsiteX3" fmla="*/ 17307 w 20782"/>
                <a:gd name="connsiteY3" fmla="*/ 21600 h 21600"/>
                <a:gd name="connsiteX4" fmla="*/ 2657 w 20782"/>
                <a:gd name="connsiteY4" fmla="*/ 21600 h 21600"/>
                <a:gd name="connsiteX5" fmla="*/ 0 w 20782"/>
                <a:gd name="connsiteY5" fmla="*/ 12240 h 21600"/>
                <a:gd name="connsiteX6" fmla="*/ 2657 w 20782"/>
                <a:gd name="connsiteY6" fmla="*/ 0 h 21600"/>
                <a:gd name="connsiteX0" fmla="*/ 2657 w 19800"/>
                <a:gd name="connsiteY0" fmla="*/ 0 h 21600"/>
                <a:gd name="connsiteX1" fmla="*/ 17307 w 19800"/>
                <a:gd name="connsiteY1" fmla="*/ 0 h 21600"/>
                <a:gd name="connsiteX2" fmla="*/ 19800 w 19800"/>
                <a:gd name="connsiteY2" fmla="*/ 10800 h 21600"/>
                <a:gd name="connsiteX3" fmla="*/ 17307 w 19800"/>
                <a:gd name="connsiteY3" fmla="*/ 21600 h 21600"/>
                <a:gd name="connsiteX4" fmla="*/ 2657 w 19800"/>
                <a:gd name="connsiteY4" fmla="*/ 21600 h 21600"/>
                <a:gd name="connsiteX5" fmla="*/ 0 w 19800"/>
                <a:gd name="connsiteY5" fmla="*/ 12240 h 21600"/>
                <a:gd name="connsiteX6" fmla="*/ 2657 w 198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00" h="21600">
                  <a:moveTo>
                    <a:pt x="2657" y="0"/>
                  </a:moveTo>
                  <a:lnTo>
                    <a:pt x="17307" y="0"/>
                  </a:lnTo>
                  <a:cubicBezTo>
                    <a:pt x="19226" y="0"/>
                    <a:pt x="19800" y="4835"/>
                    <a:pt x="19800" y="10800"/>
                  </a:cubicBezTo>
                  <a:cubicBezTo>
                    <a:pt x="19800" y="16765"/>
                    <a:pt x="19226" y="21600"/>
                    <a:pt x="17307" y="21600"/>
                  </a:cubicBezTo>
                  <a:lnTo>
                    <a:pt x="2657" y="21600"/>
                  </a:lnTo>
                  <a:cubicBezTo>
                    <a:pt x="738" y="21600"/>
                    <a:pt x="0" y="18205"/>
                    <a:pt x="0" y="12240"/>
                  </a:cubicBezTo>
                  <a:cubicBezTo>
                    <a:pt x="0" y="6275"/>
                    <a:pt x="738" y="0"/>
                    <a:pt x="2657" y="0"/>
                  </a:cubicBezTo>
                  <a:close/>
                </a:path>
              </a:pathLst>
            </a:cu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D253C577-EFB9-4FF1-9CCC-B5CE2C1544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1003" y="3654882"/>
            <a:ext cx="8529851" cy="424731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481253F-8482-4CE1-92B8-8730F27B1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926" y="173042"/>
            <a:ext cx="5871030" cy="4811466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15F66D71-85C5-4CB5-8EEF-1A7FEEACAC7F}"/>
              </a:ext>
            </a:extLst>
          </p:cNvPr>
          <p:cNvSpPr/>
          <p:nvPr/>
        </p:nvSpPr>
        <p:spPr>
          <a:xfrm>
            <a:off x="6204975" y="173040"/>
            <a:ext cx="5859610" cy="4802780"/>
          </a:xfrm>
          <a:prstGeom prst="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61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D440DF5-6589-4306-8F6F-19FFA3C956DC}"/>
              </a:ext>
            </a:extLst>
          </p:cNvPr>
          <p:cNvGrpSpPr/>
          <p:nvPr/>
        </p:nvGrpSpPr>
        <p:grpSpPr>
          <a:xfrm>
            <a:off x="4328717" y="315789"/>
            <a:ext cx="1908301" cy="671115"/>
            <a:chOff x="648040" y="1471747"/>
            <a:chExt cx="1908301" cy="671115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EA539CA-812B-4313-B7AD-B07D1B221E51}"/>
                </a:ext>
              </a:extLst>
            </p:cNvPr>
            <p:cNvSpPr/>
            <p:nvPr/>
          </p:nvSpPr>
          <p:spPr>
            <a:xfrm>
              <a:off x="648040" y="1471747"/>
              <a:ext cx="1684121" cy="671115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61B7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tx2">
                      <a:lumMod val="75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阅览室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E765BD37-F5B0-4AB8-9C7E-3E30A579B7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2544" y="1681309"/>
              <a:ext cx="203797" cy="0"/>
            </a:xfrm>
            <a:prstGeom prst="line">
              <a:avLst/>
            </a:prstGeom>
            <a:ln w="57150">
              <a:solidFill>
                <a:srgbClr val="61B7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EEB3E415-FCC8-4F7E-951E-2C6063C8A9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2544" y="1920796"/>
              <a:ext cx="203797" cy="0"/>
            </a:xfrm>
            <a:prstGeom prst="line">
              <a:avLst/>
            </a:prstGeom>
            <a:ln w="57150">
              <a:solidFill>
                <a:srgbClr val="61B7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任意多边形: 形状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7F9055F-95A5-41CE-B250-812A5F113A62}"/>
              </a:ext>
            </a:extLst>
          </p:cNvPr>
          <p:cNvSpPr/>
          <p:nvPr/>
        </p:nvSpPr>
        <p:spPr>
          <a:xfrm>
            <a:off x="10936738" y="5729645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A5948B34-C238-4421-8C89-ADFBF8B4FE83}"/>
              </a:ext>
            </a:extLst>
          </p:cNvPr>
          <p:cNvSpPr/>
          <p:nvPr/>
        </p:nvSpPr>
        <p:spPr>
          <a:xfrm>
            <a:off x="6898106" y="5067729"/>
            <a:ext cx="4215097" cy="747857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阅览室</a:t>
            </a:r>
            <a:r>
              <a:rPr lang="zh-CN" altLang="en-US" sz="4800" dirty="0">
                <a:solidFill>
                  <a:srgbClr val="61B7CB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在三层。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92065B42-3EA5-4B57-9287-B082DBA175A6}"/>
              </a:ext>
            </a:extLst>
          </p:cNvPr>
          <p:cNvSpPr/>
          <p:nvPr/>
        </p:nvSpPr>
        <p:spPr>
          <a:xfrm>
            <a:off x="205654" y="58391"/>
            <a:ext cx="1244298" cy="12442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层</a:t>
            </a:r>
          </a:p>
        </p:txBody>
      </p:sp>
    </p:spTree>
    <p:extLst>
      <p:ext uri="{BB962C8B-B14F-4D97-AF65-F5344CB8AC3E}">
        <p14:creationId xmlns:p14="http://schemas.microsoft.com/office/powerpoint/2010/main" val="13631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41446 -0.303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6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3层">
            <a:extLst>
              <a:ext uri="{FF2B5EF4-FFF2-40B4-BE49-F238E27FC236}">
                <a16:creationId xmlns:a16="http://schemas.microsoft.com/office/drawing/2014/main" id="{9FA59FAD-0535-40CB-9CD9-68E8A7ACE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15" y="860478"/>
            <a:ext cx="1469263" cy="1097375"/>
          </a:xfrm>
          <a:prstGeom prst="rect">
            <a:avLst/>
          </a:prstGeom>
        </p:spPr>
      </p:pic>
      <p:pic>
        <p:nvPicPr>
          <p:cNvPr id="29" name="2层">
            <a:extLst>
              <a:ext uri="{FF2B5EF4-FFF2-40B4-BE49-F238E27FC236}">
                <a16:creationId xmlns:a16="http://schemas.microsoft.com/office/drawing/2014/main" id="{3FF3F899-1DA5-4F47-88A2-043B3B1EE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15" y="2886561"/>
            <a:ext cx="1469263" cy="1103472"/>
          </a:xfrm>
          <a:prstGeom prst="rect">
            <a:avLst/>
          </a:prstGeom>
        </p:spPr>
      </p:pic>
      <p:pic>
        <p:nvPicPr>
          <p:cNvPr id="30" name="1层">
            <a:extLst>
              <a:ext uri="{FF2B5EF4-FFF2-40B4-BE49-F238E27FC236}">
                <a16:creationId xmlns:a16="http://schemas.microsoft.com/office/drawing/2014/main" id="{E2EE3ED6-61B4-4EFA-BB76-0E0AED47AE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15" y="4918741"/>
            <a:ext cx="1469263" cy="1103472"/>
          </a:xfrm>
          <a:prstGeom prst="rect">
            <a:avLst/>
          </a:prstGeom>
        </p:spPr>
      </p:pic>
      <p:sp>
        <p:nvSpPr>
          <p:cNvPr id="43" name="矩形 1">
            <a:hlinkClick r:id="rId7" action="ppaction://hlinksldjump"/>
            <a:extLst>
              <a:ext uri="{FF2B5EF4-FFF2-40B4-BE49-F238E27FC236}">
                <a16:creationId xmlns:a16="http://schemas.microsoft.com/office/drawing/2014/main" id="{35C2457F-23C6-47FA-A4C6-D000644B5130}"/>
              </a:ext>
            </a:extLst>
          </p:cNvPr>
          <p:cNvSpPr/>
          <p:nvPr/>
        </p:nvSpPr>
        <p:spPr>
          <a:xfrm>
            <a:off x="1780464" y="4969922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2">
            <a:hlinkClick r:id="rId8" action="ppaction://hlinksldjump"/>
            <a:extLst>
              <a:ext uri="{FF2B5EF4-FFF2-40B4-BE49-F238E27FC236}">
                <a16:creationId xmlns:a16="http://schemas.microsoft.com/office/drawing/2014/main" id="{87B3B3B8-1423-4B8A-B50B-DD512663F8D4}"/>
              </a:ext>
            </a:extLst>
          </p:cNvPr>
          <p:cNvSpPr/>
          <p:nvPr/>
        </p:nvSpPr>
        <p:spPr>
          <a:xfrm>
            <a:off x="4330589" y="5005473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3">
            <a:extLst>
              <a:ext uri="{FF2B5EF4-FFF2-40B4-BE49-F238E27FC236}">
                <a16:creationId xmlns:a16="http://schemas.microsoft.com/office/drawing/2014/main" id="{15357830-AD53-44B5-97FE-D9DAA74E8370}"/>
              </a:ext>
            </a:extLst>
          </p:cNvPr>
          <p:cNvSpPr/>
          <p:nvPr/>
        </p:nvSpPr>
        <p:spPr>
          <a:xfrm>
            <a:off x="6901692" y="4945459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">
            <a:extLst>
              <a:ext uri="{FF2B5EF4-FFF2-40B4-BE49-F238E27FC236}">
                <a16:creationId xmlns:a16="http://schemas.microsoft.com/office/drawing/2014/main" id="{96CDEAFA-E0CB-47AD-8DF9-5ED260EBAA1A}"/>
              </a:ext>
            </a:extLst>
          </p:cNvPr>
          <p:cNvSpPr/>
          <p:nvPr/>
        </p:nvSpPr>
        <p:spPr>
          <a:xfrm>
            <a:off x="9439393" y="4907150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5">
            <a:extLst>
              <a:ext uri="{FF2B5EF4-FFF2-40B4-BE49-F238E27FC236}">
                <a16:creationId xmlns:a16="http://schemas.microsoft.com/office/drawing/2014/main" id="{F3C2CD12-7CE4-4F3D-8A76-7F7439C022B6}"/>
              </a:ext>
            </a:extLst>
          </p:cNvPr>
          <p:cNvSpPr/>
          <p:nvPr/>
        </p:nvSpPr>
        <p:spPr>
          <a:xfrm>
            <a:off x="1803851" y="2884001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6">
            <a:extLst>
              <a:ext uri="{FF2B5EF4-FFF2-40B4-BE49-F238E27FC236}">
                <a16:creationId xmlns:a16="http://schemas.microsoft.com/office/drawing/2014/main" id="{AA756A67-7456-4A1E-B11B-520A8E18BD5A}"/>
              </a:ext>
            </a:extLst>
          </p:cNvPr>
          <p:cNvSpPr/>
          <p:nvPr/>
        </p:nvSpPr>
        <p:spPr>
          <a:xfrm>
            <a:off x="4353976" y="2919552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7">
            <a:hlinkClick r:id="rId9" action="ppaction://hlinksldjump"/>
            <a:extLst>
              <a:ext uri="{FF2B5EF4-FFF2-40B4-BE49-F238E27FC236}">
                <a16:creationId xmlns:a16="http://schemas.microsoft.com/office/drawing/2014/main" id="{85CBA0F6-EEA1-4A23-B151-21798DBE3EAE}"/>
              </a:ext>
            </a:extLst>
          </p:cNvPr>
          <p:cNvSpPr/>
          <p:nvPr/>
        </p:nvSpPr>
        <p:spPr>
          <a:xfrm>
            <a:off x="6925079" y="2859538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8">
            <a:extLst>
              <a:ext uri="{FF2B5EF4-FFF2-40B4-BE49-F238E27FC236}">
                <a16:creationId xmlns:a16="http://schemas.microsoft.com/office/drawing/2014/main" id="{D55913DD-18BE-4A04-A1B0-EE1C184903D5}"/>
              </a:ext>
            </a:extLst>
          </p:cNvPr>
          <p:cNvSpPr/>
          <p:nvPr/>
        </p:nvSpPr>
        <p:spPr>
          <a:xfrm>
            <a:off x="9462780" y="2821229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9">
            <a:extLst>
              <a:ext uri="{FF2B5EF4-FFF2-40B4-BE49-F238E27FC236}">
                <a16:creationId xmlns:a16="http://schemas.microsoft.com/office/drawing/2014/main" id="{295DD2AB-E020-4398-97C0-41C3CB84BC17}"/>
              </a:ext>
            </a:extLst>
          </p:cNvPr>
          <p:cNvSpPr/>
          <p:nvPr/>
        </p:nvSpPr>
        <p:spPr>
          <a:xfrm>
            <a:off x="1829584" y="904550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10">
            <a:extLst>
              <a:ext uri="{FF2B5EF4-FFF2-40B4-BE49-F238E27FC236}">
                <a16:creationId xmlns:a16="http://schemas.microsoft.com/office/drawing/2014/main" id="{EBD67130-40BB-44BD-A905-DA79499F12DF}"/>
              </a:ext>
            </a:extLst>
          </p:cNvPr>
          <p:cNvSpPr/>
          <p:nvPr/>
        </p:nvSpPr>
        <p:spPr>
          <a:xfrm>
            <a:off x="4379709" y="940101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11">
            <a:extLst>
              <a:ext uri="{FF2B5EF4-FFF2-40B4-BE49-F238E27FC236}">
                <a16:creationId xmlns:a16="http://schemas.microsoft.com/office/drawing/2014/main" id="{6B0BBC7A-88B7-41E5-BDD9-AC9A1880D507}"/>
              </a:ext>
            </a:extLst>
          </p:cNvPr>
          <p:cNvSpPr/>
          <p:nvPr/>
        </p:nvSpPr>
        <p:spPr>
          <a:xfrm>
            <a:off x="6950812" y="880087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12">
            <a:extLst>
              <a:ext uri="{FF2B5EF4-FFF2-40B4-BE49-F238E27FC236}">
                <a16:creationId xmlns:a16="http://schemas.microsoft.com/office/drawing/2014/main" id="{72BCC188-E457-494A-8A62-DA212472AF2D}"/>
              </a:ext>
            </a:extLst>
          </p:cNvPr>
          <p:cNvSpPr/>
          <p:nvPr/>
        </p:nvSpPr>
        <p:spPr>
          <a:xfrm>
            <a:off x="9488513" y="841778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louceng2">
            <a:extLst>
              <a:ext uri="{FF2B5EF4-FFF2-40B4-BE49-F238E27FC236}">
                <a16:creationId xmlns:a16="http://schemas.microsoft.com/office/drawing/2014/main" id="{39C14815-04BB-47A0-AB93-FBD75F8B60D8}"/>
              </a:ext>
            </a:extLst>
          </p:cNvPr>
          <p:cNvSpPr/>
          <p:nvPr/>
        </p:nvSpPr>
        <p:spPr>
          <a:xfrm>
            <a:off x="171618" y="3011531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860D2141-2396-4FC6-80DB-47AA8BF1393C}"/>
              </a:ext>
            </a:extLst>
          </p:cNvPr>
          <p:cNvSpPr/>
          <p:nvPr/>
        </p:nvSpPr>
        <p:spPr>
          <a:xfrm>
            <a:off x="3763576" y="46548"/>
            <a:ext cx="4664847" cy="74785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医务室</a:t>
            </a:r>
            <a:r>
              <a:rPr lang="zh-CN" altLang="en-US" sz="4800" dirty="0">
                <a:solidFill>
                  <a:srgbClr val="61B7CB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在几层？</a:t>
            </a:r>
          </a:p>
        </p:txBody>
      </p:sp>
      <p:sp>
        <p:nvSpPr>
          <p:cNvPr id="31" name="矩形 louceng1">
            <a:extLst>
              <a:ext uri="{FF2B5EF4-FFF2-40B4-BE49-F238E27FC236}">
                <a16:creationId xmlns:a16="http://schemas.microsoft.com/office/drawing/2014/main" id="{23E5E353-1ABD-41D1-8E1E-64728461E587}"/>
              </a:ext>
            </a:extLst>
          </p:cNvPr>
          <p:cNvSpPr/>
          <p:nvPr/>
        </p:nvSpPr>
        <p:spPr>
          <a:xfrm>
            <a:off x="104873" y="5029522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louceng3">
            <a:extLst>
              <a:ext uri="{FF2B5EF4-FFF2-40B4-BE49-F238E27FC236}">
                <a16:creationId xmlns:a16="http://schemas.microsoft.com/office/drawing/2014/main" id="{1CEC1E8C-FD94-4A1C-AC10-30FCD143519B}"/>
              </a:ext>
            </a:extLst>
          </p:cNvPr>
          <p:cNvSpPr/>
          <p:nvPr/>
        </p:nvSpPr>
        <p:spPr>
          <a:xfrm>
            <a:off x="112294" y="965003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20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9" grpId="0" animBg="1"/>
      <p:bldP spid="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25B2F897-EB7E-402A-B0B1-D8A84DD85F0F}"/>
              </a:ext>
            </a:extLst>
          </p:cNvPr>
          <p:cNvGrpSpPr/>
          <p:nvPr/>
        </p:nvGrpSpPr>
        <p:grpSpPr>
          <a:xfrm>
            <a:off x="218286" y="4539105"/>
            <a:ext cx="673768" cy="2260504"/>
            <a:chOff x="2574758" y="837187"/>
            <a:chExt cx="673768" cy="2260504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87C2D7C3-A822-4DAF-B550-E9B6BE3322B8}"/>
                </a:ext>
              </a:extLst>
            </p:cNvPr>
            <p:cNvSpPr/>
            <p:nvPr/>
          </p:nvSpPr>
          <p:spPr>
            <a:xfrm>
              <a:off x="2665920" y="837187"/>
              <a:ext cx="481264" cy="481264"/>
            </a:xfrm>
            <a:prstGeom prst="ellipse">
              <a:avLst/>
            </a:pr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C1CE73B3-B2CF-44EC-905C-1E3657D8B3EF}"/>
                </a:ext>
              </a:extLst>
            </p:cNvPr>
            <p:cNvSpPr/>
            <p:nvPr/>
          </p:nvSpPr>
          <p:spPr>
            <a:xfrm>
              <a:off x="2574758" y="1354544"/>
              <a:ext cx="673768" cy="998621"/>
            </a:xfrm>
            <a:prstGeom prst="roundRect">
              <a:avLst/>
            </a:pr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流程图: 终止 28">
              <a:extLst>
                <a:ext uri="{FF2B5EF4-FFF2-40B4-BE49-F238E27FC236}">
                  <a16:creationId xmlns:a16="http://schemas.microsoft.com/office/drawing/2014/main" id="{D11279BB-77F4-40DA-87CB-A35133FF60B4}"/>
                </a:ext>
              </a:extLst>
            </p:cNvPr>
            <p:cNvSpPr/>
            <p:nvPr/>
          </p:nvSpPr>
          <p:spPr>
            <a:xfrm rot="5400000">
              <a:off x="2348692" y="2596055"/>
              <a:ext cx="859813" cy="14345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657 w 20782"/>
                <a:gd name="connsiteY0" fmla="*/ 0 h 21600"/>
                <a:gd name="connsiteX1" fmla="*/ 17307 w 20782"/>
                <a:gd name="connsiteY1" fmla="*/ 0 h 21600"/>
                <a:gd name="connsiteX2" fmla="*/ 20782 w 20782"/>
                <a:gd name="connsiteY2" fmla="*/ 10800 h 21600"/>
                <a:gd name="connsiteX3" fmla="*/ 17307 w 20782"/>
                <a:gd name="connsiteY3" fmla="*/ 21600 h 21600"/>
                <a:gd name="connsiteX4" fmla="*/ 2657 w 20782"/>
                <a:gd name="connsiteY4" fmla="*/ 21600 h 21600"/>
                <a:gd name="connsiteX5" fmla="*/ 0 w 20782"/>
                <a:gd name="connsiteY5" fmla="*/ 12240 h 21600"/>
                <a:gd name="connsiteX6" fmla="*/ 2657 w 20782"/>
                <a:gd name="connsiteY6" fmla="*/ 0 h 21600"/>
                <a:gd name="connsiteX0" fmla="*/ 2657 w 19800"/>
                <a:gd name="connsiteY0" fmla="*/ 0 h 21600"/>
                <a:gd name="connsiteX1" fmla="*/ 17307 w 19800"/>
                <a:gd name="connsiteY1" fmla="*/ 0 h 21600"/>
                <a:gd name="connsiteX2" fmla="*/ 19800 w 19800"/>
                <a:gd name="connsiteY2" fmla="*/ 10800 h 21600"/>
                <a:gd name="connsiteX3" fmla="*/ 17307 w 19800"/>
                <a:gd name="connsiteY3" fmla="*/ 21600 h 21600"/>
                <a:gd name="connsiteX4" fmla="*/ 2657 w 19800"/>
                <a:gd name="connsiteY4" fmla="*/ 21600 h 21600"/>
                <a:gd name="connsiteX5" fmla="*/ 0 w 19800"/>
                <a:gd name="connsiteY5" fmla="*/ 12240 h 21600"/>
                <a:gd name="connsiteX6" fmla="*/ 2657 w 198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00" h="21600">
                  <a:moveTo>
                    <a:pt x="2657" y="0"/>
                  </a:moveTo>
                  <a:lnTo>
                    <a:pt x="17307" y="0"/>
                  </a:lnTo>
                  <a:cubicBezTo>
                    <a:pt x="19226" y="0"/>
                    <a:pt x="19800" y="4835"/>
                    <a:pt x="19800" y="10800"/>
                  </a:cubicBezTo>
                  <a:cubicBezTo>
                    <a:pt x="19800" y="16765"/>
                    <a:pt x="19226" y="21600"/>
                    <a:pt x="17307" y="21600"/>
                  </a:cubicBezTo>
                  <a:lnTo>
                    <a:pt x="2657" y="21600"/>
                  </a:lnTo>
                  <a:cubicBezTo>
                    <a:pt x="738" y="21600"/>
                    <a:pt x="0" y="18205"/>
                    <a:pt x="0" y="12240"/>
                  </a:cubicBezTo>
                  <a:cubicBezTo>
                    <a:pt x="0" y="6275"/>
                    <a:pt x="738" y="0"/>
                    <a:pt x="2657" y="0"/>
                  </a:cubicBezTo>
                  <a:close/>
                </a:path>
              </a:pathLst>
            </a:cu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流程图: 终止 28">
              <a:extLst>
                <a:ext uri="{FF2B5EF4-FFF2-40B4-BE49-F238E27FC236}">
                  <a16:creationId xmlns:a16="http://schemas.microsoft.com/office/drawing/2014/main" id="{49498BD8-FD0A-4547-B995-37798B24F57D}"/>
                </a:ext>
              </a:extLst>
            </p:cNvPr>
            <p:cNvSpPr/>
            <p:nvPr/>
          </p:nvSpPr>
          <p:spPr>
            <a:xfrm rot="5400000">
              <a:off x="2602512" y="2596054"/>
              <a:ext cx="859814" cy="14345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657 w 20782"/>
                <a:gd name="connsiteY0" fmla="*/ 0 h 21600"/>
                <a:gd name="connsiteX1" fmla="*/ 17307 w 20782"/>
                <a:gd name="connsiteY1" fmla="*/ 0 h 21600"/>
                <a:gd name="connsiteX2" fmla="*/ 20782 w 20782"/>
                <a:gd name="connsiteY2" fmla="*/ 10800 h 21600"/>
                <a:gd name="connsiteX3" fmla="*/ 17307 w 20782"/>
                <a:gd name="connsiteY3" fmla="*/ 21600 h 21600"/>
                <a:gd name="connsiteX4" fmla="*/ 2657 w 20782"/>
                <a:gd name="connsiteY4" fmla="*/ 21600 h 21600"/>
                <a:gd name="connsiteX5" fmla="*/ 0 w 20782"/>
                <a:gd name="connsiteY5" fmla="*/ 12240 h 21600"/>
                <a:gd name="connsiteX6" fmla="*/ 2657 w 20782"/>
                <a:gd name="connsiteY6" fmla="*/ 0 h 21600"/>
                <a:gd name="connsiteX0" fmla="*/ 2657 w 19800"/>
                <a:gd name="connsiteY0" fmla="*/ 0 h 21600"/>
                <a:gd name="connsiteX1" fmla="*/ 17307 w 19800"/>
                <a:gd name="connsiteY1" fmla="*/ 0 h 21600"/>
                <a:gd name="connsiteX2" fmla="*/ 19800 w 19800"/>
                <a:gd name="connsiteY2" fmla="*/ 10800 h 21600"/>
                <a:gd name="connsiteX3" fmla="*/ 17307 w 19800"/>
                <a:gd name="connsiteY3" fmla="*/ 21600 h 21600"/>
                <a:gd name="connsiteX4" fmla="*/ 2657 w 19800"/>
                <a:gd name="connsiteY4" fmla="*/ 21600 h 21600"/>
                <a:gd name="connsiteX5" fmla="*/ 0 w 19800"/>
                <a:gd name="connsiteY5" fmla="*/ 12240 h 21600"/>
                <a:gd name="connsiteX6" fmla="*/ 2657 w 198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00" h="21600">
                  <a:moveTo>
                    <a:pt x="2657" y="0"/>
                  </a:moveTo>
                  <a:lnTo>
                    <a:pt x="17307" y="0"/>
                  </a:lnTo>
                  <a:cubicBezTo>
                    <a:pt x="19226" y="0"/>
                    <a:pt x="19800" y="4835"/>
                    <a:pt x="19800" y="10800"/>
                  </a:cubicBezTo>
                  <a:cubicBezTo>
                    <a:pt x="19800" y="16765"/>
                    <a:pt x="19226" y="21600"/>
                    <a:pt x="17307" y="21600"/>
                  </a:cubicBezTo>
                  <a:lnTo>
                    <a:pt x="2657" y="21600"/>
                  </a:lnTo>
                  <a:cubicBezTo>
                    <a:pt x="738" y="21600"/>
                    <a:pt x="0" y="18205"/>
                    <a:pt x="0" y="12240"/>
                  </a:cubicBezTo>
                  <a:cubicBezTo>
                    <a:pt x="0" y="6275"/>
                    <a:pt x="738" y="0"/>
                    <a:pt x="2657" y="0"/>
                  </a:cubicBezTo>
                  <a:close/>
                </a:path>
              </a:pathLst>
            </a:cu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18F48FD1-E3CC-4C63-87F8-ACC8BD779E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1003" y="3654882"/>
            <a:ext cx="8529851" cy="424731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47208C0-731A-4339-B55B-D29BF45D5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297" y="104280"/>
            <a:ext cx="5836288" cy="5141494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15F66D71-85C5-4CB5-8EEF-1A7FEEACAC7F}"/>
              </a:ext>
            </a:extLst>
          </p:cNvPr>
          <p:cNvSpPr/>
          <p:nvPr/>
        </p:nvSpPr>
        <p:spPr>
          <a:xfrm>
            <a:off x="6204975" y="173040"/>
            <a:ext cx="5859610" cy="4802780"/>
          </a:xfrm>
          <a:prstGeom prst="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61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D440DF5-6589-4306-8F6F-19FFA3C956DC}"/>
              </a:ext>
            </a:extLst>
          </p:cNvPr>
          <p:cNvGrpSpPr/>
          <p:nvPr/>
        </p:nvGrpSpPr>
        <p:grpSpPr>
          <a:xfrm>
            <a:off x="4328717" y="315789"/>
            <a:ext cx="1908301" cy="671115"/>
            <a:chOff x="648040" y="1471747"/>
            <a:chExt cx="1908301" cy="671115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EA539CA-812B-4313-B7AD-B07D1B221E51}"/>
                </a:ext>
              </a:extLst>
            </p:cNvPr>
            <p:cNvSpPr/>
            <p:nvPr/>
          </p:nvSpPr>
          <p:spPr>
            <a:xfrm>
              <a:off x="648040" y="1471747"/>
              <a:ext cx="1684121" cy="671115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61B7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tx2">
                      <a:lumMod val="75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医务室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E765BD37-F5B0-4AB8-9C7E-3E30A579B7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2544" y="1681309"/>
              <a:ext cx="203797" cy="0"/>
            </a:xfrm>
            <a:prstGeom prst="line">
              <a:avLst/>
            </a:prstGeom>
            <a:ln w="57150">
              <a:solidFill>
                <a:srgbClr val="61B7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EEB3E415-FCC8-4F7E-951E-2C6063C8A9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2544" y="1920796"/>
              <a:ext cx="203797" cy="0"/>
            </a:xfrm>
            <a:prstGeom prst="line">
              <a:avLst/>
            </a:prstGeom>
            <a:ln w="57150">
              <a:solidFill>
                <a:srgbClr val="61B7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任意多边形: 形状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A94DE5-1F1C-4445-A208-A23F514DD0C8}"/>
              </a:ext>
            </a:extLst>
          </p:cNvPr>
          <p:cNvSpPr/>
          <p:nvPr/>
        </p:nvSpPr>
        <p:spPr>
          <a:xfrm>
            <a:off x="10936738" y="5729645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DC72E84D-5C5F-4964-B6B0-B2E7A278090F}"/>
              </a:ext>
            </a:extLst>
          </p:cNvPr>
          <p:cNvSpPr/>
          <p:nvPr/>
        </p:nvSpPr>
        <p:spPr>
          <a:xfrm>
            <a:off x="6898106" y="5067729"/>
            <a:ext cx="4215097" cy="747857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医务室</a:t>
            </a:r>
            <a:r>
              <a:rPr lang="zh-CN" altLang="en-US" sz="4800" dirty="0">
                <a:solidFill>
                  <a:srgbClr val="61B7CB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在二层。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4B863D49-60AD-4E2F-B214-853679678A31}"/>
              </a:ext>
            </a:extLst>
          </p:cNvPr>
          <p:cNvSpPr/>
          <p:nvPr/>
        </p:nvSpPr>
        <p:spPr>
          <a:xfrm>
            <a:off x="205654" y="58391"/>
            <a:ext cx="1244298" cy="12442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层</a:t>
            </a:r>
          </a:p>
        </p:txBody>
      </p:sp>
    </p:spTree>
    <p:extLst>
      <p:ext uri="{BB962C8B-B14F-4D97-AF65-F5344CB8AC3E}">
        <p14:creationId xmlns:p14="http://schemas.microsoft.com/office/powerpoint/2010/main" val="25318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41446 -0.303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6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教室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jiào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shì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66F8B45-EC05-440E-8340-1FD80098A216}"/>
              </a:ext>
            </a:extLst>
          </p:cNvPr>
          <p:cNvGrpSpPr/>
          <p:nvPr/>
        </p:nvGrpSpPr>
        <p:grpSpPr>
          <a:xfrm>
            <a:off x="6880187" y="1744059"/>
            <a:ext cx="4097774" cy="3369882"/>
            <a:chOff x="6880187" y="1744059"/>
            <a:chExt cx="4097774" cy="3369882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B00A39C9-D68C-466E-9327-82F22976155A}"/>
                </a:ext>
              </a:extLst>
            </p:cNvPr>
            <p:cNvSpPr/>
            <p:nvPr/>
          </p:nvSpPr>
          <p:spPr>
            <a:xfrm>
              <a:off x="6880187" y="1744059"/>
              <a:ext cx="4097774" cy="3369882"/>
            </a:xfrm>
            <a:prstGeom prst="roundRect">
              <a:avLst>
                <a:gd name="adj" fmla="val 30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37B618B4-F0E3-414C-A7EE-DE2C1D80C7BE}"/>
                </a:ext>
              </a:extLst>
            </p:cNvPr>
            <p:cNvSpPr/>
            <p:nvPr/>
          </p:nvSpPr>
          <p:spPr>
            <a:xfrm>
              <a:off x="6880187" y="3429000"/>
              <a:ext cx="4097774" cy="16849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2226BEE-2BA3-46F6-8A9B-F1977E85B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4945" y="1978659"/>
              <a:ext cx="3370038" cy="3115024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3D2B89E6-8D6A-4FAD-BA54-93A325B05CE0}"/>
              </a:ext>
            </a:extLst>
          </p:cNvPr>
          <p:cNvSpPr/>
          <p:nvPr/>
        </p:nvSpPr>
        <p:spPr>
          <a:xfrm>
            <a:off x="6880187" y="1744056"/>
            <a:ext cx="4097774" cy="3369883"/>
          </a:xfrm>
          <a:prstGeom prst="roundRect">
            <a:avLst>
              <a:gd name="adj" fmla="val 2531"/>
            </a:avLst>
          </a:prstGeom>
          <a:solidFill>
            <a:schemeClr val="bg1">
              <a:alpha val="0"/>
            </a:schemeClr>
          </a:solidFill>
          <a:ln w="76200">
            <a:solidFill>
              <a:srgbClr val="61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79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3层">
            <a:extLst>
              <a:ext uri="{FF2B5EF4-FFF2-40B4-BE49-F238E27FC236}">
                <a16:creationId xmlns:a16="http://schemas.microsoft.com/office/drawing/2014/main" id="{D525338E-6DBD-453F-B859-DA7D0F2E3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15" y="860478"/>
            <a:ext cx="1469263" cy="1097375"/>
          </a:xfrm>
          <a:prstGeom prst="rect">
            <a:avLst/>
          </a:prstGeom>
        </p:spPr>
      </p:pic>
      <p:pic>
        <p:nvPicPr>
          <p:cNvPr id="29" name="2层">
            <a:extLst>
              <a:ext uri="{FF2B5EF4-FFF2-40B4-BE49-F238E27FC236}">
                <a16:creationId xmlns:a16="http://schemas.microsoft.com/office/drawing/2014/main" id="{8A714E1F-C799-4767-94A8-A20364241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15" y="2886561"/>
            <a:ext cx="1469263" cy="1103472"/>
          </a:xfrm>
          <a:prstGeom prst="rect">
            <a:avLst/>
          </a:prstGeom>
        </p:spPr>
      </p:pic>
      <p:pic>
        <p:nvPicPr>
          <p:cNvPr id="30" name="1层">
            <a:extLst>
              <a:ext uri="{FF2B5EF4-FFF2-40B4-BE49-F238E27FC236}">
                <a16:creationId xmlns:a16="http://schemas.microsoft.com/office/drawing/2014/main" id="{BFB2ACD9-16C1-41FE-9673-8F1B2D48E9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15" y="4918741"/>
            <a:ext cx="1469263" cy="1103472"/>
          </a:xfrm>
          <a:prstGeom prst="rect">
            <a:avLst/>
          </a:prstGeom>
        </p:spPr>
      </p:pic>
      <p:sp>
        <p:nvSpPr>
          <p:cNvPr id="43" name="矩形 1">
            <a:hlinkClick r:id="rId7" action="ppaction://hlinksldjump"/>
            <a:extLst>
              <a:ext uri="{FF2B5EF4-FFF2-40B4-BE49-F238E27FC236}">
                <a16:creationId xmlns:a16="http://schemas.microsoft.com/office/drawing/2014/main" id="{35C2457F-23C6-47FA-A4C6-D000644B5130}"/>
              </a:ext>
            </a:extLst>
          </p:cNvPr>
          <p:cNvSpPr/>
          <p:nvPr/>
        </p:nvSpPr>
        <p:spPr>
          <a:xfrm>
            <a:off x="1780464" y="5024515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2">
            <a:hlinkClick r:id="rId8" action="ppaction://hlinksldjump"/>
            <a:extLst>
              <a:ext uri="{FF2B5EF4-FFF2-40B4-BE49-F238E27FC236}">
                <a16:creationId xmlns:a16="http://schemas.microsoft.com/office/drawing/2014/main" id="{87B3B3B8-1423-4B8A-B50B-DD512663F8D4}"/>
              </a:ext>
            </a:extLst>
          </p:cNvPr>
          <p:cNvSpPr/>
          <p:nvPr/>
        </p:nvSpPr>
        <p:spPr>
          <a:xfrm>
            <a:off x="4330589" y="5060066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3">
            <a:extLst>
              <a:ext uri="{FF2B5EF4-FFF2-40B4-BE49-F238E27FC236}">
                <a16:creationId xmlns:a16="http://schemas.microsoft.com/office/drawing/2014/main" id="{15357830-AD53-44B5-97FE-D9DAA74E8370}"/>
              </a:ext>
            </a:extLst>
          </p:cNvPr>
          <p:cNvSpPr/>
          <p:nvPr/>
        </p:nvSpPr>
        <p:spPr>
          <a:xfrm>
            <a:off x="6901692" y="5000052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">
            <a:extLst>
              <a:ext uri="{FF2B5EF4-FFF2-40B4-BE49-F238E27FC236}">
                <a16:creationId xmlns:a16="http://schemas.microsoft.com/office/drawing/2014/main" id="{96CDEAFA-E0CB-47AD-8DF9-5ED260EBAA1A}"/>
              </a:ext>
            </a:extLst>
          </p:cNvPr>
          <p:cNvSpPr/>
          <p:nvPr/>
        </p:nvSpPr>
        <p:spPr>
          <a:xfrm>
            <a:off x="9439393" y="4961743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5">
            <a:extLst>
              <a:ext uri="{FF2B5EF4-FFF2-40B4-BE49-F238E27FC236}">
                <a16:creationId xmlns:a16="http://schemas.microsoft.com/office/drawing/2014/main" id="{F3C2CD12-7CE4-4F3D-8A76-7F7439C022B6}"/>
              </a:ext>
            </a:extLst>
          </p:cNvPr>
          <p:cNvSpPr/>
          <p:nvPr/>
        </p:nvSpPr>
        <p:spPr>
          <a:xfrm>
            <a:off x="1803851" y="2938594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6">
            <a:extLst>
              <a:ext uri="{FF2B5EF4-FFF2-40B4-BE49-F238E27FC236}">
                <a16:creationId xmlns:a16="http://schemas.microsoft.com/office/drawing/2014/main" id="{AA756A67-7456-4A1E-B11B-520A8E18BD5A}"/>
              </a:ext>
            </a:extLst>
          </p:cNvPr>
          <p:cNvSpPr/>
          <p:nvPr/>
        </p:nvSpPr>
        <p:spPr>
          <a:xfrm>
            <a:off x="4353976" y="2974145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6">
            <a:extLst>
              <a:ext uri="{FF2B5EF4-FFF2-40B4-BE49-F238E27FC236}">
                <a16:creationId xmlns:a16="http://schemas.microsoft.com/office/drawing/2014/main" id="{85CBA0F6-EEA1-4A23-B151-21798DBE3EAE}"/>
              </a:ext>
            </a:extLst>
          </p:cNvPr>
          <p:cNvSpPr/>
          <p:nvPr/>
        </p:nvSpPr>
        <p:spPr>
          <a:xfrm>
            <a:off x="6925079" y="2914131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8">
            <a:extLst>
              <a:ext uri="{FF2B5EF4-FFF2-40B4-BE49-F238E27FC236}">
                <a16:creationId xmlns:a16="http://schemas.microsoft.com/office/drawing/2014/main" id="{D55913DD-18BE-4A04-A1B0-EE1C184903D5}"/>
              </a:ext>
            </a:extLst>
          </p:cNvPr>
          <p:cNvSpPr/>
          <p:nvPr/>
        </p:nvSpPr>
        <p:spPr>
          <a:xfrm>
            <a:off x="9462780" y="2875822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9">
            <a:extLst>
              <a:ext uri="{FF2B5EF4-FFF2-40B4-BE49-F238E27FC236}">
                <a16:creationId xmlns:a16="http://schemas.microsoft.com/office/drawing/2014/main" id="{295DD2AB-E020-4398-97C0-41C3CB84BC17}"/>
              </a:ext>
            </a:extLst>
          </p:cNvPr>
          <p:cNvSpPr/>
          <p:nvPr/>
        </p:nvSpPr>
        <p:spPr>
          <a:xfrm>
            <a:off x="1829584" y="959143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10">
            <a:extLst>
              <a:ext uri="{FF2B5EF4-FFF2-40B4-BE49-F238E27FC236}">
                <a16:creationId xmlns:a16="http://schemas.microsoft.com/office/drawing/2014/main" id="{EBD67130-40BB-44BD-A905-DA79499F12DF}"/>
              </a:ext>
            </a:extLst>
          </p:cNvPr>
          <p:cNvSpPr/>
          <p:nvPr/>
        </p:nvSpPr>
        <p:spPr>
          <a:xfrm>
            <a:off x="4379709" y="994694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11">
            <a:extLst>
              <a:ext uri="{FF2B5EF4-FFF2-40B4-BE49-F238E27FC236}">
                <a16:creationId xmlns:a16="http://schemas.microsoft.com/office/drawing/2014/main" id="{6B0BBC7A-88B7-41E5-BDD9-AC9A1880D507}"/>
              </a:ext>
            </a:extLst>
          </p:cNvPr>
          <p:cNvSpPr/>
          <p:nvPr/>
        </p:nvSpPr>
        <p:spPr>
          <a:xfrm>
            <a:off x="6950812" y="934680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12">
            <a:hlinkClick r:id="rId9" action="ppaction://hlinksldjump"/>
            <a:extLst>
              <a:ext uri="{FF2B5EF4-FFF2-40B4-BE49-F238E27FC236}">
                <a16:creationId xmlns:a16="http://schemas.microsoft.com/office/drawing/2014/main" id="{72BCC188-E457-494A-8A62-DA212472AF2D}"/>
              </a:ext>
            </a:extLst>
          </p:cNvPr>
          <p:cNvSpPr/>
          <p:nvPr/>
        </p:nvSpPr>
        <p:spPr>
          <a:xfrm>
            <a:off x="9488513" y="896371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louceng3">
            <a:extLst>
              <a:ext uri="{FF2B5EF4-FFF2-40B4-BE49-F238E27FC236}">
                <a16:creationId xmlns:a16="http://schemas.microsoft.com/office/drawing/2014/main" id="{A33329ED-C9B1-40EA-AE0E-47E99A0EB028}"/>
              </a:ext>
            </a:extLst>
          </p:cNvPr>
          <p:cNvSpPr/>
          <p:nvPr/>
        </p:nvSpPr>
        <p:spPr>
          <a:xfrm>
            <a:off x="136302" y="924231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58F59B7F-0C90-4D6F-9E5C-98543E30D613}"/>
              </a:ext>
            </a:extLst>
          </p:cNvPr>
          <p:cNvSpPr/>
          <p:nvPr/>
        </p:nvSpPr>
        <p:spPr>
          <a:xfrm>
            <a:off x="3670587" y="46548"/>
            <a:ext cx="4868976" cy="74785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计算机室</a:t>
            </a:r>
            <a:r>
              <a:rPr lang="zh-CN" altLang="en-US" sz="4800" dirty="0">
                <a:solidFill>
                  <a:srgbClr val="61B7CB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在几层？</a:t>
            </a:r>
          </a:p>
        </p:txBody>
      </p:sp>
      <p:sp>
        <p:nvSpPr>
          <p:cNvPr id="31" name="矩形 louceng1">
            <a:extLst>
              <a:ext uri="{FF2B5EF4-FFF2-40B4-BE49-F238E27FC236}">
                <a16:creationId xmlns:a16="http://schemas.microsoft.com/office/drawing/2014/main" id="{FABB2EBD-5D1D-4CE9-88F5-2662FDBC6984}"/>
              </a:ext>
            </a:extLst>
          </p:cNvPr>
          <p:cNvSpPr/>
          <p:nvPr/>
        </p:nvSpPr>
        <p:spPr>
          <a:xfrm>
            <a:off x="104873" y="5045562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louceng2">
            <a:extLst>
              <a:ext uri="{FF2B5EF4-FFF2-40B4-BE49-F238E27FC236}">
                <a16:creationId xmlns:a16="http://schemas.microsoft.com/office/drawing/2014/main" id="{64FF3BCF-A8FE-4FB7-BD44-FF84EF270923}"/>
              </a:ext>
            </a:extLst>
          </p:cNvPr>
          <p:cNvSpPr/>
          <p:nvPr/>
        </p:nvSpPr>
        <p:spPr>
          <a:xfrm>
            <a:off x="112294" y="3018394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32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1D440DF5-6589-4306-8F6F-19FFA3C956DC}"/>
              </a:ext>
            </a:extLst>
          </p:cNvPr>
          <p:cNvGrpSpPr/>
          <p:nvPr/>
        </p:nvGrpSpPr>
        <p:grpSpPr>
          <a:xfrm>
            <a:off x="3889094" y="315789"/>
            <a:ext cx="2405799" cy="671115"/>
            <a:chOff x="648040" y="1471747"/>
            <a:chExt cx="1908301" cy="671115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EA539CA-812B-4313-B7AD-B07D1B221E51}"/>
                </a:ext>
              </a:extLst>
            </p:cNvPr>
            <p:cNvSpPr/>
            <p:nvPr/>
          </p:nvSpPr>
          <p:spPr>
            <a:xfrm>
              <a:off x="648040" y="1471747"/>
              <a:ext cx="1684121" cy="671115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61B7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tx2">
                      <a:lumMod val="75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计算机室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E765BD37-F5B0-4AB8-9C7E-3E30A579B7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2544" y="1681309"/>
              <a:ext cx="203797" cy="0"/>
            </a:xfrm>
            <a:prstGeom prst="line">
              <a:avLst/>
            </a:prstGeom>
            <a:ln w="57150">
              <a:solidFill>
                <a:srgbClr val="61B7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EEB3E415-FCC8-4F7E-951E-2C6063C8A9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2544" y="1920796"/>
              <a:ext cx="203797" cy="0"/>
            </a:xfrm>
            <a:prstGeom prst="line">
              <a:avLst/>
            </a:prstGeom>
            <a:ln w="57150">
              <a:solidFill>
                <a:srgbClr val="61B7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3AA0FB1-7684-4958-AF9C-7EE9D1EB3F8C}"/>
              </a:ext>
            </a:extLst>
          </p:cNvPr>
          <p:cNvGrpSpPr/>
          <p:nvPr/>
        </p:nvGrpSpPr>
        <p:grpSpPr>
          <a:xfrm>
            <a:off x="218286" y="4539105"/>
            <a:ext cx="673768" cy="2260504"/>
            <a:chOff x="2574758" y="837187"/>
            <a:chExt cx="673768" cy="2260504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50C81581-69CE-4903-BEB4-B287032FCA8A}"/>
                </a:ext>
              </a:extLst>
            </p:cNvPr>
            <p:cNvSpPr/>
            <p:nvPr/>
          </p:nvSpPr>
          <p:spPr>
            <a:xfrm>
              <a:off x="2665920" y="837187"/>
              <a:ext cx="481264" cy="481264"/>
            </a:xfrm>
            <a:prstGeom prst="ellipse">
              <a:avLst/>
            </a:pr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3F2C1684-8A39-4C81-A7E6-4950FDF94EFF}"/>
                </a:ext>
              </a:extLst>
            </p:cNvPr>
            <p:cNvSpPr/>
            <p:nvPr/>
          </p:nvSpPr>
          <p:spPr>
            <a:xfrm>
              <a:off x="2574758" y="1354544"/>
              <a:ext cx="673768" cy="998621"/>
            </a:xfrm>
            <a:prstGeom prst="roundRect">
              <a:avLst/>
            </a:pr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流程图: 终止 28">
              <a:extLst>
                <a:ext uri="{FF2B5EF4-FFF2-40B4-BE49-F238E27FC236}">
                  <a16:creationId xmlns:a16="http://schemas.microsoft.com/office/drawing/2014/main" id="{9717AC48-A0B2-4044-B033-E03F52D18B65}"/>
                </a:ext>
              </a:extLst>
            </p:cNvPr>
            <p:cNvSpPr/>
            <p:nvPr/>
          </p:nvSpPr>
          <p:spPr>
            <a:xfrm rot="5400000">
              <a:off x="2348692" y="2596055"/>
              <a:ext cx="859813" cy="14345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657 w 20782"/>
                <a:gd name="connsiteY0" fmla="*/ 0 h 21600"/>
                <a:gd name="connsiteX1" fmla="*/ 17307 w 20782"/>
                <a:gd name="connsiteY1" fmla="*/ 0 h 21600"/>
                <a:gd name="connsiteX2" fmla="*/ 20782 w 20782"/>
                <a:gd name="connsiteY2" fmla="*/ 10800 h 21600"/>
                <a:gd name="connsiteX3" fmla="*/ 17307 w 20782"/>
                <a:gd name="connsiteY3" fmla="*/ 21600 h 21600"/>
                <a:gd name="connsiteX4" fmla="*/ 2657 w 20782"/>
                <a:gd name="connsiteY4" fmla="*/ 21600 h 21600"/>
                <a:gd name="connsiteX5" fmla="*/ 0 w 20782"/>
                <a:gd name="connsiteY5" fmla="*/ 12240 h 21600"/>
                <a:gd name="connsiteX6" fmla="*/ 2657 w 20782"/>
                <a:gd name="connsiteY6" fmla="*/ 0 h 21600"/>
                <a:gd name="connsiteX0" fmla="*/ 2657 w 19800"/>
                <a:gd name="connsiteY0" fmla="*/ 0 h 21600"/>
                <a:gd name="connsiteX1" fmla="*/ 17307 w 19800"/>
                <a:gd name="connsiteY1" fmla="*/ 0 h 21600"/>
                <a:gd name="connsiteX2" fmla="*/ 19800 w 19800"/>
                <a:gd name="connsiteY2" fmla="*/ 10800 h 21600"/>
                <a:gd name="connsiteX3" fmla="*/ 17307 w 19800"/>
                <a:gd name="connsiteY3" fmla="*/ 21600 h 21600"/>
                <a:gd name="connsiteX4" fmla="*/ 2657 w 19800"/>
                <a:gd name="connsiteY4" fmla="*/ 21600 h 21600"/>
                <a:gd name="connsiteX5" fmla="*/ 0 w 19800"/>
                <a:gd name="connsiteY5" fmla="*/ 12240 h 21600"/>
                <a:gd name="connsiteX6" fmla="*/ 2657 w 198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00" h="21600">
                  <a:moveTo>
                    <a:pt x="2657" y="0"/>
                  </a:moveTo>
                  <a:lnTo>
                    <a:pt x="17307" y="0"/>
                  </a:lnTo>
                  <a:cubicBezTo>
                    <a:pt x="19226" y="0"/>
                    <a:pt x="19800" y="4835"/>
                    <a:pt x="19800" y="10800"/>
                  </a:cubicBezTo>
                  <a:cubicBezTo>
                    <a:pt x="19800" y="16765"/>
                    <a:pt x="19226" y="21600"/>
                    <a:pt x="17307" y="21600"/>
                  </a:cubicBezTo>
                  <a:lnTo>
                    <a:pt x="2657" y="21600"/>
                  </a:lnTo>
                  <a:cubicBezTo>
                    <a:pt x="738" y="21600"/>
                    <a:pt x="0" y="18205"/>
                    <a:pt x="0" y="12240"/>
                  </a:cubicBezTo>
                  <a:cubicBezTo>
                    <a:pt x="0" y="6275"/>
                    <a:pt x="738" y="0"/>
                    <a:pt x="2657" y="0"/>
                  </a:cubicBezTo>
                  <a:close/>
                </a:path>
              </a:pathLst>
            </a:cu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流程图: 终止 28">
              <a:extLst>
                <a:ext uri="{FF2B5EF4-FFF2-40B4-BE49-F238E27FC236}">
                  <a16:creationId xmlns:a16="http://schemas.microsoft.com/office/drawing/2014/main" id="{042930F5-86F4-4806-9994-216409647229}"/>
                </a:ext>
              </a:extLst>
            </p:cNvPr>
            <p:cNvSpPr/>
            <p:nvPr/>
          </p:nvSpPr>
          <p:spPr>
            <a:xfrm rot="5400000">
              <a:off x="2602512" y="2596054"/>
              <a:ext cx="859814" cy="14345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657 w 20782"/>
                <a:gd name="connsiteY0" fmla="*/ 0 h 21600"/>
                <a:gd name="connsiteX1" fmla="*/ 17307 w 20782"/>
                <a:gd name="connsiteY1" fmla="*/ 0 h 21600"/>
                <a:gd name="connsiteX2" fmla="*/ 20782 w 20782"/>
                <a:gd name="connsiteY2" fmla="*/ 10800 h 21600"/>
                <a:gd name="connsiteX3" fmla="*/ 17307 w 20782"/>
                <a:gd name="connsiteY3" fmla="*/ 21600 h 21600"/>
                <a:gd name="connsiteX4" fmla="*/ 2657 w 20782"/>
                <a:gd name="connsiteY4" fmla="*/ 21600 h 21600"/>
                <a:gd name="connsiteX5" fmla="*/ 0 w 20782"/>
                <a:gd name="connsiteY5" fmla="*/ 12240 h 21600"/>
                <a:gd name="connsiteX6" fmla="*/ 2657 w 20782"/>
                <a:gd name="connsiteY6" fmla="*/ 0 h 21600"/>
                <a:gd name="connsiteX0" fmla="*/ 2657 w 19800"/>
                <a:gd name="connsiteY0" fmla="*/ 0 h 21600"/>
                <a:gd name="connsiteX1" fmla="*/ 17307 w 19800"/>
                <a:gd name="connsiteY1" fmla="*/ 0 h 21600"/>
                <a:gd name="connsiteX2" fmla="*/ 19800 w 19800"/>
                <a:gd name="connsiteY2" fmla="*/ 10800 h 21600"/>
                <a:gd name="connsiteX3" fmla="*/ 17307 w 19800"/>
                <a:gd name="connsiteY3" fmla="*/ 21600 h 21600"/>
                <a:gd name="connsiteX4" fmla="*/ 2657 w 19800"/>
                <a:gd name="connsiteY4" fmla="*/ 21600 h 21600"/>
                <a:gd name="connsiteX5" fmla="*/ 0 w 19800"/>
                <a:gd name="connsiteY5" fmla="*/ 12240 h 21600"/>
                <a:gd name="connsiteX6" fmla="*/ 2657 w 198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00" h="21600">
                  <a:moveTo>
                    <a:pt x="2657" y="0"/>
                  </a:moveTo>
                  <a:lnTo>
                    <a:pt x="17307" y="0"/>
                  </a:lnTo>
                  <a:cubicBezTo>
                    <a:pt x="19226" y="0"/>
                    <a:pt x="19800" y="4835"/>
                    <a:pt x="19800" y="10800"/>
                  </a:cubicBezTo>
                  <a:cubicBezTo>
                    <a:pt x="19800" y="16765"/>
                    <a:pt x="19226" y="21600"/>
                    <a:pt x="17307" y="21600"/>
                  </a:cubicBezTo>
                  <a:lnTo>
                    <a:pt x="2657" y="21600"/>
                  </a:lnTo>
                  <a:cubicBezTo>
                    <a:pt x="738" y="21600"/>
                    <a:pt x="0" y="18205"/>
                    <a:pt x="0" y="12240"/>
                  </a:cubicBezTo>
                  <a:cubicBezTo>
                    <a:pt x="0" y="6275"/>
                    <a:pt x="738" y="0"/>
                    <a:pt x="2657" y="0"/>
                  </a:cubicBezTo>
                  <a:close/>
                </a:path>
              </a:pathLst>
            </a:cu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DC1850A7-4F03-4EEB-A66B-C63F74D5E9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1003" y="3654882"/>
            <a:ext cx="8529851" cy="424731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9B051A0-713A-450A-9506-19385F5D6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899" y="177384"/>
            <a:ext cx="5897084" cy="480278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15F66D71-85C5-4CB5-8EEF-1A7FEEACAC7F}"/>
              </a:ext>
            </a:extLst>
          </p:cNvPr>
          <p:cNvSpPr/>
          <p:nvPr/>
        </p:nvSpPr>
        <p:spPr>
          <a:xfrm>
            <a:off x="6204975" y="173040"/>
            <a:ext cx="5859610" cy="4802780"/>
          </a:xfrm>
          <a:prstGeom prst="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61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: 形状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484166-AD22-4A2F-8225-C7AC84A2B1B0}"/>
              </a:ext>
            </a:extLst>
          </p:cNvPr>
          <p:cNvSpPr/>
          <p:nvPr/>
        </p:nvSpPr>
        <p:spPr>
          <a:xfrm>
            <a:off x="10936738" y="5729645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9F4BE750-D7FE-4DBF-8D68-18CB99A67A3B}"/>
              </a:ext>
            </a:extLst>
          </p:cNvPr>
          <p:cNvSpPr/>
          <p:nvPr/>
        </p:nvSpPr>
        <p:spPr>
          <a:xfrm>
            <a:off x="6898106" y="5067729"/>
            <a:ext cx="4757600" cy="747857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计算机室</a:t>
            </a:r>
            <a:r>
              <a:rPr lang="zh-CN" altLang="en-US" sz="4800" dirty="0">
                <a:solidFill>
                  <a:srgbClr val="61B7CB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在三层。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2DA997F0-01A0-4775-822D-BFB44F37B04D}"/>
              </a:ext>
            </a:extLst>
          </p:cNvPr>
          <p:cNvSpPr/>
          <p:nvPr/>
        </p:nvSpPr>
        <p:spPr>
          <a:xfrm>
            <a:off x="205654" y="58391"/>
            <a:ext cx="1244298" cy="12442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层</a:t>
            </a:r>
          </a:p>
        </p:txBody>
      </p:sp>
    </p:spTree>
    <p:extLst>
      <p:ext uri="{BB962C8B-B14F-4D97-AF65-F5344CB8AC3E}">
        <p14:creationId xmlns:p14="http://schemas.microsoft.com/office/powerpoint/2010/main" val="379529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41446 -0.303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6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3层">
            <a:extLst>
              <a:ext uri="{FF2B5EF4-FFF2-40B4-BE49-F238E27FC236}">
                <a16:creationId xmlns:a16="http://schemas.microsoft.com/office/drawing/2014/main" id="{124AF818-3A6B-4BE4-BBFD-1CA45B3BC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15" y="860478"/>
            <a:ext cx="1469263" cy="1097375"/>
          </a:xfrm>
          <a:prstGeom prst="rect">
            <a:avLst/>
          </a:prstGeom>
        </p:spPr>
      </p:pic>
      <p:pic>
        <p:nvPicPr>
          <p:cNvPr id="29" name="2层">
            <a:extLst>
              <a:ext uri="{FF2B5EF4-FFF2-40B4-BE49-F238E27FC236}">
                <a16:creationId xmlns:a16="http://schemas.microsoft.com/office/drawing/2014/main" id="{9E517880-E909-469A-8412-99DD3222F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15" y="2886561"/>
            <a:ext cx="1469263" cy="1103472"/>
          </a:xfrm>
          <a:prstGeom prst="rect">
            <a:avLst/>
          </a:prstGeom>
        </p:spPr>
      </p:pic>
      <p:pic>
        <p:nvPicPr>
          <p:cNvPr id="30" name="1层">
            <a:extLst>
              <a:ext uri="{FF2B5EF4-FFF2-40B4-BE49-F238E27FC236}">
                <a16:creationId xmlns:a16="http://schemas.microsoft.com/office/drawing/2014/main" id="{0019066E-1C2F-4DF0-9FB8-1402547113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15" y="4918741"/>
            <a:ext cx="1469263" cy="1103472"/>
          </a:xfrm>
          <a:prstGeom prst="rect">
            <a:avLst/>
          </a:prstGeom>
        </p:spPr>
      </p:pic>
      <p:sp>
        <p:nvSpPr>
          <p:cNvPr id="43" name="矩形 1">
            <a:hlinkClick r:id="rId7" action="ppaction://hlinksldjump"/>
            <a:extLst>
              <a:ext uri="{FF2B5EF4-FFF2-40B4-BE49-F238E27FC236}">
                <a16:creationId xmlns:a16="http://schemas.microsoft.com/office/drawing/2014/main" id="{35C2457F-23C6-47FA-A4C6-D000644B5130}"/>
              </a:ext>
            </a:extLst>
          </p:cNvPr>
          <p:cNvSpPr/>
          <p:nvPr/>
        </p:nvSpPr>
        <p:spPr>
          <a:xfrm>
            <a:off x="1780464" y="5051808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2">
            <a:hlinkClick r:id="rId8" action="ppaction://hlinksldjump"/>
            <a:extLst>
              <a:ext uri="{FF2B5EF4-FFF2-40B4-BE49-F238E27FC236}">
                <a16:creationId xmlns:a16="http://schemas.microsoft.com/office/drawing/2014/main" id="{87B3B3B8-1423-4B8A-B50B-DD512663F8D4}"/>
              </a:ext>
            </a:extLst>
          </p:cNvPr>
          <p:cNvSpPr/>
          <p:nvPr/>
        </p:nvSpPr>
        <p:spPr>
          <a:xfrm>
            <a:off x="4330589" y="5087359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3">
            <a:extLst>
              <a:ext uri="{FF2B5EF4-FFF2-40B4-BE49-F238E27FC236}">
                <a16:creationId xmlns:a16="http://schemas.microsoft.com/office/drawing/2014/main" id="{15357830-AD53-44B5-97FE-D9DAA74E8370}"/>
              </a:ext>
            </a:extLst>
          </p:cNvPr>
          <p:cNvSpPr/>
          <p:nvPr/>
        </p:nvSpPr>
        <p:spPr>
          <a:xfrm>
            <a:off x="6901692" y="5027345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">
            <a:extLst>
              <a:ext uri="{FF2B5EF4-FFF2-40B4-BE49-F238E27FC236}">
                <a16:creationId xmlns:a16="http://schemas.microsoft.com/office/drawing/2014/main" id="{96CDEAFA-E0CB-47AD-8DF9-5ED260EBAA1A}"/>
              </a:ext>
            </a:extLst>
          </p:cNvPr>
          <p:cNvSpPr/>
          <p:nvPr/>
        </p:nvSpPr>
        <p:spPr>
          <a:xfrm>
            <a:off x="9439393" y="4989036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5">
            <a:extLst>
              <a:ext uri="{FF2B5EF4-FFF2-40B4-BE49-F238E27FC236}">
                <a16:creationId xmlns:a16="http://schemas.microsoft.com/office/drawing/2014/main" id="{F3C2CD12-7CE4-4F3D-8A76-7F7439C022B6}"/>
              </a:ext>
            </a:extLst>
          </p:cNvPr>
          <p:cNvSpPr/>
          <p:nvPr/>
        </p:nvSpPr>
        <p:spPr>
          <a:xfrm>
            <a:off x="1803851" y="2965887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6">
            <a:extLst>
              <a:ext uri="{FF2B5EF4-FFF2-40B4-BE49-F238E27FC236}">
                <a16:creationId xmlns:a16="http://schemas.microsoft.com/office/drawing/2014/main" id="{AA756A67-7456-4A1E-B11B-520A8E18BD5A}"/>
              </a:ext>
            </a:extLst>
          </p:cNvPr>
          <p:cNvSpPr/>
          <p:nvPr/>
        </p:nvSpPr>
        <p:spPr>
          <a:xfrm>
            <a:off x="4353976" y="3001438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6">
            <a:extLst>
              <a:ext uri="{FF2B5EF4-FFF2-40B4-BE49-F238E27FC236}">
                <a16:creationId xmlns:a16="http://schemas.microsoft.com/office/drawing/2014/main" id="{85CBA0F6-EEA1-4A23-B151-21798DBE3EAE}"/>
              </a:ext>
            </a:extLst>
          </p:cNvPr>
          <p:cNvSpPr/>
          <p:nvPr/>
        </p:nvSpPr>
        <p:spPr>
          <a:xfrm>
            <a:off x="6925079" y="2941424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8">
            <a:hlinkClick r:id="rId9" action="ppaction://hlinksldjump"/>
            <a:extLst>
              <a:ext uri="{FF2B5EF4-FFF2-40B4-BE49-F238E27FC236}">
                <a16:creationId xmlns:a16="http://schemas.microsoft.com/office/drawing/2014/main" id="{D55913DD-18BE-4A04-A1B0-EE1C184903D5}"/>
              </a:ext>
            </a:extLst>
          </p:cNvPr>
          <p:cNvSpPr/>
          <p:nvPr/>
        </p:nvSpPr>
        <p:spPr>
          <a:xfrm>
            <a:off x="9462780" y="2903115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9">
            <a:extLst>
              <a:ext uri="{FF2B5EF4-FFF2-40B4-BE49-F238E27FC236}">
                <a16:creationId xmlns:a16="http://schemas.microsoft.com/office/drawing/2014/main" id="{295DD2AB-E020-4398-97C0-41C3CB84BC17}"/>
              </a:ext>
            </a:extLst>
          </p:cNvPr>
          <p:cNvSpPr/>
          <p:nvPr/>
        </p:nvSpPr>
        <p:spPr>
          <a:xfrm>
            <a:off x="1829584" y="986436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10">
            <a:extLst>
              <a:ext uri="{FF2B5EF4-FFF2-40B4-BE49-F238E27FC236}">
                <a16:creationId xmlns:a16="http://schemas.microsoft.com/office/drawing/2014/main" id="{EBD67130-40BB-44BD-A905-DA79499F12DF}"/>
              </a:ext>
            </a:extLst>
          </p:cNvPr>
          <p:cNvSpPr/>
          <p:nvPr/>
        </p:nvSpPr>
        <p:spPr>
          <a:xfrm>
            <a:off x="4379709" y="1021987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11">
            <a:extLst>
              <a:ext uri="{FF2B5EF4-FFF2-40B4-BE49-F238E27FC236}">
                <a16:creationId xmlns:a16="http://schemas.microsoft.com/office/drawing/2014/main" id="{6B0BBC7A-88B7-41E5-BDD9-AC9A1880D507}"/>
              </a:ext>
            </a:extLst>
          </p:cNvPr>
          <p:cNvSpPr/>
          <p:nvPr/>
        </p:nvSpPr>
        <p:spPr>
          <a:xfrm>
            <a:off x="6950812" y="961973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12">
            <a:extLst>
              <a:ext uri="{FF2B5EF4-FFF2-40B4-BE49-F238E27FC236}">
                <a16:creationId xmlns:a16="http://schemas.microsoft.com/office/drawing/2014/main" id="{72BCC188-E457-494A-8A62-DA212472AF2D}"/>
              </a:ext>
            </a:extLst>
          </p:cNvPr>
          <p:cNvSpPr/>
          <p:nvPr/>
        </p:nvSpPr>
        <p:spPr>
          <a:xfrm>
            <a:off x="9488513" y="923664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louceng2">
            <a:extLst>
              <a:ext uri="{FF2B5EF4-FFF2-40B4-BE49-F238E27FC236}">
                <a16:creationId xmlns:a16="http://schemas.microsoft.com/office/drawing/2014/main" id="{C10BBD13-0852-4FC9-98B1-B80B1573924C}"/>
              </a:ext>
            </a:extLst>
          </p:cNvPr>
          <p:cNvSpPr/>
          <p:nvPr/>
        </p:nvSpPr>
        <p:spPr>
          <a:xfrm>
            <a:off x="171618" y="3011531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2AB1EEBA-0A21-42EC-91E0-9A42097468B0}"/>
              </a:ext>
            </a:extLst>
          </p:cNvPr>
          <p:cNvSpPr/>
          <p:nvPr/>
        </p:nvSpPr>
        <p:spPr>
          <a:xfrm>
            <a:off x="3763576" y="46548"/>
            <a:ext cx="4664847" cy="74785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办公室</a:t>
            </a:r>
            <a:r>
              <a:rPr lang="zh-CN" altLang="en-US" sz="4800" dirty="0">
                <a:solidFill>
                  <a:srgbClr val="61B7CB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在几层？</a:t>
            </a:r>
          </a:p>
        </p:txBody>
      </p:sp>
      <p:sp>
        <p:nvSpPr>
          <p:cNvPr id="31" name="矩形 louceng1">
            <a:extLst>
              <a:ext uri="{FF2B5EF4-FFF2-40B4-BE49-F238E27FC236}">
                <a16:creationId xmlns:a16="http://schemas.microsoft.com/office/drawing/2014/main" id="{1ED469B9-A3FB-41D9-A005-E6A49BA57B39}"/>
              </a:ext>
            </a:extLst>
          </p:cNvPr>
          <p:cNvSpPr/>
          <p:nvPr/>
        </p:nvSpPr>
        <p:spPr>
          <a:xfrm>
            <a:off x="104873" y="5045562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louceng3">
            <a:extLst>
              <a:ext uri="{FF2B5EF4-FFF2-40B4-BE49-F238E27FC236}">
                <a16:creationId xmlns:a16="http://schemas.microsoft.com/office/drawing/2014/main" id="{74226982-586D-479C-904E-6EAC9E98DDEE}"/>
              </a:ext>
            </a:extLst>
          </p:cNvPr>
          <p:cNvSpPr/>
          <p:nvPr/>
        </p:nvSpPr>
        <p:spPr>
          <a:xfrm>
            <a:off x="112294" y="965003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46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50" grpId="0" animBg="1"/>
      <p:bldP spid="5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44557509-C395-42E7-8C13-CE228B3D1C3C}"/>
              </a:ext>
            </a:extLst>
          </p:cNvPr>
          <p:cNvGrpSpPr/>
          <p:nvPr/>
        </p:nvGrpSpPr>
        <p:grpSpPr>
          <a:xfrm>
            <a:off x="218286" y="4539105"/>
            <a:ext cx="673768" cy="2260504"/>
            <a:chOff x="2574758" y="837187"/>
            <a:chExt cx="673768" cy="2260504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6118E8F4-6907-4323-A9A3-2AD7B1C5EBA0}"/>
                </a:ext>
              </a:extLst>
            </p:cNvPr>
            <p:cNvSpPr/>
            <p:nvPr/>
          </p:nvSpPr>
          <p:spPr>
            <a:xfrm>
              <a:off x="2665920" y="837187"/>
              <a:ext cx="481264" cy="481264"/>
            </a:xfrm>
            <a:prstGeom prst="ellipse">
              <a:avLst/>
            </a:pr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E4A51B62-3267-449E-9EC5-261D1C520939}"/>
                </a:ext>
              </a:extLst>
            </p:cNvPr>
            <p:cNvSpPr/>
            <p:nvPr/>
          </p:nvSpPr>
          <p:spPr>
            <a:xfrm>
              <a:off x="2574758" y="1354544"/>
              <a:ext cx="673768" cy="998621"/>
            </a:xfrm>
            <a:prstGeom prst="roundRect">
              <a:avLst/>
            </a:pr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流程图: 终止 28">
              <a:extLst>
                <a:ext uri="{FF2B5EF4-FFF2-40B4-BE49-F238E27FC236}">
                  <a16:creationId xmlns:a16="http://schemas.microsoft.com/office/drawing/2014/main" id="{79F99F6D-33F8-4F2C-8352-38C1FEDA7E99}"/>
                </a:ext>
              </a:extLst>
            </p:cNvPr>
            <p:cNvSpPr/>
            <p:nvPr/>
          </p:nvSpPr>
          <p:spPr>
            <a:xfrm rot="5400000">
              <a:off x="2348692" y="2596055"/>
              <a:ext cx="859813" cy="14345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657 w 20782"/>
                <a:gd name="connsiteY0" fmla="*/ 0 h 21600"/>
                <a:gd name="connsiteX1" fmla="*/ 17307 w 20782"/>
                <a:gd name="connsiteY1" fmla="*/ 0 h 21600"/>
                <a:gd name="connsiteX2" fmla="*/ 20782 w 20782"/>
                <a:gd name="connsiteY2" fmla="*/ 10800 h 21600"/>
                <a:gd name="connsiteX3" fmla="*/ 17307 w 20782"/>
                <a:gd name="connsiteY3" fmla="*/ 21600 h 21600"/>
                <a:gd name="connsiteX4" fmla="*/ 2657 w 20782"/>
                <a:gd name="connsiteY4" fmla="*/ 21600 h 21600"/>
                <a:gd name="connsiteX5" fmla="*/ 0 w 20782"/>
                <a:gd name="connsiteY5" fmla="*/ 12240 h 21600"/>
                <a:gd name="connsiteX6" fmla="*/ 2657 w 20782"/>
                <a:gd name="connsiteY6" fmla="*/ 0 h 21600"/>
                <a:gd name="connsiteX0" fmla="*/ 2657 w 19800"/>
                <a:gd name="connsiteY0" fmla="*/ 0 h 21600"/>
                <a:gd name="connsiteX1" fmla="*/ 17307 w 19800"/>
                <a:gd name="connsiteY1" fmla="*/ 0 h 21600"/>
                <a:gd name="connsiteX2" fmla="*/ 19800 w 19800"/>
                <a:gd name="connsiteY2" fmla="*/ 10800 h 21600"/>
                <a:gd name="connsiteX3" fmla="*/ 17307 w 19800"/>
                <a:gd name="connsiteY3" fmla="*/ 21600 h 21600"/>
                <a:gd name="connsiteX4" fmla="*/ 2657 w 19800"/>
                <a:gd name="connsiteY4" fmla="*/ 21600 h 21600"/>
                <a:gd name="connsiteX5" fmla="*/ 0 w 19800"/>
                <a:gd name="connsiteY5" fmla="*/ 12240 h 21600"/>
                <a:gd name="connsiteX6" fmla="*/ 2657 w 198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00" h="21600">
                  <a:moveTo>
                    <a:pt x="2657" y="0"/>
                  </a:moveTo>
                  <a:lnTo>
                    <a:pt x="17307" y="0"/>
                  </a:lnTo>
                  <a:cubicBezTo>
                    <a:pt x="19226" y="0"/>
                    <a:pt x="19800" y="4835"/>
                    <a:pt x="19800" y="10800"/>
                  </a:cubicBezTo>
                  <a:cubicBezTo>
                    <a:pt x="19800" y="16765"/>
                    <a:pt x="19226" y="21600"/>
                    <a:pt x="17307" y="21600"/>
                  </a:cubicBezTo>
                  <a:lnTo>
                    <a:pt x="2657" y="21600"/>
                  </a:lnTo>
                  <a:cubicBezTo>
                    <a:pt x="738" y="21600"/>
                    <a:pt x="0" y="18205"/>
                    <a:pt x="0" y="12240"/>
                  </a:cubicBezTo>
                  <a:cubicBezTo>
                    <a:pt x="0" y="6275"/>
                    <a:pt x="738" y="0"/>
                    <a:pt x="2657" y="0"/>
                  </a:cubicBezTo>
                  <a:close/>
                </a:path>
              </a:pathLst>
            </a:cu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流程图: 终止 28">
              <a:extLst>
                <a:ext uri="{FF2B5EF4-FFF2-40B4-BE49-F238E27FC236}">
                  <a16:creationId xmlns:a16="http://schemas.microsoft.com/office/drawing/2014/main" id="{E5E2377C-A985-49A7-AE16-3038C5160700}"/>
                </a:ext>
              </a:extLst>
            </p:cNvPr>
            <p:cNvSpPr/>
            <p:nvPr/>
          </p:nvSpPr>
          <p:spPr>
            <a:xfrm rot="5400000">
              <a:off x="2602512" y="2596054"/>
              <a:ext cx="859814" cy="14345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657 w 20782"/>
                <a:gd name="connsiteY0" fmla="*/ 0 h 21600"/>
                <a:gd name="connsiteX1" fmla="*/ 17307 w 20782"/>
                <a:gd name="connsiteY1" fmla="*/ 0 h 21600"/>
                <a:gd name="connsiteX2" fmla="*/ 20782 w 20782"/>
                <a:gd name="connsiteY2" fmla="*/ 10800 h 21600"/>
                <a:gd name="connsiteX3" fmla="*/ 17307 w 20782"/>
                <a:gd name="connsiteY3" fmla="*/ 21600 h 21600"/>
                <a:gd name="connsiteX4" fmla="*/ 2657 w 20782"/>
                <a:gd name="connsiteY4" fmla="*/ 21600 h 21600"/>
                <a:gd name="connsiteX5" fmla="*/ 0 w 20782"/>
                <a:gd name="connsiteY5" fmla="*/ 12240 h 21600"/>
                <a:gd name="connsiteX6" fmla="*/ 2657 w 20782"/>
                <a:gd name="connsiteY6" fmla="*/ 0 h 21600"/>
                <a:gd name="connsiteX0" fmla="*/ 2657 w 19800"/>
                <a:gd name="connsiteY0" fmla="*/ 0 h 21600"/>
                <a:gd name="connsiteX1" fmla="*/ 17307 w 19800"/>
                <a:gd name="connsiteY1" fmla="*/ 0 h 21600"/>
                <a:gd name="connsiteX2" fmla="*/ 19800 w 19800"/>
                <a:gd name="connsiteY2" fmla="*/ 10800 h 21600"/>
                <a:gd name="connsiteX3" fmla="*/ 17307 w 19800"/>
                <a:gd name="connsiteY3" fmla="*/ 21600 h 21600"/>
                <a:gd name="connsiteX4" fmla="*/ 2657 w 19800"/>
                <a:gd name="connsiteY4" fmla="*/ 21600 h 21600"/>
                <a:gd name="connsiteX5" fmla="*/ 0 w 19800"/>
                <a:gd name="connsiteY5" fmla="*/ 12240 h 21600"/>
                <a:gd name="connsiteX6" fmla="*/ 2657 w 198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00" h="21600">
                  <a:moveTo>
                    <a:pt x="2657" y="0"/>
                  </a:moveTo>
                  <a:lnTo>
                    <a:pt x="17307" y="0"/>
                  </a:lnTo>
                  <a:cubicBezTo>
                    <a:pt x="19226" y="0"/>
                    <a:pt x="19800" y="4835"/>
                    <a:pt x="19800" y="10800"/>
                  </a:cubicBezTo>
                  <a:cubicBezTo>
                    <a:pt x="19800" y="16765"/>
                    <a:pt x="19226" y="21600"/>
                    <a:pt x="17307" y="21600"/>
                  </a:cubicBezTo>
                  <a:lnTo>
                    <a:pt x="2657" y="21600"/>
                  </a:lnTo>
                  <a:cubicBezTo>
                    <a:pt x="738" y="21600"/>
                    <a:pt x="0" y="18205"/>
                    <a:pt x="0" y="12240"/>
                  </a:cubicBezTo>
                  <a:cubicBezTo>
                    <a:pt x="0" y="6275"/>
                    <a:pt x="738" y="0"/>
                    <a:pt x="2657" y="0"/>
                  </a:cubicBezTo>
                  <a:close/>
                </a:path>
              </a:pathLst>
            </a:cu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B35076E9-619A-4FD8-BC74-8348F49BE8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1003" y="3654882"/>
            <a:ext cx="8529851" cy="424731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2493BED-D92F-4034-92A8-97186FBA3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295" y="177384"/>
            <a:ext cx="5836292" cy="480278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15F66D71-85C5-4CB5-8EEF-1A7FEEACAC7F}"/>
              </a:ext>
            </a:extLst>
          </p:cNvPr>
          <p:cNvSpPr/>
          <p:nvPr/>
        </p:nvSpPr>
        <p:spPr>
          <a:xfrm>
            <a:off x="6204975" y="173040"/>
            <a:ext cx="5859610" cy="4802780"/>
          </a:xfrm>
          <a:prstGeom prst="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61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D440DF5-6589-4306-8F6F-19FFA3C956DC}"/>
              </a:ext>
            </a:extLst>
          </p:cNvPr>
          <p:cNvGrpSpPr/>
          <p:nvPr/>
        </p:nvGrpSpPr>
        <p:grpSpPr>
          <a:xfrm>
            <a:off x="4328717" y="315789"/>
            <a:ext cx="1908301" cy="671115"/>
            <a:chOff x="648040" y="1471747"/>
            <a:chExt cx="1908301" cy="671115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EA539CA-812B-4313-B7AD-B07D1B221E51}"/>
                </a:ext>
              </a:extLst>
            </p:cNvPr>
            <p:cNvSpPr/>
            <p:nvPr/>
          </p:nvSpPr>
          <p:spPr>
            <a:xfrm>
              <a:off x="648040" y="1471747"/>
              <a:ext cx="1684121" cy="671115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61B7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tx2">
                      <a:lumMod val="75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办公室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E765BD37-F5B0-4AB8-9C7E-3E30A579B7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2544" y="1681309"/>
              <a:ext cx="203797" cy="0"/>
            </a:xfrm>
            <a:prstGeom prst="line">
              <a:avLst/>
            </a:prstGeom>
            <a:ln w="57150">
              <a:solidFill>
                <a:srgbClr val="61B7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EEB3E415-FCC8-4F7E-951E-2C6063C8A9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2544" y="1920796"/>
              <a:ext cx="203797" cy="0"/>
            </a:xfrm>
            <a:prstGeom prst="line">
              <a:avLst/>
            </a:prstGeom>
            <a:ln w="57150">
              <a:solidFill>
                <a:srgbClr val="61B7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任意多边形: 形状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529BEAA-6C71-46F7-95D3-5D7C53504AEA}"/>
              </a:ext>
            </a:extLst>
          </p:cNvPr>
          <p:cNvSpPr/>
          <p:nvPr/>
        </p:nvSpPr>
        <p:spPr>
          <a:xfrm>
            <a:off x="10936738" y="5729645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211EF950-5F95-43D4-87D0-6B76E857376E}"/>
              </a:ext>
            </a:extLst>
          </p:cNvPr>
          <p:cNvSpPr/>
          <p:nvPr/>
        </p:nvSpPr>
        <p:spPr>
          <a:xfrm>
            <a:off x="6898106" y="5067729"/>
            <a:ext cx="4215097" cy="747857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办公室</a:t>
            </a:r>
            <a:r>
              <a:rPr lang="zh-CN" altLang="en-US" sz="4800" dirty="0">
                <a:solidFill>
                  <a:srgbClr val="61B7CB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在二层。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F332BF43-4564-4EE5-BC8F-6F21D578D43D}"/>
              </a:ext>
            </a:extLst>
          </p:cNvPr>
          <p:cNvSpPr/>
          <p:nvPr/>
        </p:nvSpPr>
        <p:spPr>
          <a:xfrm>
            <a:off x="205654" y="58391"/>
            <a:ext cx="1244298" cy="12442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C11F6A0-3DD7-44E1-AD5C-06A6F27AD917}"/>
              </a:ext>
            </a:extLst>
          </p:cNvPr>
          <p:cNvSpPr/>
          <p:nvPr/>
        </p:nvSpPr>
        <p:spPr>
          <a:xfrm>
            <a:off x="8641927" y="212606"/>
            <a:ext cx="1006897" cy="46366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Office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7997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41446 -0.303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6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3层">
            <a:extLst>
              <a:ext uri="{FF2B5EF4-FFF2-40B4-BE49-F238E27FC236}">
                <a16:creationId xmlns:a16="http://schemas.microsoft.com/office/drawing/2014/main" id="{7FD78E65-D07C-416A-97B5-908D85A9B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15" y="860478"/>
            <a:ext cx="1469263" cy="1097375"/>
          </a:xfrm>
          <a:prstGeom prst="rect">
            <a:avLst/>
          </a:prstGeom>
        </p:spPr>
      </p:pic>
      <p:pic>
        <p:nvPicPr>
          <p:cNvPr id="29" name="2层">
            <a:extLst>
              <a:ext uri="{FF2B5EF4-FFF2-40B4-BE49-F238E27FC236}">
                <a16:creationId xmlns:a16="http://schemas.microsoft.com/office/drawing/2014/main" id="{E223838F-65A5-47AC-9190-86378856C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15" y="2886561"/>
            <a:ext cx="1469263" cy="1103472"/>
          </a:xfrm>
          <a:prstGeom prst="rect">
            <a:avLst/>
          </a:prstGeom>
        </p:spPr>
      </p:pic>
      <p:pic>
        <p:nvPicPr>
          <p:cNvPr id="30" name="1层">
            <a:extLst>
              <a:ext uri="{FF2B5EF4-FFF2-40B4-BE49-F238E27FC236}">
                <a16:creationId xmlns:a16="http://schemas.microsoft.com/office/drawing/2014/main" id="{8B7786CC-D0EE-4999-97B9-25021B489B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15" y="4918741"/>
            <a:ext cx="1469263" cy="1103472"/>
          </a:xfrm>
          <a:prstGeom prst="rect">
            <a:avLst/>
          </a:prstGeom>
        </p:spPr>
      </p:pic>
      <p:sp>
        <p:nvSpPr>
          <p:cNvPr id="43" name="矩形 1">
            <a:hlinkClick r:id="rId7" action="ppaction://hlinksldjump"/>
            <a:extLst>
              <a:ext uri="{FF2B5EF4-FFF2-40B4-BE49-F238E27FC236}">
                <a16:creationId xmlns:a16="http://schemas.microsoft.com/office/drawing/2014/main" id="{35C2457F-23C6-47FA-A4C6-D000644B5130}"/>
              </a:ext>
            </a:extLst>
          </p:cNvPr>
          <p:cNvSpPr/>
          <p:nvPr/>
        </p:nvSpPr>
        <p:spPr>
          <a:xfrm>
            <a:off x="1780464" y="4956275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2">
            <a:hlinkClick r:id="rId8" action="ppaction://hlinksldjump"/>
            <a:extLst>
              <a:ext uri="{FF2B5EF4-FFF2-40B4-BE49-F238E27FC236}">
                <a16:creationId xmlns:a16="http://schemas.microsoft.com/office/drawing/2014/main" id="{87B3B3B8-1423-4B8A-B50B-DD512663F8D4}"/>
              </a:ext>
            </a:extLst>
          </p:cNvPr>
          <p:cNvSpPr/>
          <p:nvPr/>
        </p:nvSpPr>
        <p:spPr>
          <a:xfrm>
            <a:off x="4330589" y="4991826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3">
            <a:extLst>
              <a:ext uri="{FF2B5EF4-FFF2-40B4-BE49-F238E27FC236}">
                <a16:creationId xmlns:a16="http://schemas.microsoft.com/office/drawing/2014/main" id="{15357830-AD53-44B5-97FE-D9DAA74E8370}"/>
              </a:ext>
            </a:extLst>
          </p:cNvPr>
          <p:cNvSpPr/>
          <p:nvPr/>
        </p:nvSpPr>
        <p:spPr>
          <a:xfrm>
            <a:off x="6901692" y="4931812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">
            <a:hlinkClick r:id="rId9" action="ppaction://hlinksldjump"/>
            <a:extLst>
              <a:ext uri="{FF2B5EF4-FFF2-40B4-BE49-F238E27FC236}">
                <a16:creationId xmlns:a16="http://schemas.microsoft.com/office/drawing/2014/main" id="{96CDEAFA-E0CB-47AD-8DF9-5ED260EBAA1A}"/>
              </a:ext>
            </a:extLst>
          </p:cNvPr>
          <p:cNvSpPr/>
          <p:nvPr/>
        </p:nvSpPr>
        <p:spPr>
          <a:xfrm>
            <a:off x="9439393" y="4893503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5">
            <a:extLst>
              <a:ext uri="{FF2B5EF4-FFF2-40B4-BE49-F238E27FC236}">
                <a16:creationId xmlns:a16="http://schemas.microsoft.com/office/drawing/2014/main" id="{F3C2CD12-7CE4-4F3D-8A76-7F7439C022B6}"/>
              </a:ext>
            </a:extLst>
          </p:cNvPr>
          <p:cNvSpPr/>
          <p:nvPr/>
        </p:nvSpPr>
        <p:spPr>
          <a:xfrm>
            <a:off x="1803851" y="2870354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6">
            <a:extLst>
              <a:ext uri="{FF2B5EF4-FFF2-40B4-BE49-F238E27FC236}">
                <a16:creationId xmlns:a16="http://schemas.microsoft.com/office/drawing/2014/main" id="{AA756A67-7456-4A1E-B11B-520A8E18BD5A}"/>
              </a:ext>
            </a:extLst>
          </p:cNvPr>
          <p:cNvSpPr/>
          <p:nvPr/>
        </p:nvSpPr>
        <p:spPr>
          <a:xfrm>
            <a:off x="4353976" y="2905905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6">
            <a:extLst>
              <a:ext uri="{FF2B5EF4-FFF2-40B4-BE49-F238E27FC236}">
                <a16:creationId xmlns:a16="http://schemas.microsoft.com/office/drawing/2014/main" id="{85CBA0F6-EEA1-4A23-B151-21798DBE3EAE}"/>
              </a:ext>
            </a:extLst>
          </p:cNvPr>
          <p:cNvSpPr/>
          <p:nvPr/>
        </p:nvSpPr>
        <p:spPr>
          <a:xfrm>
            <a:off x="6925079" y="2845891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8">
            <a:extLst>
              <a:ext uri="{FF2B5EF4-FFF2-40B4-BE49-F238E27FC236}">
                <a16:creationId xmlns:a16="http://schemas.microsoft.com/office/drawing/2014/main" id="{D55913DD-18BE-4A04-A1B0-EE1C184903D5}"/>
              </a:ext>
            </a:extLst>
          </p:cNvPr>
          <p:cNvSpPr/>
          <p:nvPr/>
        </p:nvSpPr>
        <p:spPr>
          <a:xfrm>
            <a:off x="9462780" y="2807582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9">
            <a:extLst>
              <a:ext uri="{FF2B5EF4-FFF2-40B4-BE49-F238E27FC236}">
                <a16:creationId xmlns:a16="http://schemas.microsoft.com/office/drawing/2014/main" id="{295DD2AB-E020-4398-97C0-41C3CB84BC17}"/>
              </a:ext>
            </a:extLst>
          </p:cNvPr>
          <p:cNvSpPr/>
          <p:nvPr/>
        </p:nvSpPr>
        <p:spPr>
          <a:xfrm>
            <a:off x="1829584" y="890903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10">
            <a:extLst>
              <a:ext uri="{FF2B5EF4-FFF2-40B4-BE49-F238E27FC236}">
                <a16:creationId xmlns:a16="http://schemas.microsoft.com/office/drawing/2014/main" id="{EBD67130-40BB-44BD-A905-DA79499F12DF}"/>
              </a:ext>
            </a:extLst>
          </p:cNvPr>
          <p:cNvSpPr/>
          <p:nvPr/>
        </p:nvSpPr>
        <p:spPr>
          <a:xfrm>
            <a:off x="4379709" y="926454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11">
            <a:extLst>
              <a:ext uri="{FF2B5EF4-FFF2-40B4-BE49-F238E27FC236}">
                <a16:creationId xmlns:a16="http://schemas.microsoft.com/office/drawing/2014/main" id="{6B0BBC7A-88B7-41E5-BDD9-AC9A1880D507}"/>
              </a:ext>
            </a:extLst>
          </p:cNvPr>
          <p:cNvSpPr/>
          <p:nvPr/>
        </p:nvSpPr>
        <p:spPr>
          <a:xfrm>
            <a:off x="6950812" y="866440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12">
            <a:extLst>
              <a:ext uri="{FF2B5EF4-FFF2-40B4-BE49-F238E27FC236}">
                <a16:creationId xmlns:a16="http://schemas.microsoft.com/office/drawing/2014/main" id="{72BCC188-E457-494A-8A62-DA212472AF2D}"/>
              </a:ext>
            </a:extLst>
          </p:cNvPr>
          <p:cNvSpPr/>
          <p:nvPr/>
        </p:nvSpPr>
        <p:spPr>
          <a:xfrm>
            <a:off x="9488513" y="828131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louceng1">
            <a:extLst>
              <a:ext uri="{FF2B5EF4-FFF2-40B4-BE49-F238E27FC236}">
                <a16:creationId xmlns:a16="http://schemas.microsoft.com/office/drawing/2014/main" id="{BD03C756-425A-4989-AD32-CEC0A47AA5B1}"/>
              </a:ext>
            </a:extLst>
          </p:cNvPr>
          <p:cNvSpPr/>
          <p:nvPr/>
        </p:nvSpPr>
        <p:spPr>
          <a:xfrm>
            <a:off x="171618" y="5017755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41341748-7AB6-4C4F-9747-0FBA3F8013F4}"/>
              </a:ext>
            </a:extLst>
          </p:cNvPr>
          <p:cNvSpPr/>
          <p:nvPr/>
        </p:nvSpPr>
        <p:spPr>
          <a:xfrm>
            <a:off x="3763576" y="46548"/>
            <a:ext cx="4664847" cy="74785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会议室</a:t>
            </a:r>
            <a:r>
              <a:rPr lang="zh-CN" altLang="en-US" sz="4800" dirty="0">
                <a:solidFill>
                  <a:srgbClr val="61B7CB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在几层？</a:t>
            </a:r>
          </a:p>
        </p:txBody>
      </p:sp>
      <p:sp>
        <p:nvSpPr>
          <p:cNvPr id="31" name="矩形 louceng2">
            <a:extLst>
              <a:ext uri="{FF2B5EF4-FFF2-40B4-BE49-F238E27FC236}">
                <a16:creationId xmlns:a16="http://schemas.microsoft.com/office/drawing/2014/main" id="{C023CDD8-0C50-40FC-8814-48BA6386F504}"/>
              </a:ext>
            </a:extLst>
          </p:cNvPr>
          <p:cNvSpPr/>
          <p:nvPr/>
        </p:nvSpPr>
        <p:spPr>
          <a:xfrm>
            <a:off x="104873" y="2976130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louceng3">
            <a:extLst>
              <a:ext uri="{FF2B5EF4-FFF2-40B4-BE49-F238E27FC236}">
                <a16:creationId xmlns:a16="http://schemas.microsoft.com/office/drawing/2014/main" id="{147385C4-6269-45D8-A75A-0D491A21548E}"/>
              </a:ext>
            </a:extLst>
          </p:cNvPr>
          <p:cNvSpPr/>
          <p:nvPr/>
        </p:nvSpPr>
        <p:spPr>
          <a:xfrm>
            <a:off x="112294" y="965003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21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6" grpId="0" animBg="1"/>
      <p:bldP spid="5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1E81E7A3-8691-45FC-AC97-657150F3EBCA}"/>
              </a:ext>
            </a:extLst>
          </p:cNvPr>
          <p:cNvGrpSpPr/>
          <p:nvPr/>
        </p:nvGrpSpPr>
        <p:grpSpPr>
          <a:xfrm>
            <a:off x="218286" y="4539105"/>
            <a:ext cx="673768" cy="2260504"/>
            <a:chOff x="2574758" y="837187"/>
            <a:chExt cx="673768" cy="2260504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99A70225-C4C4-4750-AABC-32C850BDFB52}"/>
                </a:ext>
              </a:extLst>
            </p:cNvPr>
            <p:cNvSpPr/>
            <p:nvPr/>
          </p:nvSpPr>
          <p:spPr>
            <a:xfrm>
              <a:off x="2665920" y="837187"/>
              <a:ext cx="481264" cy="481264"/>
            </a:xfrm>
            <a:prstGeom prst="ellipse">
              <a:avLst/>
            </a:pr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DF742B65-2135-4270-950A-1F39F2943B72}"/>
                </a:ext>
              </a:extLst>
            </p:cNvPr>
            <p:cNvSpPr/>
            <p:nvPr/>
          </p:nvSpPr>
          <p:spPr>
            <a:xfrm>
              <a:off x="2574758" y="1354544"/>
              <a:ext cx="673768" cy="998621"/>
            </a:xfrm>
            <a:prstGeom prst="roundRect">
              <a:avLst/>
            </a:pr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流程图: 终止 28">
              <a:extLst>
                <a:ext uri="{FF2B5EF4-FFF2-40B4-BE49-F238E27FC236}">
                  <a16:creationId xmlns:a16="http://schemas.microsoft.com/office/drawing/2014/main" id="{04DE9A9E-D8F7-4FD4-9780-0B39C76F63E4}"/>
                </a:ext>
              </a:extLst>
            </p:cNvPr>
            <p:cNvSpPr/>
            <p:nvPr/>
          </p:nvSpPr>
          <p:spPr>
            <a:xfrm rot="5400000">
              <a:off x="2348692" y="2596055"/>
              <a:ext cx="859813" cy="14345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657 w 20782"/>
                <a:gd name="connsiteY0" fmla="*/ 0 h 21600"/>
                <a:gd name="connsiteX1" fmla="*/ 17307 w 20782"/>
                <a:gd name="connsiteY1" fmla="*/ 0 h 21600"/>
                <a:gd name="connsiteX2" fmla="*/ 20782 w 20782"/>
                <a:gd name="connsiteY2" fmla="*/ 10800 h 21600"/>
                <a:gd name="connsiteX3" fmla="*/ 17307 w 20782"/>
                <a:gd name="connsiteY3" fmla="*/ 21600 h 21600"/>
                <a:gd name="connsiteX4" fmla="*/ 2657 w 20782"/>
                <a:gd name="connsiteY4" fmla="*/ 21600 h 21600"/>
                <a:gd name="connsiteX5" fmla="*/ 0 w 20782"/>
                <a:gd name="connsiteY5" fmla="*/ 12240 h 21600"/>
                <a:gd name="connsiteX6" fmla="*/ 2657 w 20782"/>
                <a:gd name="connsiteY6" fmla="*/ 0 h 21600"/>
                <a:gd name="connsiteX0" fmla="*/ 2657 w 19800"/>
                <a:gd name="connsiteY0" fmla="*/ 0 h 21600"/>
                <a:gd name="connsiteX1" fmla="*/ 17307 w 19800"/>
                <a:gd name="connsiteY1" fmla="*/ 0 h 21600"/>
                <a:gd name="connsiteX2" fmla="*/ 19800 w 19800"/>
                <a:gd name="connsiteY2" fmla="*/ 10800 h 21600"/>
                <a:gd name="connsiteX3" fmla="*/ 17307 w 19800"/>
                <a:gd name="connsiteY3" fmla="*/ 21600 h 21600"/>
                <a:gd name="connsiteX4" fmla="*/ 2657 w 19800"/>
                <a:gd name="connsiteY4" fmla="*/ 21600 h 21600"/>
                <a:gd name="connsiteX5" fmla="*/ 0 w 19800"/>
                <a:gd name="connsiteY5" fmla="*/ 12240 h 21600"/>
                <a:gd name="connsiteX6" fmla="*/ 2657 w 198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00" h="21600">
                  <a:moveTo>
                    <a:pt x="2657" y="0"/>
                  </a:moveTo>
                  <a:lnTo>
                    <a:pt x="17307" y="0"/>
                  </a:lnTo>
                  <a:cubicBezTo>
                    <a:pt x="19226" y="0"/>
                    <a:pt x="19800" y="4835"/>
                    <a:pt x="19800" y="10800"/>
                  </a:cubicBezTo>
                  <a:cubicBezTo>
                    <a:pt x="19800" y="16765"/>
                    <a:pt x="19226" y="21600"/>
                    <a:pt x="17307" y="21600"/>
                  </a:cubicBezTo>
                  <a:lnTo>
                    <a:pt x="2657" y="21600"/>
                  </a:lnTo>
                  <a:cubicBezTo>
                    <a:pt x="738" y="21600"/>
                    <a:pt x="0" y="18205"/>
                    <a:pt x="0" y="12240"/>
                  </a:cubicBezTo>
                  <a:cubicBezTo>
                    <a:pt x="0" y="6275"/>
                    <a:pt x="738" y="0"/>
                    <a:pt x="2657" y="0"/>
                  </a:cubicBezTo>
                  <a:close/>
                </a:path>
              </a:pathLst>
            </a:cu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流程图: 终止 28">
              <a:extLst>
                <a:ext uri="{FF2B5EF4-FFF2-40B4-BE49-F238E27FC236}">
                  <a16:creationId xmlns:a16="http://schemas.microsoft.com/office/drawing/2014/main" id="{43ACA1E2-527B-4EBA-8CC0-9C47FE8BCDC6}"/>
                </a:ext>
              </a:extLst>
            </p:cNvPr>
            <p:cNvSpPr/>
            <p:nvPr/>
          </p:nvSpPr>
          <p:spPr>
            <a:xfrm rot="5400000">
              <a:off x="2602512" y="2596054"/>
              <a:ext cx="859814" cy="14345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657 w 20782"/>
                <a:gd name="connsiteY0" fmla="*/ 0 h 21600"/>
                <a:gd name="connsiteX1" fmla="*/ 17307 w 20782"/>
                <a:gd name="connsiteY1" fmla="*/ 0 h 21600"/>
                <a:gd name="connsiteX2" fmla="*/ 20782 w 20782"/>
                <a:gd name="connsiteY2" fmla="*/ 10800 h 21600"/>
                <a:gd name="connsiteX3" fmla="*/ 17307 w 20782"/>
                <a:gd name="connsiteY3" fmla="*/ 21600 h 21600"/>
                <a:gd name="connsiteX4" fmla="*/ 2657 w 20782"/>
                <a:gd name="connsiteY4" fmla="*/ 21600 h 21600"/>
                <a:gd name="connsiteX5" fmla="*/ 0 w 20782"/>
                <a:gd name="connsiteY5" fmla="*/ 12240 h 21600"/>
                <a:gd name="connsiteX6" fmla="*/ 2657 w 20782"/>
                <a:gd name="connsiteY6" fmla="*/ 0 h 21600"/>
                <a:gd name="connsiteX0" fmla="*/ 2657 w 19800"/>
                <a:gd name="connsiteY0" fmla="*/ 0 h 21600"/>
                <a:gd name="connsiteX1" fmla="*/ 17307 w 19800"/>
                <a:gd name="connsiteY1" fmla="*/ 0 h 21600"/>
                <a:gd name="connsiteX2" fmla="*/ 19800 w 19800"/>
                <a:gd name="connsiteY2" fmla="*/ 10800 h 21600"/>
                <a:gd name="connsiteX3" fmla="*/ 17307 w 19800"/>
                <a:gd name="connsiteY3" fmla="*/ 21600 h 21600"/>
                <a:gd name="connsiteX4" fmla="*/ 2657 w 19800"/>
                <a:gd name="connsiteY4" fmla="*/ 21600 h 21600"/>
                <a:gd name="connsiteX5" fmla="*/ 0 w 19800"/>
                <a:gd name="connsiteY5" fmla="*/ 12240 h 21600"/>
                <a:gd name="connsiteX6" fmla="*/ 2657 w 198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00" h="21600">
                  <a:moveTo>
                    <a:pt x="2657" y="0"/>
                  </a:moveTo>
                  <a:lnTo>
                    <a:pt x="17307" y="0"/>
                  </a:lnTo>
                  <a:cubicBezTo>
                    <a:pt x="19226" y="0"/>
                    <a:pt x="19800" y="4835"/>
                    <a:pt x="19800" y="10800"/>
                  </a:cubicBezTo>
                  <a:cubicBezTo>
                    <a:pt x="19800" y="16765"/>
                    <a:pt x="19226" y="21600"/>
                    <a:pt x="17307" y="21600"/>
                  </a:cubicBezTo>
                  <a:lnTo>
                    <a:pt x="2657" y="21600"/>
                  </a:lnTo>
                  <a:cubicBezTo>
                    <a:pt x="738" y="21600"/>
                    <a:pt x="0" y="18205"/>
                    <a:pt x="0" y="12240"/>
                  </a:cubicBezTo>
                  <a:cubicBezTo>
                    <a:pt x="0" y="6275"/>
                    <a:pt x="738" y="0"/>
                    <a:pt x="2657" y="0"/>
                  </a:cubicBezTo>
                  <a:close/>
                </a:path>
              </a:pathLst>
            </a:cu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657E4A94-7858-4EE9-8337-EB9F1FDA93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1003" y="3654882"/>
            <a:ext cx="8529851" cy="424731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B669140-E8F8-4980-8895-0F6426339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295" y="177384"/>
            <a:ext cx="5836292" cy="480278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15F66D71-85C5-4CB5-8EEF-1A7FEEACAC7F}"/>
              </a:ext>
            </a:extLst>
          </p:cNvPr>
          <p:cNvSpPr/>
          <p:nvPr/>
        </p:nvSpPr>
        <p:spPr>
          <a:xfrm>
            <a:off x="6195450" y="173040"/>
            <a:ext cx="5859610" cy="4802780"/>
          </a:xfrm>
          <a:prstGeom prst="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61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D440DF5-6589-4306-8F6F-19FFA3C956DC}"/>
              </a:ext>
            </a:extLst>
          </p:cNvPr>
          <p:cNvGrpSpPr/>
          <p:nvPr/>
        </p:nvGrpSpPr>
        <p:grpSpPr>
          <a:xfrm>
            <a:off x="4328717" y="315789"/>
            <a:ext cx="1908301" cy="671115"/>
            <a:chOff x="648040" y="1471747"/>
            <a:chExt cx="1908301" cy="671115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EA539CA-812B-4313-B7AD-B07D1B221E51}"/>
                </a:ext>
              </a:extLst>
            </p:cNvPr>
            <p:cNvSpPr/>
            <p:nvPr/>
          </p:nvSpPr>
          <p:spPr>
            <a:xfrm>
              <a:off x="648040" y="1471747"/>
              <a:ext cx="1684121" cy="671115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61B7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tx2">
                      <a:lumMod val="75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会议室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E765BD37-F5B0-4AB8-9C7E-3E30A579B7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2544" y="1681309"/>
              <a:ext cx="203797" cy="0"/>
            </a:xfrm>
            <a:prstGeom prst="line">
              <a:avLst/>
            </a:prstGeom>
            <a:ln w="57150">
              <a:solidFill>
                <a:srgbClr val="61B7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EEB3E415-FCC8-4F7E-951E-2C6063C8A9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2544" y="1920796"/>
              <a:ext cx="203797" cy="0"/>
            </a:xfrm>
            <a:prstGeom prst="line">
              <a:avLst/>
            </a:prstGeom>
            <a:ln w="57150">
              <a:solidFill>
                <a:srgbClr val="61B7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任意多边形: 形状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D84D0B-4F42-476F-B3E9-7B62BDE8A8F0}"/>
              </a:ext>
            </a:extLst>
          </p:cNvPr>
          <p:cNvSpPr/>
          <p:nvPr/>
        </p:nvSpPr>
        <p:spPr>
          <a:xfrm>
            <a:off x="10936738" y="5729645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E07C623-B314-43CF-812B-36E236E13DA9}"/>
              </a:ext>
            </a:extLst>
          </p:cNvPr>
          <p:cNvSpPr/>
          <p:nvPr/>
        </p:nvSpPr>
        <p:spPr>
          <a:xfrm>
            <a:off x="6898106" y="5067729"/>
            <a:ext cx="4215097" cy="747857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会议室</a:t>
            </a:r>
            <a:r>
              <a:rPr lang="zh-CN" altLang="en-US" sz="4800" dirty="0">
                <a:solidFill>
                  <a:srgbClr val="61B7CB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在一层。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36400263-C1B5-4279-A5DD-8B25F6718D69}"/>
              </a:ext>
            </a:extLst>
          </p:cNvPr>
          <p:cNvSpPr/>
          <p:nvPr/>
        </p:nvSpPr>
        <p:spPr>
          <a:xfrm>
            <a:off x="205654" y="58391"/>
            <a:ext cx="1244298" cy="12442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层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1F0C00C-CA31-4CA9-9707-7A69C198382C}"/>
              </a:ext>
            </a:extLst>
          </p:cNvPr>
          <p:cNvSpPr/>
          <p:nvPr/>
        </p:nvSpPr>
        <p:spPr>
          <a:xfrm>
            <a:off x="8198099" y="207278"/>
            <a:ext cx="1907926" cy="46899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Meeting room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1538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41446 -0.303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6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3层">
            <a:extLst>
              <a:ext uri="{FF2B5EF4-FFF2-40B4-BE49-F238E27FC236}">
                <a16:creationId xmlns:a16="http://schemas.microsoft.com/office/drawing/2014/main" id="{BCCD9A5A-5F63-41D9-9E63-DA09D418A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15" y="860478"/>
            <a:ext cx="1469263" cy="1097375"/>
          </a:xfrm>
          <a:prstGeom prst="rect">
            <a:avLst/>
          </a:prstGeom>
        </p:spPr>
      </p:pic>
      <p:pic>
        <p:nvPicPr>
          <p:cNvPr id="29" name="2层">
            <a:extLst>
              <a:ext uri="{FF2B5EF4-FFF2-40B4-BE49-F238E27FC236}">
                <a16:creationId xmlns:a16="http://schemas.microsoft.com/office/drawing/2014/main" id="{760A01BA-1665-483D-AB07-DADE4487A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15" y="2886561"/>
            <a:ext cx="1469263" cy="1103472"/>
          </a:xfrm>
          <a:prstGeom prst="rect">
            <a:avLst/>
          </a:prstGeom>
        </p:spPr>
      </p:pic>
      <p:pic>
        <p:nvPicPr>
          <p:cNvPr id="30" name="1层">
            <a:extLst>
              <a:ext uri="{FF2B5EF4-FFF2-40B4-BE49-F238E27FC236}">
                <a16:creationId xmlns:a16="http://schemas.microsoft.com/office/drawing/2014/main" id="{8374DA20-C0F4-4ECA-9159-DA301F4307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15" y="4918741"/>
            <a:ext cx="1469263" cy="1103472"/>
          </a:xfrm>
          <a:prstGeom prst="rect">
            <a:avLst/>
          </a:prstGeom>
        </p:spPr>
      </p:pic>
      <p:sp>
        <p:nvSpPr>
          <p:cNvPr id="43" name="矩形 1">
            <a:hlinkClick r:id="rId7" action="ppaction://hlinksldjump"/>
            <a:extLst>
              <a:ext uri="{FF2B5EF4-FFF2-40B4-BE49-F238E27FC236}">
                <a16:creationId xmlns:a16="http://schemas.microsoft.com/office/drawing/2014/main" id="{35C2457F-23C6-47FA-A4C6-D000644B5130}"/>
              </a:ext>
            </a:extLst>
          </p:cNvPr>
          <p:cNvSpPr/>
          <p:nvPr/>
        </p:nvSpPr>
        <p:spPr>
          <a:xfrm>
            <a:off x="1780464" y="5065456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2">
            <a:hlinkClick r:id="rId8" action="ppaction://hlinksldjump"/>
            <a:extLst>
              <a:ext uri="{FF2B5EF4-FFF2-40B4-BE49-F238E27FC236}">
                <a16:creationId xmlns:a16="http://schemas.microsoft.com/office/drawing/2014/main" id="{87B3B3B8-1423-4B8A-B50B-DD512663F8D4}"/>
              </a:ext>
            </a:extLst>
          </p:cNvPr>
          <p:cNvSpPr/>
          <p:nvPr/>
        </p:nvSpPr>
        <p:spPr>
          <a:xfrm>
            <a:off x="4330589" y="5101007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3">
            <a:extLst>
              <a:ext uri="{FF2B5EF4-FFF2-40B4-BE49-F238E27FC236}">
                <a16:creationId xmlns:a16="http://schemas.microsoft.com/office/drawing/2014/main" id="{15357830-AD53-44B5-97FE-D9DAA74E8370}"/>
              </a:ext>
            </a:extLst>
          </p:cNvPr>
          <p:cNvSpPr/>
          <p:nvPr/>
        </p:nvSpPr>
        <p:spPr>
          <a:xfrm>
            <a:off x="6901692" y="5040993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">
            <a:extLst>
              <a:ext uri="{FF2B5EF4-FFF2-40B4-BE49-F238E27FC236}">
                <a16:creationId xmlns:a16="http://schemas.microsoft.com/office/drawing/2014/main" id="{96CDEAFA-E0CB-47AD-8DF9-5ED260EBAA1A}"/>
              </a:ext>
            </a:extLst>
          </p:cNvPr>
          <p:cNvSpPr/>
          <p:nvPr/>
        </p:nvSpPr>
        <p:spPr>
          <a:xfrm>
            <a:off x="9439393" y="5002684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5">
            <a:extLst>
              <a:ext uri="{FF2B5EF4-FFF2-40B4-BE49-F238E27FC236}">
                <a16:creationId xmlns:a16="http://schemas.microsoft.com/office/drawing/2014/main" id="{F3C2CD12-7CE4-4F3D-8A76-7F7439C022B6}"/>
              </a:ext>
            </a:extLst>
          </p:cNvPr>
          <p:cNvSpPr/>
          <p:nvPr/>
        </p:nvSpPr>
        <p:spPr>
          <a:xfrm>
            <a:off x="1803851" y="2979535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6">
            <a:extLst>
              <a:ext uri="{FF2B5EF4-FFF2-40B4-BE49-F238E27FC236}">
                <a16:creationId xmlns:a16="http://schemas.microsoft.com/office/drawing/2014/main" id="{AA756A67-7456-4A1E-B11B-520A8E18BD5A}"/>
              </a:ext>
            </a:extLst>
          </p:cNvPr>
          <p:cNvSpPr/>
          <p:nvPr/>
        </p:nvSpPr>
        <p:spPr>
          <a:xfrm>
            <a:off x="4353976" y="3015086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6">
            <a:extLst>
              <a:ext uri="{FF2B5EF4-FFF2-40B4-BE49-F238E27FC236}">
                <a16:creationId xmlns:a16="http://schemas.microsoft.com/office/drawing/2014/main" id="{85CBA0F6-EEA1-4A23-B151-21798DBE3EAE}"/>
              </a:ext>
            </a:extLst>
          </p:cNvPr>
          <p:cNvSpPr/>
          <p:nvPr/>
        </p:nvSpPr>
        <p:spPr>
          <a:xfrm>
            <a:off x="6925079" y="2955072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8">
            <a:extLst>
              <a:ext uri="{FF2B5EF4-FFF2-40B4-BE49-F238E27FC236}">
                <a16:creationId xmlns:a16="http://schemas.microsoft.com/office/drawing/2014/main" id="{D55913DD-18BE-4A04-A1B0-EE1C184903D5}"/>
              </a:ext>
            </a:extLst>
          </p:cNvPr>
          <p:cNvSpPr/>
          <p:nvPr/>
        </p:nvSpPr>
        <p:spPr>
          <a:xfrm>
            <a:off x="9462780" y="2916763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9">
            <a:extLst>
              <a:ext uri="{FF2B5EF4-FFF2-40B4-BE49-F238E27FC236}">
                <a16:creationId xmlns:a16="http://schemas.microsoft.com/office/drawing/2014/main" id="{295DD2AB-E020-4398-97C0-41C3CB84BC17}"/>
              </a:ext>
            </a:extLst>
          </p:cNvPr>
          <p:cNvSpPr/>
          <p:nvPr/>
        </p:nvSpPr>
        <p:spPr>
          <a:xfrm>
            <a:off x="1829584" y="1000084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10">
            <a:extLst>
              <a:ext uri="{FF2B5EF4-FFF2-40B4-BE49-F238E27FC236}">
                <a16:creationId xmlns:a16="http://schemas.microsoft.com/office/drawing/2014/main" id="{EBD67130-40BB-44BD-A905-DA79499F12DF}"/>
              </a:ext>
            </a:extLst>
          </p:cNvPr>
          <p:cNvSpPr/>
          <p:nvPr/>
        </p:nvSpPr>
        <p:spPr>
          <a:xfrm>
            <a:off x="4379709" y="1035635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11">
            <a:hlinkClick r:id="rId9" action="ppaction://hlinksldjump"/>
            <a:extLst>
              <a:ext uri="{FF2B5EF4-FFF2-40B4-BE49-F238E27FC236}">
                <a16:creationId xmlns:a16="http://schemas.microsoft.com/office/drawing/2014/main" id="{6B0BBC7A-88B7-41E5-BDD9-AC9A1880D507}"/>
              </a:ext>
            </a:extLst>
          </p:cNvPr>
          <p:cNvSpPr/>
          <p:nvPr/>
        </p:nvSpPr>
        <p:spPr>
          <a:xfrm>
            <a:off x="6950812" y="975621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12">
            <a:extLst>
              <a:ext uri="{FF2B5EF4-FFF2-40B4-BE49-F238E27FC236}">
                <a16:creationId xmlns:a16="http://schemas.microsoft.com/office/drawing/2014/main" id="{72BCC188-E457-494A-8A62-DA212472AF2D}"/>
              </a:ext>
            </a:extLst>
          </p:cNvPr>
          <p:cNvSpPr/>
          <p:nvPr/>
        </p:nvSpPr>
        <p:spPr>
          <a:xfrm>
            <a:off x="9488513" y="937312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louceng3">
            <a:extLst>
              <a:ext uri="{FF2B5EF4-FFF2-40B4-BE49-F238E27FC236}">
                <a16:creationId xmlns:a16="http://schemas.microsoft.com/office/drawing/2014/main" id="{DB264E01-75FB-4B5B-9B28-F0B9376096E0}"/>
              </a:ext>
            </a:extLst>
          </p:cNvPr>
          <p:cNvSpPr/>
          <p:nvPr/>
        </p:nvSpPr>
        <p:spPr>
          <a:xfrm>
            <a:off x="136302" y="924231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879F5F8E-3BA8-436E-ACCD-A681472B8AA8}"/>
              </a:ext>
            </a:extLst>
          </p:cNvPr>
          <p:cNvSpPr/>
          <p:nvPr/>
        </p:nvSpPr>
        <p:spPr>
          <a:xfrm>
            <a:off x="3763576" y="46548"/>
            <a:ext cx="4664847" cy="74785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美术室</a:t>
            </a:r>
            <a:r>
              <a:rPr lang="zh-CN" altLang="en-US" sz="4800" dirty="0">
                <a:solidFill>
                  <a:srgbClr val="61B7CB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在几层？</a:t>
            </a:r>
          </a:p>
        </p:txBody>
      </p:sp>
      <p:sp>
        <p:nvSpPr>
          <p:cNvPr id="31" name="矩形 louceng1">
            <a:extLst>
              <a:ext uri="{FF2B5EF4-FFF2-40B4-BE49-F238E27FC236}">
                <a16:creationId xmlns:a16="http://schemas.microsoft.com/office/drawing/2014/main" id="{B2E8D91F-DF48-4CCE-870E-6765A1CAD2B9}"/>
              </a:ext>
            </a:extLst>
          </p:cNvPr>
          <p:cNvSpPr/>
          <p:nvPr/>
        </p:nvSpPr>
        <p:spPr>
          <a:xfrm>
            <a:off x="104873" y="5045562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louceng2">
            <a:extLst>
              <a:ext uri="{FF2B5EF4-FFF2-40B4-BE49-F238E27FC236}">
                <a16:creationId xmlns:a16="http://schemas.microsoft.com/office/drawing/2014/main" id="{7C05B207-BF7F-4324-9D29-4A5CDA77A2C2}"/>
              </a:ext>
            </a:extLst>
          </p:cNvPr>
          <p:cNvSpPr/>
          <p:nvPr/>
        </p:nvSpPr>
        <p:spPr>
          <a:xfrm>
            <a:off x="112294" y="3018394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74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53" grpId="0" animBg="1"/>
      <p:bldP spid="5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222B94-F92F-44A9-B96D-616C2094A960}"/>
              </a:ext>
            </a:extLst>
          </p:cNvPr>
          <p:cNvGrpSpPr/>
          <p:nvPr/>
        </p:nvGrpSpPr>
        <p:grpSpPr>
          <a:xfrm>
            <a:off x="218286" y="4539105"/>
            <a:ext cx="673768" cy="2260504"/>
            <a:chOff x="2574758" y="837187"/>
            <a:chExt cx="673768" cy="2260504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397C2C79-4CBE-4DB2-8AAE-99E03B4C5325}"/>
                </a:ext>
              </a:extLst>
            </p:cNvPr>
            <p:cNvSpPr/>
            <p:nvPr/>
          </p:nvSpPr>
          <p:spPr>
            <a:xfrm>
              <a:off x="2665920" y="837187"/>
              <a:ext cx="481264" cy="481264"/>
            </a:xfrm>
            <a:prstGeom prst="ellipse">
              <a:avLst/>
            </a:pr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40B57C45-26A0-4A7E-A155-B1793E41B52C}"/>
                </a:ext>
              </a:extLst>
            </p:cNvPr>
            <p:cNvSpPr/>
            <p:nvPr/>
          </p:nvSpPr>
          <p:spPr>
            <a:xfrm>
              <a:off x="2574758" y="1354544"/>
              <a:ext cx="673768" cy="998621"/>
            </a:xfrm>
            <a:prstGeom prst="roundRect">
              <a:avLst/>
            </a:pr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流程图: 终止 28">
              <a:extLst>
                <a:ext uri="{FF2B5EF4-FFF2-40B4-BE49-F238E27FC236}">
                  <a16:creationId xmlns:a16="http://schemas.microsoft.com/office/drawing/2014/main" id="{659C4211-FA91-4160-86E1-EBF22671D0C6}"/>
                </a:ext>
              </a:extLst>
            </p:cNvPr>
            <p:cNvSpPr/>
            <p:nvPr/>
          </p:nvSpPr>
          <p:spPr>
            <a:xfrm rot="5400000">
              <a:off x="2348692" y="2596055"/>
              <a:ext cx="859813" cy="14345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657 w 20782"/>
                <a:gd name="connsiteY0" fmla="*/ 0 h 21600"/>
                <a:gd name="connsiteX1" fmla="*/ 17307 w 20782"/>
                <a:gd name="connsiteY1" fmla="*/ 0 h 21600"/>
                <a:gd name="connsiteX2" fmla="*/ 20782 w 20782"/>
                <a:gd name="connsiteY2" fmla="*/ 10800 h 21600"/>
                <a:gd name="connsiteX3" fmla="*/ 17307 w 20782"/>
                <a:gd name="connsiteY3" fmla="*/ 21600 h 21600"/>
                <a:gd name="connsiteX4" fmla="*/ 2657 w 20782"/>
                <a:gd name="connsiteY4" fmla="*/ 21600 h 21600"/>
                <a:gd name="connsiteX5" fmla="*/ 0 w 20782"/>
                <a:gd name="connsiteY5" fmla="*/ 12240 h 21600"/>
                <a:gd name="connsiteX6" fmla="*/ 2657 w 20782"/>
                <a:gd name="connsiteY6" fmla="*/ 0 h 21600"/>
                <a:gd name="connsiteX0" fmla="*/ 2657 w 19800"/>
                <a:gd name="connsiteY0" fmla="*/ 0 h 21600"/>
                <a:gd name="connsiteX1" fmla="*/ 17307 w 19800"/>
                <a:gd name="connsiteY1" fmla="*/ 0 h 21600"/>
                <a:gd name="connsiteX2" fmla="*/ 19800 w 19800"/>
                <a:gd name="connsiteY2" fmla="*/ 10800 h 21600"/>
                <a:gd name="connsiteX3" fmla="*/ 17307 w 19800"/>
                <a:gd name="connsiteY3" fmla="*/ 21600 h 21600"/>
                <a:gd name="connsiteX4" fmla="*/ 2657 w 19800"/>
                <a:gd name="connsiteY4" fmla="*/ 21600 h 21600"/>
                <a:gd name="connsiteX5" fmla="*/ 0 w 19800"/>
                <a:gd name="connsiteY5" fmla="*/ 12240 h 21600"/>
                <a:gd name="connsiteX6" fmla="*/ 2657 w 198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00" h="21600">
                  <a:moveTo>
                    <a:pt x="2657" y="0"/>
                  </a:moveTo>
                  <a:lnTo>
                    <a:pt x="17307" y="0"/>
                  </a:lnTo>
                  <a:cubicBezTo>
                    <a:pt x="19226" y="0"/>
                    <a:pt x="19800" y="4835"/>
                    <a:pt x="19800" y="10800"/>
                  </a:cubicBezTo>
                  <a:cubicBezTo>
                    <a:pt x="19800" y="16765"/>
                    <a:pt x="19226" y="21600"/>
                    <a:pt x="17307" y="21600"/>
                  </a:cubicBezTo>
                  <a:lnTo>
                    <a:pt x="2657" y="21600"/>
                  </a:lnTo>
                  <a:cubicBezTo>
                    <a:pt x="738" y="21600"/>
                    <a:pt x="0" y="18205"/>
                    <a:pt x="0" y="12240"/>
                  </a:cubicBezTo>
                  <a:cubicBezTo>
                    <a:pt x="0" y="6275"/>
                    <a:pt x="738" y="0"/>
                    <a:pt x="2657" y="0"/>
                  </a:cubicBezTo>
                  <a:close/>
                </a:path>
              </a:pathLst>
            </a:cu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流程图: 终止 28">
              <a:extLst>
                <a:ext uri="{FF2B5EF4-FFF2-40B4-BE49-F238E27FC236}">
                  <a16:creationId xmlns:a16="http://schemas.microsoft.com/office/drawing/2014/main" id="{DC45DB9B-0A0B-4AFA-B96C-4143DABB5375}"/>
                </a:ext>
              </a:extLst>
            </p:cNvPr>
            <p:cNvSpPr/>
            <p:nvPr/>
          </p:nvSpPr>
          <p:spPr>
            <a:xfrm rot="5400000">
              <a:off x="2602512" y="2596054"/>
              <a:ext cx="859814" cy="14345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657 w 20782"/>
                <a:gd name="connsiteY0" fmla="*/ 0 h 21600"/>
                <a:gd name="connsiteX1" fmla="*/ 17307 w 20782"/>
                <a:gd name="connsiteY1" fmla="*/ 0 h 21600"/>
                <a:gd name="connsiteX2" fmla="*/ 20782 w 20782"/>
                <a:gd name="connsiteY2" fmla="*/ 10800 h 21600"/>
                <a:gd name="connsiteX3" fmla="*/ 17307 w 20782"/>
                <a:gd name="connsiteY3" fmla="*/ 21600 h 21600"/>
                <a:gd name="connsiteX4" fmla="*/ 2657 w 20782"/>
                <a:gd name="connsiteY4" fmla="*/ 21600 h 21600"/>
                <a:gd name="connsiteX5" fmla="*/ 0 w 20782"/>
                <a:gd name="connsiteY5" fmla="*/ 12240 h 21600"/>
                <a:gd name="connsiteX6" fmla="*/ 2657 w 20782"/>
                <a:gd name="connsiteY6" fmla="*/ 0 h 21600"/>
                <a:gd name="connsiteX0" fmla="*/ 2657 w 19800"/>
                <a:gd name="connsiteY0" fmla="*/ 0 h 21600"/>
                <a:gd name="connsiteX1" fmla="*/ 17307 w 19800"/>
                <a:gd name="connsiteY1" fmla="*/ 0 h 21600"/>
                <a:gd name="connsiteX2" fmla="*/ 19800 w 19800"/>
                <a:gd name="connsiteY2" fmla="*/ 10800 h 21600"/>
                <a:gd name="connsiteX3" fmla="*/ 17307 w 19800"/>
                <a:gd name="connsiteY3" fmla="*/ 21600 h 21600"/>
                <a:gd name="connsiteX4" fmla="*/ 2657 w 19800"/>
                <a:gd name="connsiteY4" fmla="*/ 21600 h 21600"/>
                <a:gd name="connsiteX5" fmla="*/ 0 w 19800"/>
                <a:gd name="connsiteY5" fmla="*/ 12240 h 21600"/>
                <a:gd name="connsiteX6" fmla="*/ 2657 w 198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00" h="21600">
                  <a:moveTo>
                    <a:pt x="2657" y="0"/>
                  </a:moveTo>
                  <a:lnTo>
                    <a:pt x="17307" y="0"/>
                  </a:lnTo>
                  <a:cubicBezTo>
                    <a:pt x="19226" y="0"/>
                    <a:pt x="19800" y="4835"/>
                    <a:pt x="19800" y="10800"/>
                  </a:cubicBezTo>
                  <a:cubicBezTo>
                    <a:pt x="19800" y="16765"/>
                    <a:pt x="19226" y="21600"/>
                    <a:pt x="17307" y="21600"/>
                  </a:cubicBezTo>
                  <a:lnTo>
                    <a:pt x="2657" y="21600"/>
                  </a:lnTo>
                  <a:cubicBezTo>
                    <a:pt x="738" y="21600"/>
                    <a:pt x="0" y="18205"/>
                    <a:pt x="0" y="12240"/>
                  </a:cubicBezTo>
                  <a:cubicBezTo>
                    <a:pt x="0" y="6275"/>
                    <a:pt x="738" y="0"/>
                    <a:pt x="2657" y="0"/>
                  </a:cubicBezTo>
                  <a:close/>
                </a:path>
              </a:pathLst>
            </a:cu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671EB90C-E555-44ED-9562-E71876E352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1003" y="3654882"/>
            <a:ext cx="8529851" cy="424731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EC53669-70DE-496E-92D7-B9B32C648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296" y="46141"/>
            <a:ext cx="5836290" cy="5193602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15F66D71-85C5-4CB5-8EEF-1A7FEEACAC7F}"/>
              </a:ext>
            </a:extLst>
          </p:cNvPr>
          <p:cNvSpPr/>
          <p:nvPr/>
        </p:nvSpPr>
        <p:spPr>
          <a:xfrm>
            <a:off x="6204975" y="173040"/>
            <a:ext cx="5859610" cy="4802780"/>
          </a:xfrm>
          <a:prstGeom prst="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61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D440DF5-6589-4306-8F6F-19FFA3C956DC}"/>
              </a:ext>
            </a:extLst>
          </p:cNvPr>
          <p:cNvGrpSpPr/>
          <p:nvPr/>
        </p:nvGrpSpPr>
        <p:grpSpPr>
          <a:xfrm>
            <a:off x="4328717" y="315789"/>
            <a:ext cx="1908301" cy="671115"/>
            <a:chOff x="648040" y="1471747"/>
            <a:chExt cx="1908301" cy="671115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EA539CA-812B-4313-B7AD-B07D1B221E51}"/>
                </a:ext>
              </a:extLst>
            </p:cNvPr>
            <p:cNvSpPr/>
            <p:nvPr/>
          </p:nvSpPr>
          <p:spPr>
            <a:xfrm>
              <a:off x="648040" y="1471747"/>
              <a:ext cx="1684121" cy="671115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61B7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tx2">
                      <a:lumMod val="75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美术室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E765BD37-F5B0-4AB8-9C7E-3E30A579B7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2544" y="1681309"/>
              <a:ext cx="203797" cy="0"/>
            </a:xfrm>
            <a:prstGeom prst="line">
              <a:avLst/>
            </a:prstGeom>
            <a:ln w="57150">
              <a:solidFill>
                <a:srgbClr val="61B7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EEB3E415-FCC8-4F7E-951E-2C6063C8A9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2544" y="1920796"/>
              <a:ext cx="203797" cy="0"/>
            </a:xfrm>
            <a:prstGeom prst="line">
              <a:avLst/>
            </a:prstGeom>
            <a:ln w="57150">
              <a:solidFill>
                <a:srgbClr val="61B7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任意多边形: 形状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7B8350B-772C-4A13-8D3C-CD379261D51B}"/>
              </a:ext>
            </a:extLst>
          </p:cNvPr>
          <p:cNvSpPr/>
          <p:nvPr/>
        </p:nvSpPr>
        <p:spPr>
          <a:xfrm>
            <a:off x="10936738" y="5729645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55661C0F-E641-4A03-A24D-9860D82C51A4}"/>
              </a:ext>
            </a:extLst>
          </p:cNvPr>
          <p:cNvSpPr/>
          <p:nvPr/>
        </p:nvSpPr>
        <p:spPr>
          <a:xfrm>
            <a:off x="6898106" y="5067729"/>
            <a:ext cx="4215097" cy="747857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美术室</a:t>
            </a:r>
            <a:r>
              <a:rPr lang="zh-CN" altLang="en-US" sz="4800" dirty="0">
                <a:solidFill>
                  <a:srgbClr val="61B7CB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在三层。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C57EA6A6-EF55-4290-A819-2A3D4310F477}"/>
              </a:ext>
            </a:extLst>
          </p:cNvPr>
          <p:cNvSpPr/>
          <p:nvPr/>
        </p:nvSpPr>
        <p:spPr>
          <a:xfrm>
            <a:off x="205654" y="58391"/>
            <a:ext cx="1244298" cy="12442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层</a:t>
            </a:r>
          </a:p>
        </p:txBody>
      </p:sp>
    </p:spTree>
    <p:extLst>
      <p:ext uri="{BB962C8B-B14F-4D97-AF65-F5344CB8AC3E}">
        <p14:creationId xmlns:p14="http://schemas.microsoft.com/office/powerpoint/2010/main" val="299186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41446 -0.303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6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3层">
            <a:extLst>
              <a:ext uri="{FF2B5EF4-FFF2-40B4-BE49-F238E27FC236}">
                <a16:creationId xmlns:a16="http://schemas.microsoft.com/office/drawing/2014/main" id="{258C0C05-8418-4029-BBE0-5D65FCBBF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15" y="860478"/>
            <a:ext cx="1469263" cy="1097375"/>
          </a:xfrm>
          <a:prstGeom prst="rect">
            <a:avLst/>
          </a:prstGeom>
        </p:spPr>
      </p:pic>
      <p:pic>
        <p:nvPicPr>
          <p:cNvPr id="29" name="2层">
            <a:extLst>
              <a:ext uri="{FF2B5EF4-FFF2-40B4-BE49-F238E27FC236}">
                <a16:creationId xmlns:a16="http://schemas.microsoft.com/office/drawing/2014/main" id="{06AADD26-4705-44BA-B712-B2BCF49E0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15" y="2886561"/>
            <a:ext cx="1469263" cy="1103472"/>
          </a:xfrm>
          <a:prstGeom prst="rect">
            <a:avLst/>
          </a:prstGeom>
        </p:spPr>
      </p:pic>
      <p:pic>
        <p:nvPicPr>
          <p:cNvPr id="30" name="1层">
            <a:extLst>
              <a:ext uri="{FF2B5EF4-FFF2-40B4-BE49-F238E27FC236}">
                <a16:creationId xmlns:a16="http://schemas.microsoft.com/office/drawing/2014/main" id="{6D43AC94-AA50-43AF-A5C9-D25BA8EEF1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15" y="4918741"/>
            <a:ext cx="1469263" cy="1103472"/>
          </a:xfrm>
          <a:prstGeom prst="rect">
            <a:avLst/>
          </a:prstGeom>
        </p:spPr>
      </p:pic>
      <p:sp>
        <p:nvSpPr>
          <p:cNvPr id="43" name="矩形 1">
            <a:hlinkClick r:id="rId7" action="ppaction://hlinksldjump"/>
            <a:extLst>
              <a:ext uri="{FF2B5EF4-FFF2-40B4-BE49-F238E27FC236}">
                <a16:creationId xmlns:a16="http://schemas.microsoft.com/office/drawing/2014/main" id="{35C2457F-23C6-47FA-A4C6-D000644B5130}"/>
              </a:ext>
            </a:extLst>
          </p:cNvPr>
          <p:cNvSpPr/>
          <p:nvPr/>
        </p:nvSpPr>
        <p:spPr>
          <a:xfrm>
            <a:off x="1780464" y="5024511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2">
            <a:hlinkClick r:id="rId8" action="ppaction://hlinksldjump"/>
            <a:extLst>
              <a:ext uri="{FF2B5EF4-FFF2-40B4-BE49-F238E27FC236}">
                <a16:creationId xmlns:a16="http://schemas.microsoft.com/office/drawing/2014/main" id="{87B3B3B8-1423-4B8A-B50B-DD512663F8D4}"/>
              </a:ext>
            </a:extLst>
          </p:cNvPr>
          <p:cNvSpPr/>
          <p:nvPr/>
        </p:nvSpPr>
        <p:spPr>
          <a:xfrm>
            <a:off x="4330589" y="5060062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3">
            <a:hlinkClick r:id="rId9" action="ppaction://hlinksldjump"/>
            <a:extLst>
              <a:ext uri="{FF2B5EF4-FFF2-40B4-BE49-F238E27FC236}">
                <a16:creationId xmlns:a16="http://schemas.microsoft.com/office/drawing/2014/main" id="{15357830-AD53-44B5-97FE-D9DAA74E8370}"/>
              </a:ext>
            </a:extLst>
          </p:cNvPr>
          <p:cNvSpPr/>
          <p:nvPr/>
        </p:nvSpPr>
        <p:spPr>
          <a:xfrm>
            <a:off x="6901692" y="5000048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">
            <a:extLst>
              <a:ext uri="{FF2B5EF4-FFF2-40B4-BE49-F238E27FC236}">
                <a16:creationId xmlns:a16="http://schemas.microsoft.com/office/drawing/2014/main" id="{96CDEAFA-E0CB-47AD-8DF9-5ED260EBAA1A}"/>
              </a:ext>
            </a:extLst>
          </p:cNvPr>
          <p:cNvSpPr/>
          <p:nvPr/>
        </p:nvSpPr>
        <p:spPr>
          <a:xfrm>
            <a:off x="9439393" y="4961739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5">
            <a:extLst>
              <a:ext uri="{FF2B5EF4-FFF2-40B4-BE49-F238E27FC236}">
                <a16:creationId xmlns:a16="http://schemas.microsoft.com/office/drawing/2014/main" id="{F3C2CD12-7CE4-4F3D-8A76-7F7439C022B6}"/>
              </a:ext>
            </a:extLst>
          </p:cNvPr>
          <p:cNvSpPr/>
          <p:nvPr/>
        </p:nvSpPr>
        <p:spPr>
          <a:xfrm>
            <a:off x="1803851" y="2938590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6">
            <a:extLst>
              <a:ext uri="{FF2B5EF4-FFF2-40B4-BE49-F238E27FC236}">
                <a16:creationId xmlns:a16="http://schemas.microsoft.com/office/drawing/2014/main" id="{AA756A67-7456-4A1E-B11B-520A8E18BD5A}"/>
              </a:ext>
            </a:extLst>
          </p:cNvPr>
          <p:cNvSpPr/>
          <p:nvPr/>
        </p:nvSpPr>
        <p:spPr>
          <a:xfrm>
            <a:off x="4353976" y="2974141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6">
            <a:extLst>
              <a:ext uri="{FF2B5EF4-FFF2-40B4-BE49-F238E27FC236}">
                <a16:creationId xmlns:a16="http://schemas.microsoft.com/office/drawing/2014/main" id="{85CBA0F6-EEA1-4A23-B151-21798DBE3EAE}"/>
              </a:ext>
            </a:extLst>
          </p:cNvPr>
          <p:cNvSpPr/>
          <p:nvPr/>
        </p:nvSpPr>
        <p:spPr>
          <a:xfrm>
            <a:off x="6925079" y="2914127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8">
            <a:extLst>
              <a:ext uri="{FF2B5EF4-FFF2-40B4-BE49-F238E27FC236}">
                <a16:creationId xmlns:a16="http://schemas.microsoft.com/office/drawing/2014/main" id="{D55913DD-18BE-4A04-A1B0-EE1C184903D5}"/>
              </a:ext>
            </a:extLst>
          </p:cNvPr>
          <p:cNvSpPr/>
          <p:nvPr/>
        </p:nvSpPr>
        <p:spPr>
          <a:xfrm>
            <a:off x="9462780" y="2875818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9">
            <a:extLst>
              <a:ext uri="{FF2B5EF4-FFF2-40B4-BE49-F238E27FC236}">
                <a16:creationId xmlns:a16="http://schemas.microsoft.com/office/drawing/2014/main" id="{295DD2AB-E020-4398-97C0-41C3CB84BC17}"/>
              </a:ext>
            </a:extLst>
          </p:cNvPr>
          <p:cNvSpPr/>
          <p:nvPr/>
        </p:nvSpPr>
        <p:spPr>
          <a:xfrm>
            <a:off x="1829584" y="959139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10">
            <a:extLst>
              <a:ext uri="{FF2B5EF4-FFF2-40B4-BE49-F238E27FC236}">
                <a16:creationId xmlns:a16="http://schemas.microsoft.com/office/drawing/2014/main" id="{EBD67130-40BB-44BD-A905-DA79499F12DF}"/>
              </a:ext>
            </a:extLst>
          </p:cNvPr>
          <p:cNvSpPr/>
          <p:nvPr/>
        </p:nvSpPr>
        <p:spPr>
          <a:xfrm>
            <a:off x="4379709" y="994690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11">
            <a:extLst>
              <a:ext uri="{FF2B5EF4-FFF2-40B4-BE49-F238E27FC236}">
                <a16:creationId xmlns:a16="http://schemas.microsoft.com/office/drawing/2014/main" id="{6B0BBC7A-88B7-41E5-BDD9-AC9A1880D507}"/>
              </a:ext>
            </a:extLst>
          </p:cNvPr>
          <p:cNvSpPr/>
          <p:nvPr/>
        </p:nvSpPr>
        <p:spPr>
          <a:xfrm>
            <a:off x="6950812" y="934676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12">
            <a:extLst>
              <a:ext uri="{FF2B5EF4-FFF2-40B4-BE49-F238E27FC236}">
                <a16:creationId xmlns:a16="http://schemas.microsoft.com/office/drawing/2014/main" id="{72BCC188-E457-494A-8A62-DA212472AF2D}"/>
              </a:ext>
            </a:extLst>
          </p:cNvPr>
          <p:cNvSpPr/>
          <p:nvPr/>
        </p:nvSpPr>
        <p:spPr>
          <a:xfrm>
            <a:off x="9488513" y="896367"/>
            <a:ext cx="2119477" cy="179725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louceng1">
            <a:extLst>
              <a:ext uri="{FF2B5EF4-FFF2-40B4-BE49-F238E27FC236}">
                <a16:creationId xmlns:a16="http://schemas.microsoft.com/office/drawing/2014/main" id="{3F04A07A-0786-441E-B7EF-9B2CB3F5782A}"/>
              </a:ext>
            </a:extLst>
          </p:cNvPr>
          <p:cNvSpPr/>
          <p:nvPr/>
        </p:nvSpPr>
        <p:spPr>
          <a:xfrm>
            <a:off x="171618" y="5017755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FF776FF2-49CE-481D-B628-FDA40547649C}"/>
              </a:ext>
            </a:extLst>
          </p:cNvPr>
          <p:cNvSpPr/>
          <p:nvPr/>
        </p:nvSpPr>
        <p:spPr>
          <a:xfrm>
            <a:off x="3763576" y="46548"/>
            <a:ext cx="4664847" cy="74785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校长室</a:t>
            </a:r>
            <a:r>
              <a:rPr lang="zh-CN" altLang="en-US" sz="4800" dirty="0">
                <a:solidFill>
                  <a:srgbClr val="61B7CB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在几层？</a:t>
            </a:r>
          </a:p>
        </p:txBody>
      </p:sp>
      <p:sp>
        <p:nvSpPr>
          <p:cNvPr id="31" name="矩形 louceng2">
            <a:extLst>
              <a:ext uri="{FF2B5EF4-FFF2-40B4-BE49-F238E27FC236}">
                <a16:creationId xmlns:a16="http://schemas.microsoft.com/office/drawing/2014/main" id="{80FB23E7-5575-480D-8B4F-5214BFD8E9D8}"/>
              </a:ext>
            </a:extLst>
          </p:cNvPr>
          <p:cNvSpPr/>
          <p:nvPr/>
        </p:nvSpPr>
        <p:spPr>
          <a:xfrm>
            <a:off x="104873" y="2976130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louceng3">
            <a:extLst>
              <a:ext uri="{FF2B5EF4-FFF2-40B4-BE49-F238E27FC236}">
                <a16:creationId xmlns:a16="http://schemas.microsoft.com/office/drawing/2014/main" id="{30AB5848-B93E-4160-A7F0-970C4899002A}"/>
              </a:ext>
            </a:extLst>
          </p:cNvPr>
          <p:cNvSpPr/>
          <p:nvPr/>
        </p:nvSpPr>
        <p:spPr>
          <a:xfrm>
            <a:off x="112294" y="965003"/>
            <a:ext cx="1585459" cy="80982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09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5" grpId="0" animBg="1"/>
      <p:bldP spid="5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7D9D8F7A-4D90-402D-8A07-44ED2610C52C}"/>
              </a:ext>
            </a:extLst>
          </p:cNvPr>
          <p:cNvGrpSpPr/>
          <p:nvPr/>
        </p:nvGrpSpPr>
        <p:grpSpPr>
          <a:xfrm>
            <a:off x="218286" y="4539105"/>
            <a:ext cx="673768" cy="2260504"/>
            <a:chOff x="2574758" y="837187"/>
            <a:chExt cx="673768" cy="2260504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5FD39F68-57E0-47BF-A5FC-BD20814F3CB4}"/>
                </a:ext>
              </a:extLst>
            </p:cNvPr>
            <p:cNvSpPr/>
            <p:nvPr/>
          </p:nvSpPr>
          <p:spPr>
            <a:xfrm>
              <a:off x="2665920" y="837187"/>
              <a:ext cx="481264" cy="481264"/>
            </a:xfrm>
            <a:prstGeom prst="ellipse">
              <a:avLst/>
            </a:pr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DC5B89D1-9C98-4578-B5D8-C0AB7920A3AD}"/>
                </a:ext>
              </a:extLst>
            </p:cNvPr>
            <p:cNvSpPr/>
            <p:nvPr/>
          </p:nvSpPr>
          <p:spPr>
            <a:xfrm>
              <a:off x="2574758" y="1354544"/>
              <a:ext cx="673768" cy="998621"/>
            </a:xfrm>
            <a:prstGeom prst="roundRect">
              <a:avLst/>
            </a:pr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流程图: 终止 28">
              <a:extLst>
                <a:ext uri="{FF2B5EF4-FFF2-40B4-BE49-F238E27FC236}">
                  <a16:creationId xmlns:a16="http://schemas.microsoft.com/office/drawing/2014/main" id="{8E8D331E-2771-4476-B8E6-5B7900E86A95}"/>
                </a:ext>
              </a:extLst>
            </p:cNvPr>
            <p:cNvSpPr/>
            <p:nvPr/>
          </p:nvSpPr>
          <p:spPr>
            <a:xfrm rot="5400000">
              <a:off x="2348692" y="2596055"/>
              <a:ext cx="859813" cy="14345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657 w 20782"/>
                <a:gd name="connsiteY0" fmla="*/ 0 h 21600"/>
                <a:gd name="connsiteX1" fmla="*/ 17307 w 20782"/>
                <a:gd name="connsiteY1" fmla="*/ 0 h 21600"/>
                <a:gd name="connsiteX2" fmla="*/ 20782 w 20782"/>
                <a:gd name="connsiteY2" fmla="*/ 10800 h 21600"/>
                <a:gd name="connsiteX3" fmla="*/ 17307 w 20782"/>
                <a:gd name="connsiteY3" fmla="*/ 21600 h 21600"/>
                <a:gd name="connsiteX4" fmla="*/ 2657 w 20782"/>
                <a:gd name="connsiteY4" fmla="*/ 21600 h 21600"/>
                <a:gd name="connsiteX5" fmla="*/ 0 w 20782"/>
                <a:gd name="connsiteY5" fmla="*/ 12240 h 21600"/>
                <a:gd name="connsiteX6" fmla="*/ 2657 w 20782"/>
                <a:gd name="connsiteY6" fmla="*/ 0 h 21600"/>
                <a:gd name="connsiteX0" fmla="*/ 2657 w 19800"/>
                <a:gd name="connsiteY0" fmla="*/ 0 h 21600"/>
                <a:gd name="connsiteX1" fmla="*/ 17307 w 19800"/>
                <a:gd name="connsiteY1" fmla="*/ 0 h 21600"/>
                <a:gd name="connsiteX2" fmla="*/ 19800 w 19800"/>
                <a:gd name="connsiteY2" fmla="*/ 10800 h 21600"/>
                <a:gd name="connsiteX3" fmla="*/ 17307 w 19800"/>
                <a:gd name="connsiteY3" fmla="*/ 21600 h 21600"/>
                <a:gd name="connsiteX4" fmla="*/ 2657 w 19800"/>
                <a:gd name="connsiteY4" fmla="*/ 21600 h 21600"/>
                <a:gd name="connsiteX5" fmla="*/ 0 w 19800"/>
                <a:gd name="connsiteY5" fmla="*/ 12240 h 21600"/>
                <a:gd name="connsiteX6" fmla="*/ 2657 w 198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00" h="21600">
                  <a:moveTo>
                    <a:pt x="2657" y="0"/>
                  </a:moveTo>
                  <a:lnTo>
                    <a:pt x="17307" y="0"/>
                  </a:lnTo>
                  <a:cubicBezTo>
                    <a:pt x="19226" y="0"/>
                    <a:pt x="19800" y="4835"/>
                    <a:pt x="19800" y="10800"/>
                  </a:cubicBezTo>
                  <a:cubicBezTo>
                    <a:pt x="19800" y="16765"/>
                    <a:pt x="19226" y="21600"/>
                    <a:pt x="17307" y="21600"/>
                  </a:cubicBezTo>
                  <a:lnTo>
                    <a:pt x="2657" y="21600"/>
                  </a:lnTo>
                  <a:cubicBezTo>
                    <a:pt x="738" y="21600"/>
                    <a:pt x="0" y="18205"/>
                    <a:pt x="0" y="12240"/>
                  </a:cubicBezTo>
                  <a:cubicBezTo>
                    <a:pt x="0" y="6275"/>
                    <a:pt x="738" y="0"/>
                    <a:pt x="2657" y="0"/>
                  </a:cubicBezTo>
                  <a:close/>
                </a:path>
              </a:pathLst>
            </a:cu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终止 28">
              <a:extLst>
                <a:ext uri="{FF2B5EF4-FFF2-40B4-BE49-F238E27FC236}">
                  <a16:creationId xmlns:a16="http://schemas.microsoft.com/office/drawing/2014/main" id="{6DCAB8F6-7464-4C96-9891-56C7D66F57F5}"/>
                </a:ext>
              </a:extLst>
            </p:cNvPr>
            <p:cNvSpPr/>
            <p:nvPr/>
          </p:nvSpPr>
          <p:spPr>
            <a:xfrm rot="5400000">
              <a:off x="2602512" y="2596054"/>
              <a:ext cx="859814" cy="14345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657 w 20782"/>
                <a:gd name="connsiteY0" fmla="*/ 0 h 21600"/>
                <a:gd name="connsiteX1" fmla="*/ 17307 w 20782"/>
                <a:gd name="connsiteY1" fmla="*/ 0 h 21600"/>
                <a:gd name="connsiteX2" fmla="*/ 20782 w 20782"/>
                <a:gd name="connsiteY2" fmla="*/ 10800 h 21600"/>
                <a:gd name="connsiteX3" fmla="*/ 17307 w 20782"/>
                <a:gd name="connsiteY3" fmla="*/ 21600 h 21600"/>
                <a:gd name="connsiteX4" fmla="*/ 2657 w 20782"/>
                <a:gd name="connsiteY4" fmla="*/ 21600 h 21600"/>
                <a:gd name="connsiteX5" fmla="*/ 0 w 20782"/>
                <a:gd name="connsiteY5" fmla="*/ 12240 h 21600"/>
                <a:gd name="connsiteX6" fmla="*/ 2657 w 20782"/>
                <a:gd name="connsiteY6" fmla="*/ 0 h 21600"/>
                <a:gd name="connsiteX0" fmla="*/ 2657 w 19800"/>
                <a:gd name="connsiteY0" fmla="*/ 0 h 21600"/>
                <a:gd name="connsiteX1" fmla="*/ 17307 w 19800"/>
                <a:gd name="connsiteY1" fmla="*/ 0 h 21600"/>
                <a:gd name="connsiteX2" fmla="*/ 19800 w 19800"/>
                <a:gd name="connsiteY2" fmla="*/ 10800 h 21600"/>
                <a:gd name="connsiteX3" fmla="*/ 17307 w 19800"/>
                <a:gd name="connsiteY3" fmla="*/ 21600 h 21600"/>
                <a:gd name="connsiteX4" fmla="*/ 2657 w 19800"/>
                <a:gd name="connsiteY4" fmla="*/ 21600 h 21600"/>
                <a:gd name="connsiteX5" fmla="*/ 0 w 19800"/>
                <a:gd name="connsiteY5" fmla="*/ 12240 h 21600"/>
                <a:gd name="connsiteX6" fmla="*/ 2657 w 198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00" h="21600">
                  <a:moveTo>
                    <a:pt x="2657" y="0"/>
                  </a:moveTo>
                  <a:lnTo>
                    <a:pt x="17307" y="0"/>
                  </a:lnTo>
                  <a:cubicBezTo>
                    <a:pt x="19226" y="0"/>
                    <a:pt x="19800" y="4835"/>
                    <a:pt x="19800" y="10800"/>
                  </a:cubicBezTo>
                  <a:cubicBezTo>
                    <a:pt x="19800" y="16765"/>
                    <a:pt x="19226" y="21600"/>
                    <a:pt x="17307" y="21600"/>
                  </a:cubicBezTo>
                  <a:lnTo>
                    <a:pt x="2657" y="21600"/>
                  </a:lnTo>
                  <a:cubicBezTo>
                    <a:pt x="738" y="21600"/>
                    <a:pt x="0" y="18205"/>
                    <a:pt x="0" y="12240"/>
                  </a:cubicBezTo>
                  <a:cubicBezTo>
                    <a:pt x="0" y="6275"/>
                    <a:pt x="738" y="0"/>
                    <a:pt x="2657" y="0"/>
                  </a:cubicBezTo>
                  <a:close/>
                </a:path>
              </a:pathLst>
            </a:custGeom>
            <a:solidFill>
              <a:srgbClr val="61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A539C284-9363-4263-8E1D-6D24FB5171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1003" y="3654882"/>
            <a:ext cx="8529851" cy="424731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3C05141-24F5-4AC6-B8EC-399F2E7A2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295" y="177384"/>
            <a:ext cx="5836292" cy="480278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15F66D71-85C5-4CB5-8EEF-1A7FEEACAC7F}"/>
              </a:ext>
            </a:extLst>
          </p:cNvPr>
          <p:cNvSpPr/>
          <p:nvPr/>
        </p:nvSpPr>
        <p:spPr>
          <a:xfrm>
            <a:off x="6204975" y="173040"/>
            <a:ext cx="5859610" cy="4802780"/>
          </a:xfrm>
          <a:prstGeom prst="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61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D440DF5-6589-4306-8F6F-19FFA3C956DC}"/>
              </a:ext>
            </a:extLst>
          </p:cNvPr>
          <p:cNvGrpSpPr/>
          <p:nvPr/>
        </p:nvGrpSpPr>
        <p:grpSpPr>
          <a:xfrm>
            <a:off x="4328717" y="315789"/>
            <a:ext cx="1908301" cy="671115"/>
            <a:chOff x="648040" y="1471747"/>
            <a:chExt cx="1908301" cy="671115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EA539CA-812B-4313-B7AD-B07D1B221E51}"/>
                </a:ext>
              </a:extLst>
            </p:cNvPr>
            <p:cNvSpPr/>
            <p:nvPr/>
          </p:nvSpPr>
          <p:spPr>
            <a:xfrm>
              <a:off x="648040" y="1471747"/>
              <a:ext cx="1684121" cy="671115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61B7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tx2">
                      <a:lumMod val="75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校长室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E765BD37-F5B0-4AB8-9C7E-3E30A579B7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2544" y="1681309"/>
              <a:ext cx="203797" cy="0"/>
            </a:xfrm>
            <a:prstGeom prst="line">
              <a:avLst/>
            </a:prstGeom>
            <a:ln w="57150">
              <a:solidFill>
                <a:srgbClr val="61B7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EEB3E415-FCC8-4F7E-951E-2C6063C8A9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2544" y="1920796"/>
              <a:ext cx="203797" cy="0"/>
            </a:xfrm>
            <a:prstGeom prst="line">
              <a:avLst/>
            </a:prstGeom>
            <a:ln w="57150">
              <a:solidFill>
                <a:srgbClr val="61B7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任意多边形: 形状 3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0248A5-B7E3-4EC1-9920-5A3B22517B13}"/>
              </a:ext>
            </a:extLst>
          </p:cNvPr>
          <p:cNvSpPr/>
          <p:nvPr/>
        </p:nvSpPr>
        <p:spPr>
          <a:xfrm>
            <a:off x="10936738" y="5729645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B91993F-1B1E-4F46-950D-769EA243DB1A}"/>
              </a:ext>
            </a:extLst>
          </p:cNvPr>
          <p:cNvSpPr/>
          <p:nvPr/>
        </p:nvSpPr>
        <p:spPr>
          <a:xfrm>
            <a:off x="6898106" y="5067729"/>
            <a:ext cx="4215097" cy="747857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校长室</a:t>
            </a:r>
            <a:r>
              <a:rPr lang="zh-CN" altLang="en-US" sz="4800" dirty="0">
                <a:solidFill>
                  <a:srgbClr val="61B7CB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在一层。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506BDE18-3EF8-459D-87E9-FD0299AB0990}"/>
              </a:ext>
            </a:extLst>
          </p:cNvPr>
          <p:cNvSpPr/>
          <p:nvPr/>
        </p:nvSpPr>
        <p:spPr>
          <a:xfrm>
            <a:off x="205654" y="58391"/>
            <a:ext cx="1244298" cy="12442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层</a:t>
            </a:r>
          </a:p>
        </p:txBody>
      </p:sp>
    </p:spTree>
    <p:extLst>
      <p:ext uri="{BB962C8B-B14F-4D97-AF65-F5344CB8AC3E}">
        <p14:creationId xmlns:p14="http://schemas.microsoft.com/office/powerpoint/2010/main" val="203604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41446 -0.303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6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阅览室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yuèlǎn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shì</a:t>
            </a:r>
            <a:endParaRPr lang="en-US" altLang="zh-CN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1FCB391-0E5D-462F-9A33-DB0033F1CA6C}"/>
              </a:ext>
            </a:extLst>
          </p:cNvPr>
          <p:cNvGrpSpPr/>
          <p:nvPr/>
        </p:nvGrpSpPr>
        <p:grpSpPr>
          <a:xfrm>
            <a:off x="6869927" y="1739073"/>
            <a:ext cx="4118776" cy="3374868"/>
            <a:chOff x="6869927" y="1739073"/>
            <a:chExt cx="4118776" cy="3374868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E2D1FC40-504B-41FB-97BE-315BBB170309}"/>
                </a:ext>
              </a:extLst>
            </p:cNvPr>
            <p:cNvSpPr/>
            <p:nvPr/>
          </p:nvSpPr>
          <p:spPr>
            <a:xfrm>
              <a:off x="6880187" y="1744059"/>
              <a:ext cx="4097774" cy="3369882"/>
            </a:xfrm>
            <a:prstGeom prst="roundRect">
              <a:avLst>
                <a:gd name="adj" fmla="val 30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8F7ACB1-4F40-4039-AED5-5A615B251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9927" y="1739073"/>
              <a:ext cx="4118776" cy="3365664"/>
            </a:xfrm>
            <a:prstGeom prst="rect">
              <a:avLst/>
            </a:prstGeom>
          </p:spPr>
        </p:pic>
      </p:grp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1F83947F-0F12-4865-BF90-3BEDBE62BF7A}"/>
              </a:ext>
            </a:extLst>
          </p:cNvPr>
          <p:cNvSpPr/>
          <p:nvPr/>
        </p:nvSpPr>
        <p:spPr>
          <a:xfrm>
            <a:off x="6880187" y="1744056"/>
            <a:ext cx="4097774" cy="3369883"/>
          </a:xfrm>
          <a:prstGeom prst="roundRect">
            <a:avLst>
              <a:gd name="adj" fmla="val 2531"/>
            </a:avLst>
          </a:prstGeom>
          <a:solidFill>
            <a:srgbClr val="5B9BD5">
              <a:alpha val="0"/>
            </a:srgbClr>
          </a:solidFill>
          <a:ln w="76200">
            <a:solidFill>
              <a:srgbClr val="61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544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  <a:extLst>
              <a:ext uri="{FF2B5EF4-FFF2-40B4-BE49-F238E27FC236}">
                <a16:creationId xmlns:a16="http://schemas.microsoft.com/office/drawing/2014/main" id="{400DF77A-D064-47B8-84F1-7947D75E3D47}"/>
              </a:ext>
            </a:extLst>
          </p:cNvPr>
          <p:cNvSpPr/>
          <p:nvPr/>
        </p:nvSpPr>
        <p:spPr>
          <a:xfrm>
            <a:off x="3324225" y="5924550"/>
            <a:ext cx="5686425" cy="428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点击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获取对外汉语教学资源，让你的课堂更精彩！</a:t>
            </a:r>
          </a:p>
        </p:txBody>
      </p:sp>
    </p:spTree>
    <p:extLst>
      <p:ext uri="{BB962C8B-B14F-4D97-AF65-F5344CB8AC3E}">
        <p14:creationId xmlns:p14="http://schemas.microsoft.com/office/powerpoint/2010/main" val="262104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音乐室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yīnyuè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shì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1EDE943-FD48-46F7-BD30-5544DF32D760}"/>
              </a:ext>
            </a:extLst>
          </p:cNvPr>
          <p:cNvGrpSpPr/>
          <p:nvPr/>
        </p:nvGrpSpPr>
        <p:grpSpPr>
          <a:xfrm>
            <a:off x="6880187" y="1744059"/>
            <a:ext cx="4097774" cy="3428320"/>
            <a:chOff x="6880187" y="1744059"/>
            <a:chExt cx="4097774" cy="3428320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24435285-C287-4A28-BA65-F3654CEC9D81}"/>
                </a:ext>
              </a:extLst>
            </p:cNvPr>
            <p:cNvGrpSpPr/>
            <p:nvPr/>
          </p:nvGrpSpPr>
          <p:grpSpPr>
            <a:xfrm>
              <a:off x="6880187" y="1744059"/>
              <a:ext cx="4097774" cy="3369882"/>
              <a:chOff x="6880187" y="1744059"/>
              <a:chExt cx="4097774" cy="3369882"/>
            </a:xfrm>
          </p:grpSpPr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77C3A9B7-C018-4383-9910-341927FF3F89}"/>
                  </a:ext>
                </a:extLst>
              </p:cNvPr>
              <p:cNvSpPr/>
              <p:nvPr/>
            </p:nvSpPr>
            <p:spPr>
              <a:xfrm>
                <a:off x="6880187" y="1744059"/>
                <a:ext cx="4097774" cy="3369882"/>
              </a:xfrm>
              <a:prstGeom prst="roundRect">
                <a:avLst>
                  <a:gd name="adj" fmla="val 30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glow>
                  <a:schemeClr val="bg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9DC60AC7-7F3E-4200-8B1D-EC84D4C75BF5}"/>
                  </a:ext>
                </a:extLst>
              </p:cNvPr>
              <p:cNvSpPr/>
              <p:nvPr/>
            </p:nvSpPr>
            <p:spPr>
              <a:xfrm>
                <a:off x="6880187" y="3689499"/>
                <a:ext cx="4097774" cy="1424442"/>
              </a:xfrm>
              <a:prstGeom prst="roundRect">
                <a:avLst>
                  <a:gd name="adj" fmla="val 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glow>
                  <a:schemeClr val="bg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8767B6C-DB75-4134-8264-8FAC63F82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0055" y="1814621"/>
              <a:ext cx="939208" cy="939208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5E0D7CD6-0920-4040-92DC-45A727273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4235" y="1898371"/>
              <a:ext cx="3274008" cy="327400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7BF1F2D-9020-48D6-B38D-8B8610D94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8785" y="1898371"/>
              <a:ext cx="1013638" cy="675758"/>
            </a:xfrm>
            <a:prstGeom prst="rect">
              <a:avLst/>
            </a:prstGeom>
          </p:spPr>
        </p:pic>
      </p:grp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EB4C937-408A-4B94-98D5-A63F9FA855D4}"/>
              </a:ext>
            </a:extLst>
          </p:cNvPr>
          <p:cNvSpPr/>
          <p:nvPr/>
        </p:nvSpPr>
        <p:spPr>
          <a:xfrm>
            <a:off x="6880187" y="1744056"/>
            <a:ext cx="4097774" cy="3369883"/>
          </a:xfrm>
          <a:prstGeom prst="roundRect">
            <a:avLst>
              <a:gd name="adj" fmla="val 2531"/>
            </a:avLst>
          </a:prstGeom>
          <a:solidFill>
            <a:srgbClr val="5B9BD5">
              <a:alpha val="0"/>
            </a:srgbClr>
          </a:solidFill>
          <a:ln w="76200">
            <a:solidFill>
              <a:srgbClr val="61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169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美术室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měishù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shì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71F89E6-E289-44CF-A9D8-748797C2266A}"/>
              </a:ext>
            </a:extLst>
          </p:cNvPr>
          <p:cNvGrpSpPr/>
          <p:nvPr/>
        </p:nvGrpSpPr>
        <p:grpSpPr>
          <a:xfrm>
            <a:off x="6880187" y="1679957"/>
            <a:ext cx="4097774" cy="3646948"/>
            <a:chOff x="6880187" y="1679957"/>
            <a:chExt cx="4097774" cy="3646948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6E2F7033-3DA6-4CD3-AFDE-BC5668FB1F21}"/>
                </a:ext>
              </a:extLst>
            </p:cNvPr>
            <p:cNvSpPr/>
            <p:nvPr/>
          </p:nvSpPr>
          <p:spPr>
            <a:xfrm>
              <a:off x="6880187" y="1744059"/>
              <a:ext cx="4097774" cy="3369882"/>
            </a:xfrm>
            <a:prstGeom prst="roundRect">
              <a:avLst>
                <a:gd name="adj" fmla="val 307"/>
              </a:avLst>
            </a:prstGeom>
            <a:solidFill>
              <a:srgbClr val="F8F8F0"/>
            </a:solidFill>
            <a:ln>
              <a:noFill/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5EAC25D-3C0D-49A7-B29E-16E38B517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0038" y="1679957"/>
              <a:ext cx="3646948" cy="3646948"/>
            </a:xfrm>
            <a:prstGeom prst="rect">
              <a:avLst/>
            </a:prstGeom>
          </p:spPr>
        </p:pic>
      </p:grp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8453A1B5-55BD-4E09-9C74-FCE523614217}"/>
              </a:ext>
            </a:extLst>
          </p:cNvPr>
          <p:cNvSpPr/>
          <p:nvPr/>
        </p:nvSpPr>
        <p:spPr>
          <a:xfrm>
            <a:off x="6880187" y="1744056"/>
            <a:ext cx="4097774" cy="3369883"/>
          </a:xfrm>
          <a:prstGeom prst="roundRect">
            <a:avLst>
              <a:gd name="adj" fmla="val 2531"/>
            </a:avLst>
          </a:prstGeom>
          <a:solidFill>
            <a:srgbClr val="5B9BD5">
              <a:alpha val="0"/>
            </a:srgbClr>
          </a:solidFill>
          <a:ln w="76200">
            <a:solidFill>
              <a:srgbClr val="61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2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259970" y="2507512"/>
            <a:ext cx="5852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9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计算机室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487350" y="1898371"/>
            <a:ext cx="5247860" cy="94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jìsuànjī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shì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16F3569-127C-4E60-9E76-072E0505209F}"/>
              </a:ext>
            </a:extLst>
          </p:cNvPr>
          <p:cNvGrpSpPr/>
          <p:nvPr/>
        </p:nvGrpSpPr>
        <p:grpSpPr>
          <a:xfrm>
            <a:off x="6880187" y="1744059"/>
            <a:ext cx="4139820" cy="3369882"/>
            <a:chOff x="6880187" y="1744059"/>
            <a:chExt cx="4139820" cy="3369882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9AFF74C4-0CAE-4708-8565-AE993A7AA1EA}"/>
                </a:ext>
              </a:extLst>
            </p:cNvPr>
            <p:cNvGrpSpPr/>
            <p:nvPr/>
          </p:nvGrpSpPr>
          <p:grpSpPr>
            <a:xfrm>
              <a:off x="6880187" y="1744059"/>
              <a:ext cx="4139820" cy="3369882"/>
              <a:chOff x="6880187" y="1744059"/>
              <a:chExt cx="4139820" cy="3369882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7C45744D-D318-4202-BB89-E217C09284B9}"/>
                  </a:ext>
                </a:extLst>
              </p:cNvPr>
              <p:cNvSpPr/>
              <p:nvPr/>
            </p:nvSpPr>
            <p:spPr>
              <a:xfrm>
                <a:off x="6880187" y="1744059"/>
                <a:ext cx="4097774" cy="3369882"/>
              </a:xfrm>
              <a:prstGeom prst="roundRect">
                <a:avLst>
                  <a:gd name="adj" fmla="val 30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glow>
                  <a:schemeClr val="bg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9355D0DD-AC33-4142-86D3-2325C70E11DA}"/>
                  </a:ext>
                </a:extLst>
              </p:cNvPr>
              <p:cNvSpPr/>
              <p:nvPr/>
            </p:nvSpPr>
            <p:spPr>
              <a:xfrm>
                <a:off x="6880187" y="4178595"/>
                <a:ext cx="4097774" cy="935345"/>
              </a:xfrm>
              <a:prstGeom prst="roundRect">
                <a:avLst>
                  <a:gd name="adj" fmla="val 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glow>
                  <a:schemeClr val="bg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002BD9CF-340A-40F0-8A45-B0715CC849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80187" y="2842588"/>
                <a:ext cx="4139820" cy="2228180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43224D1-B2FB-4042-8436-885259CFE612}"/>
                </a:ext>
              </a:extLst>
            </p:cNvPr>
            <p:cNvSpPr/>
            <p:nvPr/>
          </p:nvSpPr>
          <p:spPr>
            <a:xfrm>
              <a:off x="7506587" y="1898371"/>
              <a:ext cx="850605" cy="779229"/>
            </a:xfrm>
            <a:prstGeom prst="rect">
              <a:avLst/>
            </a:prstGeom>
            <a:solidFill>
              <a:srgbClr val="F8F8F0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C8F27ED-9590-4C4E-B108-652B5167ED56}"/>
                </a:ext>
              </a:extLst>
            </p:cNvPr>
            <p:cNvSpPr/>
            <p:nvPr/>
          </p:nvSpPr>
          <p:spPr>
            <a:xfrm>
              <a:off x="9583478" y="1898370"/>
              <a:ext cx="850605" cy="779229"/>
            </a:xfrm>
            <a:prstGeom prst="rect">
              <a:avLst/>
            </a:prstGeom>
            <a:solidFill>
              <a:srgbClr val="F8F8F0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D0041111-DEC8-48D8-858B-434FA6E730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9049" b="65843"/>
            <a:stretch/>
          </p:blipFill>
          <p:spPr>
            <a:xfrm>
              <a:off x="7563209" y="1991743"/>
              <a:ext cx="706244" cy="714940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2AD5DE7-2431-49B9-B381-320B9DD115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049" b="65843"/>
            <a:stretch/>
          </p:blipFill>
          <p:spPr>
            <a:xfrm>
              <a:off x="9645799" y="1962659"/>
              <a:ext cx="706244" cy="714940"/>
            </a:xfrm>
            <a:prstGeom prst="rect">
              <a:avLst/>
            </a:prstGeom>
          </p:spPr>
        </p:pic>
      </p:grp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A9EEDFC4-93F4-4686-BF6D-E5AC5C3F8D16}"/>
              </a:ext>
            </a:extLst>
          </p:cNvPr>
          <p:cNvSpPr/>
          <p:nvPr/>
        </p:nvSpPr>
        <p:spPr>
          <a:xfrm>
            <a:off x="6880187" y="1744056"/>
            <a:ext cx="4097774" cy="3369883"/>
          </a:xfrm>
          <a:prstGeom prst="roundRect">
            <a:avLst>
              <a:gd name="adj" fmla="val 2531"/>
            </a:avLst>
          </a:prstGeom>
          <a:solidFill>
            <a:srgbClr val="5B9BD5">
              <a:alpha val="0"/>
            </a:srgbClr>
          </a:solidFill>
          <a:ln w="76200">
            <a:solidFill>
              <a:srgbClr val="61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722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活动室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huódònɡ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shì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7DEE47C-4D3C-41CE-A47F-94E547CD1DC6}"/>
              </a:ext>
            </a:extLst>
          </p:cNvPr>
          <p:cNvGrpSpPr/>
          <p:nvPr/>
        </p:nvGrpSpPr>
        <p:grpSpPr>
          <a:xfrm>
            <a:off x="6880187" y="1744059"/>
            <a:ext cx="4097774" cy="3369882"/>
            <a:chOff x="6880187" y="1744059"/>
            <a:chExt cx="4097774" cy="3369882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7038F06A-3C70-4280-AF50-16BB585190FA}"/>
                </a:ext>
              </a:extLst>
            </p:cNvPr>
            <p:cNvGrpSpPr/>
            <p:nvPr/>
          </p:nvGrpSpPr>
          <p:grpSpPr>
            <a:xfrm>
              <a:off x="6880187" y="1744059"/>
              <a:ext cx="4097774" cy="3369882"/>
              <a:chOff x="6880187" y="1744059"/>
              <a:chExt cx="4097774" cy="3369882"/>
            </a:xfrm>
          </p:grpSpPr>
          <p:grpSp>
            <p:nvGrpSpPr>
              <p:cNvPr id="2" name="组合 1">
                <a:extLst>
                  <a:ext uri="{FF2B5EF4-FFF2-40B4-BE49-F238E27FC236}">
                    <a16:creationId xmlns:a16="http://schemas.microsoft.com/office/drawing/2014/main" id="{DC45A9A1-4E95-4FE4-AD12-77CCE11A8FCE}"/>
                  </a:ext>
                </a:extLst>
              </p:cNvPr>
              <p:cNvGrpSpPr/>
              <p:nvPr/>
            </p:nvGrpSpPr>
            <p:grpSpPr>
              <a:xfrm>
                <a:off x="6880187" y="1744059"/>
                <a:ext cx="4097774" cy="3369882"/>
                <a:chOff x="6880187" y="1744059"/>
                <a:chExt cx="4097774" cy="3369882"/>
              </a:xfrm>
            </p:grpSpPr>
            <p:sp>
              <p:nvSpPr>
                <p:cNvPr id="6" name="矩形: 圆角 5">
                  <a:extLst>
                    <a:ext uri="{FF2B5EF4-FFF2-40B4-BE49-F238E27FC236}">
                      <a16:creationId xmlns:a16="http://schemas.microsoft.com/office/drawing/2014/main" id="{5EED4283-B52D-4800-BE8A-4125455E91F7}"/>
                    </a:ext>
                  </a:extLst>
                </p:cNvPr>
                <p:cNvSpPr/>
                <p:nvPr/>
              </p:nvSpPr>
              <p:spPr>
                <a:xfrm>
                  <a:off x="6880187" y="1744059"/>
                  <a:ext cx="4097774" cy="3369882"/>
                </a:xfrm>
                <a:prstGeom prst="roundRect">
                  <a:avLst>
                    <a:gd name="adj" fmla="val 307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glow>
                    <a:schemeClr val="bg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" name="矩形: 圆角 6">
                  <a:extLst>
                    <a:ext uri="{FF2B5EF4-FFF2-40B4-BE49-F238E27FC236}">
                      <a16:creationId xmlns:a16="http://schemas.microsoft.com/office/drawing/2014/main" id="{256B3F84-E72B-4E5E-9666-BBAF96C45356}"/>
                    </a:ext>
                  </a:extLst>
                </p:cNvPr>
                <p:cNvSpPr/>
                <p:nvPr/>
              </p:nvSpPr>
              <p:spPr>
                <a:xfrm>
                  <a:off x="6880187" y="3429000"/>
                  <a:ext cx="4097774" cy="168494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glow>
                    <a:schemeClr val="bg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7A156016-A8A6-43DD-B41F-CC1558194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94561" y="2017667"/>
                <a:ext cx="2822654" cy="2822654"/>
              </a:xfrm>
              <a:prstGeom prst="rect">
                <a:avLst/>
              </a:prstGeom>
            </p:spPr>
          </p:pic>
        </p:grp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9B84AF8D-00B0-4198-9C77-0A009CD82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865189">
              <a:off x="7094132" y="4460131"/>
              <a:ext cx="529720" cy="52972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40FBC26C-E3C3-474A-8AA0-631B6D395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6103" y="4456253"/>
              <a:ext cx="537476" cy="537476"/>
            </a:xfrm>
            <a:prstGeom prst="rect">
              <a:avLst/>
            </a:prstGeom>
          </p:spPr>
        </p:pic>
      </p:grp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FFB9E991-A2A0-48CB-80EB-BA9C79AC7B1F}"/>
              </a:ext>
            </a:extLst>
          </p:cNvPr>
          <p:cNvSpPr/>
          <p:nvPr/>
        </p:nvSpPr>
        <p:spPr>
          <a:xfrm>
            <a:off x="6880187" y="1744056"/>
            <a:ext cx="4097774" cy="3369883"/>
          </a:xfrm>
          <a:prstGeom prst="roundRect">
            <a:avLst>
              <a:gd name="adj" fmla="val 2531"/>
            </a:avLst>
          </a:prstGeom>
          <a:solidFill>
            <a:srgbClr val="5B9BD5">
              <a:alpha val="0"/>
            </a:srgbClr>
          </a:solidFill>
          <a:ln w="76200">
            <a:solidFill>
              <a:srgbClr val="61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44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医务室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yīwù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shì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FA9F778-4783-4E85-959C-C574957960E4}"/>
              </a:ext>
            </a:extLst>
          </p:cNvPr>
          <p:cNvGrpSpPr/>
          <p:nvPr/>
        </p:nvGrpSpPr>
        <p:grpSpPr>
          <a:xfrm>
            <a:off x="6880187" y="1701948"/>
            <a:ext cx="4097774" cy="3608306"/>
            <a:chOff x="6880187" y="1701948"/>
            <a:chExt cx="4097774" cy="3608306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6214F44A-3C49-4B72-B8F1-6233D978DE13}"/>
                </a:ext>
              </a:extLst>
            </p:cNvPr>
            <p:cNvSpPr/>
            <p:nvPr/>
          </p:nvSpPr>
          <p:spPr>
            <a:xfrm>
              <a:off x="6880187" y="1744059"/>
              <a:ext cx="4097774" cy="3369882"/>
            </a:xfrm>
            <a:prstGeom prst="roundRect">
              <a:avLst>
                <a:gd name="adj" fmla="val 30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403475D4-C9BE-446A-BBC3-7B19C8AA97B2}"/>
                </a:ext>
              </a:extLst>
            </p:cNvPr>
            <p:cNvSpPr/>
            <p:nvPr/>
          </p:nvSpPr>
          <p:spPr>
            <a:xfrm>
              <a:off x="6880187" y="4178595"/>
              <a:ext cx="4097774" cy="935345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8695EABC-8D09-47BC-A95B-BE87DEBE6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8520" y="1701948"/>
              <a:ext cx="3608306" cy="3608306"/>
            </a:xfrm>
            <a:prstGeom prst="rect">
              <a:avLst/>
            </a:prstGeom>
          </p:spPr>
        </p:pic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EBD6C63C-2F6A-45DF-975E-7827CB9DBD36}"/>
              </a:ext>
            </a:extLst>
          </p:cNvPr>
          <p:cNvSpPr/>
          <p:nvPr/>
        </p:nvSpPr>
        <p:spPr>
          <a:xfrm>
            <a:off x="6880187" y="1744056"/>
            <a:ext cx="4097774" cy="3369883"/>
          </a:xfrm>
          <a:prstGeom prst="roundRect">
            <a:avLst>
              <a:gd name="adj" fmla="val 2531"/>
            </a:avLst>
          </a:prstGeom>
          <a:solidFill>
            <a:srgbClr val="5B9BD5">
              <a:alpha val="0"/>
            </a:srgbClr>
          </a:solidFill>
          <a:ln w="76200">
            <a:solidFill>
              <a:srgbClr val="61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045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472C4">
            <a:alpha val="34118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arrow" w="med" len="med"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spDef>
    <a:txDef>
      <a:spPr>
        <a:noFill/>
      </a:spPr>
      <a:bodyPr wrap="none" rtlCol="0">
        <a:spAutoFit/>
      </a:bodyPr>
      <a:lstStyle>
        <a:defPPr algn="l">
          <a:defRPr sz="3200" dirty="0" smtClean="0">
            <a:latin typeface="楷体" panose="02010609060101010101" pitchFamily="49" charset="-122"/>
            <a:ea typeface="楷体" panose="02010609060101010101" pitchFamily="49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2422</TotalTime>
  <Words>371</Words>
  <Application>Microsoft Office PowerPoint</Application>
  <PresentationFormat>宽屏</PresentationFormat>
  <Paragraphs>106</Paragraphs>
  <Slides>40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40</vt:i4>
      </vt:variant>
    </vt:vector>
  </HeadingPairs>
  <TitlesOfParts>
    <vt:vector size="52" baseType="lpstr">
      <vt:lpstr>GB Pinyinok-B</vt:lpstr>
      <vt:lpstr>Calibri</vt:lpstr>
      <vt:lpstr>Calibri Light</vt:lpstr>
      <vt:lpstr>KaiTi</vt:lpstr>
      <vt:lpstr>等线</vt:lpstr>
      <vt:lpstr>等线 Light</vt:lpstr>
      <vt:lpstr>黑体</vt:lpstr>
      <vt:lpstr>楷体</vt:lpstr>
      <vt:lpstr>字魂70号-灵悦黑体</vt:lpstr>
      <vt:lpstr>Office 主题​​</vt:lpstr>
      <vt:lpstr>1_Office 主题​​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汉语圈</dc:creator>
  <cp:lastModifiedBy>杨 孜孜</cp:lastModifiedBy>
  <cp:revision>1214</cp:revision>
  <dcterms:created xsi:type="dcterms:W3CDTF">2020-02-03T08:18:58Z</dcterms:created>
  <dcterms:modified xsi:type="dcterms:W3CDTF">2020-03-30T02:42:08Z</dcterms:modified>
</cp:coreProperties>
</file>