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  <p:sldMasterId id="2147483696" r:id="rId3"/>
  </p:sldMasterIdLst>
  <p:sldIdLst>
    <p:sldId id="371" r:id="rId4"/>
    <p:sldId id="267" r:id="rId5"/>
    <p:sldId id="389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54" r:id="rId15"/>
    <p:sldId id="449" r:id="rId16"/>
    <p:sldId id="450" r:id="rId17"/>
    <p:sldId id="451" r:id="rId18"/>
    <p:sldId id="256" r:id="rId19"/>
    <p:sldId id="468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81" r:id="rId33"/>
    <p:sldId id="482" r:id="rId34"/>
    <p:sldId id="310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57E"/>
    <a:srgbClr val="A8EDFF"/>
    <a:srgbClr val="80BBE6"/>
    <a:srgbClr val="82DEFE"/>
    <a:srgbClr val="C0E2E0"/>
    <a:srgbClr val="FF8FA2"/>
    <a:srgbClr val="FFD966"/>
    <a:srgbClr val="CCE8E6"/>
    <a:srgbClr val="5A5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2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14" y="312"/>
      </p:cViewPr>
      <p:guideLst>
        <p:guide orient="horz" pos="30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A03471E-0B07-45F6-9F8A-D1DF74881443}"/>
              </a:ext>
            </a:extLst>
          </p:cNvPr>
          <p:cNvGrpSpPr/>
          <p:nvPr userDrawn="1"/>
        </p:nvGrpSpPr>
        <p:grpSpPr>
          <a:xfrm>
            <a:off x="1335506" y="64098"/>
            <a:ext cx="9541038" cy="6793902"/>
            <a:chOff x="1323474" y="64098"/>
            <a:chExt cx="9071810" cy="6793902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C2C28F69-5EA5-4DE0-BF3F-B06B28896509}"/>
                </a:ext>
              </a:extLst>
            </p:cNvPr>
            <p:cNvSpPr/>
            <p:nvPr/>
          </p:nvSpPr>
          <p:spPr>
            <a:xfrm>
              <a:off x="1323474" y="64098"/>
              <a:ext cx="9071810" cy="6793902"/>
            </a:xfrm>
            <a:prstGeom prst="roundRect">
              <a:avLst>
                <a:gd name="adj" fmla="val 3916"/>
              </a:avLst>
            </a:prstGeom>
            <a:solidFill>
              <a:srgbClr val="80BB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A620439F-4A31-4046-A37E-A0F779BEC464}"/>
                </a:ext>
              </a:extLst>
            </p:cNvPr>
            <p:cNvSpPr/>
            <p:nvPr/>
          </p:nvSpPr>
          <p:spPr>
            <a:xfrm>
              <a:off x="1886955" y="486090"/>
              <a:ext cx="7944848" cy="5949918"/>
            </a:xfrm>
            <a:prstGeom prst="roundRect">
              <a:avLst>
                <a:gd name="adj" fmla="val 3916"/>
              </a:avLst>
            </a:prstGeom>
            <a:solidFill>
              <a:srgbClr val="FF8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7">
            <a:extLst>
              <a:ext uri="{FF2B5EF4-FFF2-40B4-BE49-F238E27FC236}">
                <a16:creationId xmlns:a16="http://schemas.microsoft.com/office/drawing/2014/main" id="{045287BC-F745-404E-BC2C-BAC9AE004836}"/>
              </a:ext>
            </a:extLst>
          </p:cNvPr>
          <p:cNvGrpSpPr/>
          <p:nvPr userDrawn="1"/>
        </p:nvGrpSpPr>
        <p:grpSpPr>
          <a:xfrm>
            <a:off x="5434777" y="1870773"/>
            <a:ext cx="994142" cy="994142"/>
            <a:chOff x="4454056" y="5309399"/>
            <a:chExt cx="994142" cy="99414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5869BDB-6A85-4E14-AFEF-AABF0AFEBE91}"/>
                </a:ext>
              </a:extLst>
            </p:cNvPr>
            <p:cNvSpPr/>
            <p:nvPr/>
          </p:nvSpPr>
          <p:spPr>
            <a:xfrm>
              <a:off x="4454056" y="5309399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DC9C457-CC69-4CA0-95D4-D91861058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4134" y="5371674"/>
              <a:ext cx="855412" cy="855412"/>
            </a:xfrm>
            <a:prstGeom prst="rect">
              <a:avLst/>
            </a:prstGeom>
          </p:spPr>
        </p:pic>
      </p:grpSp>
      <p:grpSp>
        <p:nvGrpSpPr>
          <p:cNvPr id="10" name="组合 1">
            <a:extLst>
              <a:ext uri="{FF2B5EF4-FFF2-40B4-BE49-F238E27FC236}">
                <a16:creationId xmlns:a16="http://schemas.microsoft.com/office/drawing/2014/main" id="{4D025405-7566-4C6E-9623-94EB7D607D98}"/>
              </a:ext>
            </a:extLst>
          </p:cNvPr>
          <p:cNvGrpSpPr/>
          <p:nvPr userDrawn="1"/>
        </p:nvGrpSpPr>
        <p:grpSpPr>
          <a:xfrm>
            <a:off x="5429929" y="3121682"/>
            <a:ext cx="1057982" cy="1092951"/>
            <a:chOff x="5941430" y="390569"/>
            <a:chExt cx="1057982" cy="1092951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947B3B0-7CC8-4689-8E65-6EC6A2F8A265}"/>
                </a:ext>
              </a:extLst>
            </p:cNvPr>
            <p:cNvSpPr/>
            <p:nvPr/>
          </p:nvSpPr>
          <p:spPr>
            <a:xfrm>
              <a:off x="5942796" y="489378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8B4CB2A-4CA9-4885-88A7-F486260E2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1430" y="390569"/>
              <a:ext cx="1057982" cy="105798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17FBBFE-E35E-4847-B917-E91C092DB0CE}"/>
              </a:ext>
            </a:extLst>
          </p:cNvPr>
          <p:cNvGrpSpPr/>
          <p:nvPr userDrawn="1"/>
        </p:nvGrpSpPr>
        <p:grpSpPr>
          <a:xfrm>
            <a:off x="2368715" y="558121"/>
            <a:ext cx="1057982" cy="1057982"/>
            <a:chOff x="4601119" y="464997"/>
            <a:chExt cx="1057982" cy="105798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1450522-37C1-476D-94D7-5004BCE8311E}"/>
                </a:ext>
              </a:extLst>
            </p:cNvPr>
            <p:cNvSpPr/>
            <p:nvPr/>
          </p:nvSpPr>
          <p:spPr>
            <a:xfrm>
              <a:off x="4610765" y="468112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86F62AB-5662-421A-A7CC-735FE5769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1119" y="464997"/>
              <a:ext cx="1057982" cy="1057982"/>
            </a:xfrm>
            <a:prstGeom prst="rect">
              <a:avLst/>
            </a:prstGeom>
          </p:spPr>
        </p:pic>
      </p:grpSp>
      <p:grpSp>
        <p:nvGrpSpPr>
          <p:cNvPr id="16" name="组合 9">
            <a:extLst>
              <a:ext uri="{FF2B5EF4-FFF2-40B4-BE49-F238E27FC236}">
                <a16:creationId xmlns:a16="http://schemas.microsoft.com/office/drawing/2014/main" id="{AC871309-9D85-4834-B358-4B9E0E9BB7A3}"/>
              </a:ext>
            </a:extLst>
          </p:cNvPr>
          <p:cNvGrpSpPr/>
          <p:nvPr userDrawn="1"/>
        </p:nvGrpSpPr>
        <p:grpSpPr>
          <a:xfrm>
            <a:off x="2374170" y="4570055"/>
            <a:ext cx="1008283" cy="1021511"/>
            <a:chOff x="2786203" y="3525355"/>
            <a:chExt cx="1008283" cy="102151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A264FFA-981F-497D-9B66-09B3280ED3EC}"/>
                </a:ext>
              </a:extLst>
            </p:cNvPr>
            <p:cNvSpPr/>
            <p:nvPr/>
          </p:nvSpPr>
          <p:spPr>
            <a:xfrm>
              <a:off x="2786203" y="3525355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88C9666-035C-4974-98C0-9DB653538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2112" y="3584492"/>
              <a:ext cx="962374" cy="962374"/>
            </a:xfrm>
            <a:prstGeom prst="rect">
              <a:avLst/>
            </a:prstGeom>
          </p:spPr>
        </p:pic>
      </p:grpSp>
      <p:grpSp>
        <p:nvGrpSpPr>
          <p:cNvPr id="19" name="组合 5">
            <a:extLst>
              <a:ext uri="{FF2B5EF4-FFF2-40B4-BE49-F238E27FC236}">
                <a16:creationId xmlns:a16="http://schemas.microsoft.com/office/drawing/2014/main" id="{E01D277E-B845-44D9-91EA-8466EF8EBBFD}"/>
              </a:ext>
            </a:extLst>
          </p:cNvPr>
          <p:cNvGrpSpPr/>
          <p:nvPr userDrawn="1"/>
        </p:nvGrpSpPr>
        <p:grpSpPr>
          <a:xfrm>
            <a:off x="8443730" y="4570055"/>
            <a:ext cx="994142" cy="994142"/>
            <a:chOff x="7034966" y="4619387"/>
            <a:chExt cx="994142" cy="99414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18DB1C5-E9CA-4737-AAC0-7941EA60C6FC}"/>
                </a:ext>
              </a:extLst>
            </p:cNvPr>
            <p:cNvSpPr/>
            <p:nvPr/>
          </p:nvSpPr>
          <p:spPr>
            <a:xfrm>
              <a:off x="7034966" y="4619387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F4ACF35-A2D1-45F3-8685-D2DFFB0B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6057" y="4735156"/>
              <a:ext cx="745352" cy="865344"/>
            </a:xfrm>
            <a:prstGeom prst="rect">
              <a:avLst/>
            </a:prstGeom>
          </p:spPr>
        </p:pic>
      </p:grpSp>
      <p:grpSp>
        <p:nvGrpSpPr>
          <p:cNvPr id="22" name="组合 4">
            <a:extLst>
              <a:ext uri="{FF2B5EF4-FFF2-40B4-BE49-F238E27FC236}">
                <a16:creationId xmlns:a16="http://schemas.microsoft.com/office/drawing/2014/main" id="{899AC5F0-834B-4036-985F-D2C5D453CA5E}"/>
              </a:ext>
            </a:extLst>
          </p:cNvPr>
          <p:cNvGrpSpPr/>
          <p:nvPr userDrawn="1"/>
        </p:nvGrpSpPr>
        <p:grpSpPr>
          <a:xfrm>
            <a:off x="8446428" y="3223604"/>
            <a:ext cx="1072558" cy="1014281"/>
            <a:chOff x="7646171" y="3525355"/>
            <a:chExt cx="1072558" cy="1014281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6C96B94-879F-494B-8314-16EF6C2359FB}"/>
                </a:ext>
              </a:extLst>
            </p:cNvPr>
            <p:cNvSpPr/>
            <p:nvPr/>
          </p:nvSpPr>
          <p:spPr>
            <a:xfrm>
              <a:off x="7646171" y="3525355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CF67755-F692-4E30-82EC-2180D4A87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8361" y="3549190"/>
              <a:ext cx="1070368" cy="990446"/>
            </a:xfrm>
            <a:prstGeom prst="rect">
              <a:avLst/>
            </a:prstGeom>
          </p:spPr>
        </p:pic>
      </p:grp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1F9BACC6-1FB0-484A-B301-47071891F8F6}"/>
              </a:ext>
            </a:extLst>
          </p:cNvPr>
          <p:cNvGrpSpPr/>
          <p:nvPr userDrawn="1"/>
        </p:nvGrpSpPr>
        <p:grpSpPr>
          <a:xfrm>
            <a:off x="2373563" y="3080946"/>
            <a:ext cx="994142" cy="1214276"/>
            <a:chOff x="2786203" y="2167894"/>
            <a:chExt cx="994142" cy="1214276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94ECB41-BD70-4196-A6C7-38B6AFE411CD}"/>
                </a:ext>
              </a:extLst>
            </p:cNvPr>
            <p:cNvSpPr/>
            <p:nvPr/>
          </p:nvSpPr>
          <p:spPr>
            <a:xfrm>
              <a:off x="2786203" y="2304479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2DEA0DC-48D1-43B0-9FB8-FBD0F414B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0340" y="2167894"/>
              <a:ext cx="731374" cy="1214276"/>
            </a:xfrm>
            <a:prstGeom prst="rect">
              <a:avLst/>
            </a:prstGeom>
          </p:spPr>
        </p:pic>
      </p:grpSp>
      <p:grpSp>
        <p:nvGrpSpPr>
          <p:cNvPr id="28" name="组合 6">
            <a:extLst>
              <a:ext uri="{FF2B5EF4-FFF2-40B4-BE49-F238E27FC236}">
                <a16:creationId xmlns:a16="http://schemas.microsoft.com/office/drawing/2014/main" id="{7EC530EA-905C-400C-BF88-2765A05B54AE}"/>
              </a:ext>
            </a:extLst>
          </p:cNvPr>
          <p:cNvGrpSpPr/>
          <p:nvPr userDrawn="1"/>
        </p:nvGrpSpPr>
        <p:grpSpPr>
          <a:xfrm>
            <a:off x="5433499" y="4523018"/>
            <a:ext cx="1017542" cy="1042585"/>
            <a:chOff x="5929064" y="5260956"/>
            <a:chExt cx="1017542" cy="1042585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78B37FB-8806-4A30-80CB-3976F71447C4}"/>
                </a:ext>
              </a:extLst>
            </p:cNvPr>
            <p:cNvSpPr/>
            <p:nvPr/>
          </p:nvSpPr>
          <p:spPr>
            <a:xfrm>
              <a:off x="5929064" y="5309399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DC885798-8690-4E7B-B5BC-1E39D789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1430" y="5260956"/>
              <a:ext cx="1005176" cy="1005176"/>
            </a:xfrm>
            <a:prstGeom prst="rect">
              <a:avLst/>
            </a:prstGeom>
          </p:spPr>
        </p:pic>
      </p:grpSp>
      <p:grpSp>
        <p:nvGrpSpPr>
          <p:cNvPr id="31" name="组合 11">
            <a:extLst>
              <a:ext uri="{FF2B5EF4-FFF2-40B4-BE49-F238E27FC236}">
                <a16:creationId xmlns:a16="http://schemas.microsoft.com/office/drawing/2014/main" id="{59371CE1-CA93-424C-8482-ADEDADB9241B}"/>
              </a:ext>
            </a:extLst>
          </p:cNvPr>
          <p:cNvGrpSpPr/>
          <p:nvPr userDrawn="1"/>
        </p:nvGrpSpPr>
        <p:grpSpPr>
          <a:xfrm>
            <a:off x="2373563" y="1870964"/>
            <a:ext cx="994142" cy="994142"/>
            <a:chOff x="3372443" y="1179757"/>
            <a:chExt cx="994142" cy="994142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E1D494B-FEBD-4766-BC64-FC7DE68E978A}"/>
                </a:ext>
              </a:extLst>
            </p:cNvPr>
            <p:cNvSpPr/>
            <p:nvPr/>
          </p:nvSpPr>
          <p:spPr>
            <a:xfrm>
              <a:off x="3372443" y="1179757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612EDB56-1711-464C-9194-1263628DD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2899" y="1220621"/>
              <a:ext cx="929132" cy="929132"/>
            </a:xfrm>
            <a:prstGeom prst="rect">
              <a:avLst/>
            </a:prstGeom>
          </p:spPr>
        </p:pic>
      </p:grpSp>
      <p:grpSp>
        <p:nvGrpSpPr>
          <p:cNvPr id="34" name="组合2">
            <a:extLst>
              <a:ext uri="{FF2B5EF4-FFF2-40B4-BE49-F238E27FC236}">
                <a16:creationId xmlns:a16="http://schemas.microsoft.com/office/drawing/2014/main" id="{2CCA386E-B219-4B34-B1D3-8B70F6F9B95D}"/>
              </a:ext>
            </a:extLst>
          </p:cNvPr>
          <p:cNvGrpSpPr/>
          <p:nvPr userDrawn="1"/>
        </p:nvGrpSpPr>
        <p:grpSpPr>
          <a:xfrm>
            <a:off x="8435830" y="558121"/>
            <a:ext cx="1002042" cy="994142"/>
            <a:chOff x="7034966" y="1179757"/>
            <a:chExt cx="1002042" cy="994142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07C3E691-AF44-4BA8-8D45-F484CFCF0087}"/>
                </a:ext>
              </a:extLst>
            </p:cNvPr>
            <p:cNvSpPr/>
            <p:nvPr/>
          </p:nvSpPr>
          <p:spPr>
            <a:xfrm>
              <a:off x="7034966" y="1179757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1213FD3C-ECA6-4EAC-A8A6-447D414B9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458" y="1289052"/>
              <a:ext cx="996550" cy="711822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A4C2E237-25EE-40BD-A738-39E04E0D62ED}"/>
              </a:ext>
            </a:extLst>
          </p:cNvPr>
          <p:cNvGrpSpPr/>
          <p:nvPr userDrawn="1"/>
        </p:nvGrpSpPr>
        <p:grpSpPr>
          <a:xfrm>
            <a:off x="8448735" y="1864463"/>
            <a:ext cx="1011259" cy="997474"/>
            <a:chOff x="7646171" y="2301147"/>
            <a:chExt cx="1011259" cy="997474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F01C2783-B92A-4E94-9EB6-F7295751C5C1}"/>
                </a:ext>
              </a:extLst>
            </p:cNvPr>
            <p:cNvSpPr/>
            <p:nvPr/>
          </p:nvSpPr>
          <p:spPr>
            <a:xfrm>
              <a:off x="7646171" y="2304479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8C155A9-A631-438D-92BB-8CFD1561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9660" y="2301147"/>
              <a:ext cx="947770" cy="947770"/>
            </a:xfrm>
            <a:prstGeom prst="rect">
              <a:avLst/>
            </a:prstGeom>
          </p:spPr>
        </p:pic>
      </p:grpSp>
      <p:grpSp>
        <p:nvGrpSpPr>
          <p:cNvPr id="40" name="组合 8">
            <a:extLst>
              <a:ext uri="{FF2B5EF4-FFF2-40B4-BE49-F238E27FC236}">
                <a16:creationId xmlns:a16="http://schemas.microsoft.com/office/drawing/2014/main" id="{67A94C89-C2F5-41E2-9E94-8B576B9ABC38}"/>
              </a:ext>
            </a:extLst>
          </p:cNvPr>
          <p:cNvGrpSpPr/>
          <p:nvPr userDrawn="1"/>
        </p:nvGrpSpPr>
        <p:grpSpPr>
          <a:xfrm>
            <a:off x="5434193" y="557479"/>
            <a:ext cx="994142" cy="1012283"/>
            <a:chOff x="3372443" y="4619387"/>
            <a:chExt cx="994142" cy="1012283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C58D6BA3-F5A1-427E-A525-5F05B8B13932}"/>
                </a:ext>
              </a:extLst>
            </p:cNvPr>
            <p:cNvSpPr/>
            <p:nvPr/>
          </p:nvSpPr>
          <p:spPr>
            <a:xfrm>
              <a:off x="3372443" y="4619387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1FB0CBF1-D001-40B6-9136-98E8AB2FC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4793" y="4766326"/>
              <a:ext cx="865344" cy="865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0416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51940D5-0392-46BD-A142-AD2126D28DB3}"/>
              </a:ext>
            </a:extLst>
          </p:cNvPr>
          <p:cNvSpPr txBox="1"/>
          <p:nvPr userDrawn="1"/>
        </p:nvSpPr>
        <p:spPr>
          <a:xfrm>
            <a:off x="4977745" y="1040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版权声明</a:t>
            </a:r>
            <a:endParaRPr 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DAA65F-8A68-4F7B-BCFA-D1082062470E}"/>
              </a:ext>
            </a:extLst>
          </p:cNvPr>
          <p:cNvSpPr txBox="1"/>
          <p:nvPr userDrawn="1"/>
        </p:nvSpPr>
        <p:spPr>
          <a:xfrm>
            <a:off x="1652149" y="1999327"/>
            <a:ext cx="8887701" cy="3670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本作品由汉语圈平台原创，版权归孜孜华文教育科技（北京）有限公司。仅供汉语圈平台用户在个人教学中使用，禁止擅自转发传播，禁止商用，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机构商用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请联系官方微信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ID:18610241709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授权费，违者必究。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5607B8-A002-48D4-8D9A-CE8D54675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04" y="6146800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44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CF5434-5041-4587-A0B8-CCA687D28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7C9A50B7-A8F4-485A-B834-25E1B43C1E11}"/>
              </a:ext>
            </a:extLst>
          </p:cNvPr>
          <p:cNvSpPr/>
          <p:nvPr userDrawn="1"/>
        </p:nvSpPr>
        <p:spPr>
          <a:xfrm>
            <a:off x="4053015" y="1218004"/>
            <a:ext cx="4097774" cy="3369882"/>
          </a:xfrm>
          <a:prstGeom prst="roundRect">
            <a:avLst>
              <a:gd name="adj" fmla="val 6667"/>
            </a:avLst>
          </a:prstGeom>
          <a:solidFill>
            <a:srgbClr val="82DEFE"/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19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CF5434-5041-4587-A0B8-CCA687D28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09F07F6F-EE9D-4873-94B4-EBEA16231A7B}"/>
              </a:ext>
            </a:extLst>
          </p:cNvPr>
          <p:cNvSpPr/>
          <p:nvPr userDrawn="1"/>
        </p:nvSpPr>
        <p:spPr>
          <a:xfrm>
            <a:off x="3161194" y="3249185"/>
            <a:ext cx="5100304" cy="5198892"/>
          </a:xfrm>
          <a:prstGeom prst="triangle">
            <a:avLst/>
          </a:prstGeom>
          <a:noFill/>
          <a:ln w="317500">
            <a:solidFill>
              <a:srgbClr val="5A5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75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6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纵横字谜&#10;&#10;自动生成的说明">
            <a:extLst>
              <a:ext uri="{FF2B5EF4-FFF2-40B4-BE49-F238E27FC236}">
                <a16:creationId xmlns:a16="http://schemas.microsoft.com/office/drawing/2014/main" id="{BDD40987-8530-44A5-BF55-7B243099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375" y="1277332"/>
            <a:ext cx="3794288" cy="3794288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ABB2D3-92DF-4369-9AD5-59CD33E4B7A4}"/>
              </a:ext>
            </a:extLst>
          </p:cNvPr>
          <p:cNvSpPr txBox="1"/>
          <p:nvPr userDrawn="1"/>
        </p:nvSpPr>
        <p:spPr>
          <a:xfrm>
            <a:off x="3760158" y="528828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更多资源推送，敬请关注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6F7CE1-DE57-46F9-A707-994810462EC0}"/>
              </a:ext>
            </a:extLst>
          </p:cNvPr>
          <p:cNvSpPr txBox="1"/>
          <p:nvPr userDrawn="1"/>
        </p:nvSpPr>
        <p:spPr>
          <a:xfrm>
            <a:off x="4285943" y="6369766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www.zzchinese.com 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课件下载 </a:t>
            </a:r>
            <a:endParaRPr 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10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519128D-4A93-4419-9CF1-425EE6B18E84}"/>
              </a:ext>
            </a:extLst>
          </p:cNvPr>
          <p:cNvSpPr/>
          <p:nvPr userDrawn="1"/>
        </p:nvSpPr>
        <p:spPr>
          <a:xfrm>
            <a:off x="6880187" y="1703196"/>
            <a:ext cx="4097774" cy="3369882"/>
          </a:xfrm>
          <a:prstGeom prst="roundRect">
            <a:avLst>
              <a:gd name="adj" fmla="val 6667"/>
            </a:avLst>
          </a:prstGeom>
          <a:solidFill>
            <a:srgbClr val="82DEFE"/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4E839F-43F5-455C-9EE6-D2FB8835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AEFFA8-CD78-4216-BBAE-0F48D676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2D3D2F-5C13-4979-95B3-CD84A2DD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4C27-56B3-405D-88B2-26624AE20B8E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7BBDD1-9CCB-470B-B0EE-F3E153A8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EB9934-EB9A-4EC4-8226-820F5CDA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8306-D684-481B-A0E5-897579ED0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79" r:id="rId4"/>
    <p:sldLayoutId id="214748371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矢量图形&#10;&#10;自动生成的说明">
            <a:extLst>
              <a:ext uri="{FF2B5EF4-FFF2-40B4-BE49-F238E27FC236}">
                <a16:creationId xmlns:a16="http://schemas.microsoft.com/office/drawing/2014/main" id="{D8374269-6D7A-41F1-BBEA-F4A1AFD5FD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6495854"/>
            <a:ext cx="28673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slide" Target="slide21.xml"/><Relationship Id="rId26" Type="http://schemas.openxmlformats.org/officeDocument/2006/relationships/slide" Target="slide28.xml"/><Relationship Id="rId3" Type="http://schemas.microsoft.com/office/2007/relationships/hdphoto" Target="../media/hdphoto1.wdp"/><Relationship Id="rId21" Type="http://schemas.openxmlformats.org/officeDocument/2006/relationships/slide" Target="slide19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slide" Target="slide29.xml"/><Relationship Id="rId25" Type="http://schemas.openxmlformats.org/officeDocument/2006/relationships/slide" Target="slide26.xml"/><Relationship Id="rId2" Type="http://schemas.openxmlformats.org/officeDocument/2006/relationships/image" Target="../media/image5.png"/><Relationship Id="rId16" Type="http://schemas.openxmlformats.org/officeDocument/2006/relationships/slide" Target="slide24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slide" Target="slide22.xml"/><Relationship Id="rId5" Type="http://schemas.openxmlformats.org/officeDocument/2006/relationships/image" Target="../media/image7.png"/><Relationship Id="rId15" Type="http://schemas.openxmlformats.org/officeDocument/2006/relationships/slide" Target="slide30.xml"/><Relationship Id="rId23" Type="http://schemas.openxmlformats.org/officeDocument/2006/relationships/slide" Target="slide18.xml"/><Relationship Id="rId10" Type="http://schemas.openxmlformats.org/officeDocument/2006/relationships/image" Target="../media/image12.png"/><Relationship Id="rId19" Type="http://schemas.openxmlformats.org/officeDocument/2006/relationships/slide" Target="slide23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slide" Target="slide20.xml"/><Relationship Id="rId27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zchinese.com/?dist=1d3b7eyJhaWQiOjEzMTYxMzI3LCJpZCI6NH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939B04-DCCE-4A7A-A34C-C4DBFC76E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928" y="4919312"/>
            <a:ext cx="1564944" cy="15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看书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kàn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shū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841D60-9F10-4B77-BA23-212AD8F1B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701" y="2001092"/>
            <a:ext cx="2855816" cy="28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88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578668"/>
            <a:ext cx="72248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3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看电视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4119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kàn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diànshì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51EA78-298B-4FE0-95D7-7A2A524645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216" y="1822607"/>
            <a:ext cx="3212786" cy="32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86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578672"/>
            <a:ext cx="72248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3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看电影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41195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kàn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diànyǐnɡ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1CBB7D-E5EF-4272-B236-F78217A9B2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018" y="1903228"/>
            <a:ext cx="3051544" cy="3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yùndònɡ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89254E-5014-4B49-8FC4-5A0DFF6F99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125" y="1844675"/>
            <a:ext cx="3416596" cy="3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5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旅游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lǚyóu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054F72-BF71-44CC-BBC4-D9BEE5AC90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206" y="2126512"/>
            <a:ext cx="3646966" cy="26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5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爬山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páshān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443E7C-BB04-40B1-8AC5-601141BA7C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780" y="2027010"/>
            <a:ext cx="2973370" cy="29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6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等腰三角形 322">
            <a:extLst>
              <a:ext uri="{FF2B5EF4-FFF2-40B4-BE49-F238E27FC236}">
                <a16:creationId xmlns:a16="http://schemas.microsoft.com/office/drawing/2014/main" id="{DAEB0979-2D7D-4A84-9FE2-94CCC434293A}"/>
              </a:ext>
            </a:extLst>
          </p:cNvPr>
          <p:cNvSpPr/>
          <p:nvPr/>
        </p:nvSpPr>
        <p:spPr>
          <a:xfrm>
            <a:off x="3883454" y="1330609"/>
            <a:ext cx="763946" cy="673556"/>
          </a:xfrm>
          <a:prstGeom prst="triangle">
            <a:avLst/>
          </a:prstGeom>
          <a:noFill/>
          <a:ln w="57150">
            <a:solidFill>
              <a:srgbClr val="5A5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id="{2CADBC36-4A06-4EF8-9E29-89CF332FF07F}"/>
              </a:ext>
            </a:extLst>
          </p:cNvPr>
          <p:cNvSpPr/>
          <p:nvPr/>
        </p:nvSpPr>
        <p:spPr>
          <a:xfrm>
            <a:off x="1012737" y="2033081"/>
            <a:ext cx="10171082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请学生看摩天轮上的图片，老师问“你有什么爱好”；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学生选数字，说出“我喜欢</a:t>
            </a: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……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”，老师点击相应的图片，出现完整的句子；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点击箭头，返回到摩天轮页面；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4.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当练习结束，点击</a:t>
            </a: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next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，进入下一环节。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18" name="图片 317">
            <a:extLst>
              <a:ext uri="{FF2B5EF4-FFF2-40B4-BE49-F238E27FC236}">
                <a16:creationId xmlns:a16="http://schemas.microsoft.com/office/drawing/2014/main" id="{B01C5529-CC12-45EC-8605-F9BB1ACADD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682" y="712558"/>
            <a:ext cx="935490" cy="935490"/>
          </a:xfrm>
          <a:prstGeom prst="rect">
            <a:avLst/>
          </a:prstGeom>
        </p:spPr>
      </p:pic>
      <p:sp>
        <p:nvSpPr>
          <p:cNvPr id="32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D00396-090B-4689-988E-0A042BFB12E6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6" name="矩形 325">
            <a:extLst>
              <a:ext uri="{FF2B5EF4-FFF2-40B4-BE49-F238E27FC236}">
                <a16:creationId xmlns:a16="http://schemas.microsoft.com/office/drawing/2014/main" id="{6D42DDF7-C123-408D-94A1-FFDB1C12A3EE}"/>
              </a:ext>
            </a:extLst>
          </p:cNvPr>
          <p:cNvSpPr/>
          <p:nvPr/>
        </p:nvSpPr>
        <p:spPr>
          <a:xfrm>
            <a:off x="4539921" y="1136789"/>
            <a:ext cx="3128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474747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爱好</a:t>
            </a:r>
            <a:endParaRPr lang="zh-CN" altLang="en-US" sz="480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D6DF558-AD38-4A2E-A6FF-7B3F70569E7A}"/>
              </a:ext>
            </a:extLst>
          </p:cNvPr>
          <p:cNvGrpSpPr/>
          <p:nvPr/>
        </p:nvGrpSpPr>
        <p:grpSpPr>
          <a:xfrm>
            <a:off x="2533466" y="222132"/>
            <a:ext cx="6347346" cy="6347346"/>
            <a:chOff x="2533466" y="223509"/>
            <a:chExt cx="6347346" cy="6347346"/>
          </a:xfrm>
        </p:grpSpPr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A381AA08-A320-4FA7-B059-52BD61894BF8}"/>
                </a:ext>
              </a:extLst>
            </p:cNvPr>
            <p:cNvSpPr/>
            <p:nvPr userDrawn="1"/>
          </p:nvSpPr>
          <p:spPr>
            <a:xfrm>
              <a:off x="2533466" y="223509"/>
              <a:ext cx="6347346" cy="6347346"/>
            </a:xfrm>
            <a:prstGeom prst="ellipse">
              <a:avLst/>
            </a:prstGeom>
            <a:solidFill>
              <a:srgbClr val="FF65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3900E1F0-3408-42F1-BA41-FDE80E33340A}"/>
                </a:ext>
              </a:extLst>
            </p:cNvPr>
            <p:cNvGrpSpPr/>
            <p:nvPr/>
          </p:nvGrpSpPr>
          <p:grpSpPr>
            <a:xfrm>
              <a:off x="3621163" y="1333698"/>
              <a:ext cx="4171952" cy="4171952"/>
              <a:chOff x="3962398" y="1015164"/>
              <a:chExt cx="4171952" cy="4171952"/>
            </a:xfrm>
          </p:grpSpPr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6B2AA64C-6E8F-4573-8174-71C2DA2EB2B3}"/>
                  </a:ext>
                </a:extLst>
              </p:cNvPr>
              <p:cNvSpPr/>
              <p:nvPr/>
            </p:nvSpPr>
            <p:spPr>
              <a:xfrm>
                <a:off x="3962398" y="1015164"/>
                <a:ext cx="4171952" cy="4171952"/>
              </a:xfrm>
              <a:prstGeom prst="ellipse">
                <a:avLst/>
              </a:prstGeom>
              <a:solidFill>
                <a:srgbClr val="4472C4">
                  <a:alpha val="0"/>
                </a:srgbClr>
              </a:solidFill>
              <a:ln w="158750">
                <a:solidFill>
                  <a:srgbClr val="A66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9C34A675-08CF-4FC2-BEEF-974B5C2E22AA}"/>
                  </a:ext>
                </a:extLst>
              </p:cNvPr>
              <p:cNvSpPr/>
              <p:nvPr/>
            </p:nvSpPr>
            <p:spPr>
              <a:xfrm>
                <a:off x="4911255" y="1964021"/>
                <a:ext cx="2274239" cy="2274239"/>
              </a:xfrm>
              <a:prstGeom prst="ellipse">
                <a:avLst/>
              </a:prstGeom>
              <a:solidFill>
                <a:srgbClr val="4472C4">
                  <a:alpha val="0"/>
                </a:srgbClr>
              </a:solidFill>
              <a:ln w="158750">
                <a:solidFill>
                  <a:srgbClr val="A66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842FD0A6-F076-4A55-A6B7-FA58F969F8C4}"/>
                </a:ext>
              </a:extLst>
            </p:cNvPr>
            <p:cNvCxnSpPr>
              <a:stCxn id="95" idx="0"/>
              <a:endCxn id="95" idx="4"/>
            </p:cNvCxnSpPr>
            <p:nvPr/>
          </p:nvCxnSpPr>
          <p:spPr>
            <a:xfrm>
              <a:off x="5707139" y="1333698"/>
              <a:ext cx="0" cy="4171952"/>
            </a:xfrm>
            <a:prstGeom prst="line">
              <a:avLst/>
            </a:prstGeom>
            <a:ln w="190500">
              <a:solidFill>
                <a:srgbClr val="A66B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455B3061-0283-4AA7-A4DA-A777AC916DDB}"/>
                </a:ext>
              </a:extLst>
            </p:cNvPr>
            <p:cNvCxnSpPr>
              <a:cxnSpLocks/>
              <a:stCxn id="95" idx="1"/>
              <a:endCxn id="95" idx="5"/>
            </p:cNvCxnSpPr>
            <p:nvPr/>
          </p:nvCxnSpPr>
          <p:spPr>
            <a:xfrm>
              <a:off x="4232131" y="1944666"/>
              <a:ext cx="2950016" cy="2950016"/>
            </a:xfrm>
            <a:prstGeom prst="line">
              <a:avLst/>
            </a:prstGeom>
            <a:ln w="190500">
              <a:solidFill>
                <a:srgbClr val="A66B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3C59630E-4B9D-4A90-8824-2F19F380E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4780" y="3515161"/>
              <a:ext cx="4180903" cy="10194"/>
            </a:xfrm>
            <a:prstGeom prst="line">
              <a:avLst/>
            </a:prstGeom>
            <a:ln w="190500">
              <a:solidFill>
                <a:srgbClr val="A66B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B8FA1D07-BD97-4373-947F-4B01DDD3DBAC}"/>
                </a:ext>
              </a:extLst>
            </p:cNvPr>
            <p:cNvCxnSpPr>
              <a:cxnSpLocks/>
              <a:endCxn id="95" idx="3"/>
            </p:cNvCxnSpPr>
            <p:nvPr/>
          </p:nvCxnSpPr>
          <p:spPr>
            <a:xfrm flipH="1">
              <a:off x="4232131" y="1899682"/>
              <a:ext cx="3017716" cy="2995000"/>
            </a:xfrm>
            <a:prstGeom prst="line">
              <a:avLst/>
            </a:prstGeom>
            <a:ln w="190500">
              <a:solidFill>
                <a:srgbClr val="A66B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7">
              <a:extLst>
                <a:ext uri="{FF2B5EF4-FFF2-40B4-BE49-F238E27FC236}">
                  <a16:creationId xmlns:a16="http://schemas.microsoft.com/office/drawing/2014/main" id="{B3C9F39D-FE4F-4880-A1E7-1EF3EF1D9CC0}"/>
                </a:ext>
              </a:extLst>
            </p:cNvPr>
            <p:cNvGrpSpPr/>
            <p:nvPr/>
          </p:nvGrpSpPr>
          <p:grpSpPr>
            <a:xfrm>
              <a:off x="4576430" y="5373407"/>
              <a:ext cx="1008928" cy="994142"/>
              <a:chOff x="4576430" y="5373407"/>
              <a:chExt cx="1008928" cy="994142"/>
            </a:xfrm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AFDA7761-4620-4DE3-8822-4884207670FF}"/>
                  </a:ext>
                </a:extLst>
              </p:cNvPr>
              <p:cNvSpPr/>
              <p:nvPr/>
            </p:nvSpPr>
            <p:spPr>
              <a:xfrm>
                <a:off x="4591216" y="5373407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1" name="图片 70">
                <a:extLst>
                  <a:ext uri="{FF2B5EF4-FFF2-40B4-BE49-F238E27FC236}">
                    <a16:creationId xmlns:a16="http://schemas.microsoft.com/office/drawing/2014/main" id="{CC087BB2-2849-43E0-9F9C-F379D5E7D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6430" y="5408250"/>
                <a:ext cx="855412" cy="855412"/>
              </a:xfrm>
              <a:prstGeom prst="rect">
                <a:avLst/>
              </a:prstGeom>
            </p:spPr>
          </p:pic>
        </p:grpSp>
        <p:grpSp>
          <p:nvGrpSpPr>
            <p:cNvPr id="63" name="组合 1">
              <a:extLst>
                <a:ext uri="{FF2B5EF4-FFF2-40B4-BE49-F238E27FC236}">
                  <a16:creationId xmlns:a16="http://schemas.microsoft.com/office/drawing/2014/main" id="{4F7F7F2B-096D-4A91-8E8C-FDA93A194CEB}"/>
                </a:ext>
              </a:extLst>
            </p:cNvPr>
            <p:cNvGrpSpPr/>
            <p:nvPr/>
          </p:nvGrpSpPr>
          <p:grpSpPr>
            <a:xfrm>
              <a:off x="5924508" y="390569"/>
              <a:ext cx="1074904" cy="1083807"/>
              <a:chOff x="5924508" y="390569"/>
              <a:chExt cx="1074904" cy="1083807"/>
            </a:xfrm>
          </p:grpSpPr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AFD47E1D-8017-48B3-A464-28DFCC405723}"/>
                  </a:ext>
                </a:extLst>
              </p:cNvPr>
              <p:cNvSpPr/>
              <p:nvPr/>
            </p:nvSpPr>
            <p:spPr>
              <a:xfrm>
                <a:off x="5924508" y="480234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3FE269AA-AE10-4260-9BD7-E2B176906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1430" y="390569"/>
                <a:ext cx="1057982" cy="1057982"/>
              </a:xfrm>
              <a:prstGeom prst="rect">
                <a:avLst/>
              </a:prstGeom>
            </p:spPr>
          </p:pic>
        </p:grpSp>
        <p:grpSp>
          <p:nvGrpSpPr>
            <p:cNvPr id="43" name="组合 12">
              <a:extLst>
                <a:ext uri="{FF2B5EF4-FFF2-40B4-BE49-F238E27FC236}">
                  <a16:creationId xmlns:a16="http://schemas.microsoft.com/office/drawing/2014/main" id="{B7870DB3-08A2-4ACA-947A-E654F56EC51B}"/>
                </a:ext>
              </a:extLst>
            </p:cNvPr>
            <p:cNvGrpSpPr/>
            <p:nvPr/>
          </p:nvGrpSpPr>
          <p:grpSpPr>
            <a:xfrm>
              <a:off x="4555399" y="440680"/>
              <a:ext cx="1057982" cy="1064011"/>
              <a:chOff x="4555399" y="440680"/>
              <a:chExt cx="1057982" cy="1064011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F93B6E90-E6CD-431F-ABCF-B69212C7FF77}"/>
                  </a:ext>
                </a:extLst>
              </p:cNvPr>
              <p:cNvSpPr/>
              <p:nvPr/>
            </p:nvSpPr>
            <p:spPr>
              <a:xfrm>
                <a:off x="4574189" y="440680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48AC86EC-A002-45B4-A1C4-6B5C203E3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5399" y="446709"/>
                <a:ext cx="1057982" cy="1057982"/>
              </a:xfrm>
              <a:prstGeom prst="rect">
                <a:avLst/>
              </a:prstGeom>
            </p:spPr>
          </p:pic>
        </p:grpSp>
        <p:grpSp>
          <p:nvGrpSpPr>
            <p:cNvPr id="74" name="组合 9">
              <a:extLst>
                <a:ext uri="{FF2B5EF4-FFF2-40B4-BE49-F238E27FC236}">
                  <a16:creationId xmlns:a16="http://schemas.microsoft.com/office/drawing/2014/main" id="{17E544BB-AB4D-4DD4-B3E6-5558EBEC1060}"/>
                </a:ext>
              </a:extLst>
            </p:cNvPr>
            <p:cNvGrpSpPr/>
            <p:nvPr/>
          </p:nvGrpSpPr>
          <p:grpSpPr>
            <a:xfrm>
              <a:off x="2740672" y="3598507"/>
              <a:ext cx="1003097" cy="994142"/>
              <a:chOff x="2740672" y="3598507"/>
              <a:chExt cx="1003097" cy="994142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4FF13D82-8690-49B5-891E-5F59EC1C9D7D}"/>
                  </a:ext>
                </a:extLst>
              </p:cNvPr>
              <p:cNvSpPr/>
              <p:nvPr/>
            </p:nvSpPr>
            <p:spPr>
              <a:xfrm>
                <a:off x="2749627" y="3598507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4B1F257F-5BEE-4123-AC86-AD610DBEC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40672" y="3621068"/>
                <a:ext cx="962374" cy="962374"/>
              </a:xfrm>
              <a:prstGeom prst="rect">
                <a:avLst/>
              </a:prstGeom>
            </p:spPr>
          </p:pic>
        </p:grpSp>
        <p:grpSp>
          <p:nvGrpSpPr>
            <p:cNvPr id="67" name="组合 5">
              <a:extLst>
                <a:ext uri="{FF2B5EF4-FFF2-40B4-BE49-F238E27FC236}">
                  <a16:creationId xmlns:a16="http://schemas.microsoft.com/office/drawing/2014/main" id="{65DB4228-0F57-4F51-AF2D-142555F3EF59}"/>
                </a:ext>
              </a:extLst>
            </p:cNvPr>
            <p:cNvGrpSpPr/>
            <p:nvPr/>
          </p:nvGrpSpPr>
          <p:grpSpPr>
            <a:xfrm>
              <a:off x="7034966" y="4619387"/>
              <a:ext cx="994142" cy="994142"/>
              <a:chOff x="7034966" y="4619387"/>
              <a:chExt cx="994142" cy="994142"/>
            </a:xfrm>
          </p:grpSpPr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12B88708-0045-4CA4-8123-E0DC0E20C06B}"/>
                  </a:ext>
                </a:extLst>
              </p:cNvPr>
              <p:cNvSpPr/>
              <p:nvPr/>
            </p:nvSpPr>
            <p:spPr>
              <a:xfrm>
                <a:off x="7034966" y="4619387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0C32F33B-F668-46FD-8350-F3742717C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66057" y="4735156"/>
                <a:ext cx="745352" cy="865344"/>
              </a:xfrm>
              <a:prstGeom prst="rect">
                <a:avLst/>
              </a:prstGeom>
            </p:spPr>
          </p:pic>
        </p:grpSp>
        <p:grpSp>
          <p:nvGrpSpPr>
            <p:cNvPr id="66" name="组合 4">
              <a:extLst>
                <a:ext uri="{FF2B5EF4-FFF2-40B4-BE49-F238E27FC236}">
                  <a16:creationId xmlns:a16="http://schemas.microsoft.com/office/drawing/2014/main" id="{45B39CB8-EE21-4E8C-BFC1-F30E260DEEAC}"/>
                </a:ext>
              </a:extLst>
            </p:cNvPr>
            <p:cNvGrpSpPr/>
            <p:nvPr/>
          </p:nvGrpSpPr>
          <p:grpSpPr>
            <a:xfrm>
              <a:off x="7646171" y="3525355"/>
              <a:ext cx="1127422" cy="1014281"/>
              <a:chOff x="7646171" y="3525355"/>
              <a:chExt cx="1127422" cy="1014281"/>
            </a:xfrm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07BCBBAF-FD87-4F8B-ABC0-B8F6013534B2}"/>
                  </a:ext>
                </a:extLst>
              </p:cNvPr>
              <p:cNvSpPr/>
              <p:nvPr/>
            </p:nvSpPr>
            <p:spPr>
              <a:xfrm>
                <a:off x="7646171" y="3525355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8E0B794B-B4A0-4B48-A500-AD2F169C3B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3225" y="3549190"/>
                <a:ext cx="1070368" cy="990446"/>
              </a:xfrm>
              <a:prstGeom prst="rect">
                <a:avLst/>
              </a:prstGeom>
            </p:spPr>
          </p:pic>
        </p:grpSp>
        <p:grpSp>
          <p:nvGrpSpPr>
            <p:cNvPr id="72" name="组合 10">
              <a:extLst>
                <a:ext uri="{FF2B5EF4-FFF2-40B4-BE49-F238E27FC236}">
                  <a16:creationId xmlns:a16="http://schemas.microsoft.com/office/drawing/2014/main" id="{FFFFA251-4A0F-4F10-86BF-E5669B27EE90}"/>
                </a:ext>
              </a:extLst>
            </p:cNvPr>
            <p:cNvGrpSpPr/>
            <p:nvPr/>
          </p:nvGrpSpPr>
          <p:grpSpPr>
            <a:xfrm>
              <a:off x="2786203" y="2167894"/>
              <a:ext cx="994142" cy="1214276"/>
              <a:chOff x="2786203" y="2167894"/>
              <a:chExt cx="994142" cy="1214276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772444BB-282C-403F-8830-F58EB4EBE7F7}"/>
                  </a:ext>
                </a:extLst>
              </p:cNvPr>
              <p:cNvSpPr/>
              <p:nvPr/>
            </p:nvSpPr>
            <p:spPr>
              <a:xfrm>
                <a:off x="2786203" y="2258759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BC23D6CD-9C40-4C43-80B8-DE9709AA39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0340" y="2167894"/>
                <a:ext cx="731374" cy="1214276"/>
              </a:xfrm>
              <a:prstGeom prst="rect">
                <a:avLst/>
              </a:prstGeom>
            </p:spPr>
          </p:pic>
        </p:grpSp>
        <p:grpSp>
          <p:nvGrpSpPr>
            <p:cNvPr id="68" name="组合 6">
              <a:extLst>
                <a:ext uri="{FF2B5EF4-FFF2-40B4-BE49-F238E27FC236}">
                  <a16:creationId xmlns:a16="http://schemas.microsoft.com/office/drawing/2014/main" id="{F158B63F-7724-4692-AA75-DC1CE33A9B09}"/>
                </a:ext>
              </a:extLst>
            </p:cNvPr>
            <p:cNvGrpSpPr/>
            <p:nvPr/>
          </p:nvGrpSpPr>
          <p:grpSpPr>
            <a:xfrm>
              <a:off x="5941430" y="5297532"/>
              <a:ext cx="1005176" cy="1051729"/>
              <a:chOff x="5941430" y="5297532"/>
              <a:chExt cx="1005176" cy="1051729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663E075E-947D-42B7-8389-7DD95A1137BB}"/>
                  </a:ext>
                </a:extLst>
              </p:cNvPr>
              <p:cNvSpPr/>
              <p:nvPr/>
            </p:nvSpPr>
            <p:spPr>
              <a:xfrm>
                <a:off x="5947352" y="5355119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C81D561E-C632-489E-B140-1C833C758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1430" y="5297532"/>
                <a:ext cx="1005176" cy="1005176"/>
              </a:xfrm>
              <a:prstGeom prst="rect">
                <a:avLst/>
              </a:prstGeom>
            </p:spPr>
          </p:pic>
        </p:grpSp>
        <p:grpSp>
          <p:nvGrpSpPr>
            <p:cNvPr id="73" name="组合 11">
              <a:extLst>
                <a:ext uri="{FF2B5EF4-FFF2-40B4-BE49-F238E27FC236}">
                  <a16:creationId xmlns:a16="http://schemas.microsoft.com/office/drawing/2014/main" id="{DA1314F9-570A-4A26-B0AA-D1202801E88F}"/>
                </a:ext>
              </a:extLst>
            </p:cNvPr>
            <p:cNvGrpSpPr/>
            <p:nvPr/>
          </p:nvGrpSpPr>
          <p:grpSpPr>
            <a:xfrm>
              <a:off x="3409019" y="1115749"/>
              <a:ext cx="994142" cy="994142"/>
              <a:chOff x="3409019" y="1115749"/>
              <a:chExt cx="994142" cy="994142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95C18078-E5D7-4C82-A491-68719B99C6FF}"/>
                  </a:ext>
                </a:extLst>
              </p:cNvPr>
              <p:cNvSpPr/>
              <p:nvPr/>
            </p:nvSpPr>
            <p:spPr>
              <a:xfrm>
                <a:off x="3409019" y="1115749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56AE5870-7C9C-402C-8D64-09B6EFA23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2899" y="1171086"/>
                <a:ext cx="929132" cy="929132"/>
              </a:xfrm>
              <a:prstGeom prst="rect">
                <a:avLst/>
              </a:prstGeom>
            </p:spPr>
          </p:pic>
        </p:grpSp>
        <p:grpSp>
          <p:nvGrpSpPr>
            <p:cNvPr id="64" name="组合2">
              <a:extLst>
                <a:ext uri="{FF2B5EF4-FFF2-40B4-BE49-F238E27FC236}">
                  <a16:creationId xmlns:a16="http://schemas.microsoft.com/office/drawing/2014/main" id="{1358C65F-E1A1-499C-916A-2B903C88311D}"/>
                </a:ext>
              </a:extLst>
            </p:cNvPr>
            <p:cNvGrpSpPr/>
            <p:nvPr/>
          </p:nvGrpSpPr>
          <p:grpSpPr>
            <a:xfrm>
              <a:off x="7034966" y="1115749"/>
              <a:ext cx="1047762" cy="994142"/>
              <a:chOff x="7034966" y="1115749"/>
              <a:chExt cx="1047762" cy="994142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8E42772A-0B7C-42BC-BC41-A46620038DA9}"/>
                  </a:ext>
                </a:extLst>
              </p:cNvPr>
              <p:cNvSpPr/>
              <p:nvPr/>
            </p:nvSpPr>
            <p:spPr>
              <a:xfrm>
                <a:off x="7034966" y="1115749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24E3E6BE-9689-46D3-8E89-C0114A766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6178" y="1261620"/>
                <a:ext cx="996550" cy="711822"/>
              </a:xfrm>
              <a:prstGeom prst="rect">
                <a:avLst/>
              </a:prstGeom>
            </p:spPr>
          </p:pic>
        </p:grpSp>
        <p:grpSp>
          <p:nvGrpSpPr>
            <p:cNvPr id="65" name="组合 3">
              <a:extLst>
                <a:ext uri="{FF2B5EF4-FFF2-40B4-BE49-F238E27FC236}">
                  <a16:creationId xmlns:a16="http://schemas.microsoft.com/office/drawing/2014/main" id="{6C3181DD-AC48-453D-8C08-1A5A89FABDDE}"/>
                </a:ext>
              </a:extLst>
            </p:cNvPr>
            <p:cNvGrpSpPr/>
            <p:nvPr/>
          </p:nvGrpSpPr>
          <p:grpSpPr>
            <a:xfrm>
              <a:off x="7646171" y="2301147"/>
              <a:ext cx="1011259" cy="997474"/>
              <a:chOff x="7646171" y="2301147"/>
              <a:chExt cx="1011259" cy="997474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E0652C95-A295-4B50-B787-3397FA951878}"/>
                  </a:ext>
                </a:extLst>
              </p:cNvPr>
              <p:cNvSpPr/>
              <p:nvPr/>
            </p:nvSpPr>
            <p:spPr>
              <a:xfrm>
                <a:off x="7646171" y="2304479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9C347A95-792A-4FD0-9482-DCC98C7AA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9660" y="2301147"/>
                <a:ext cx="947770" cy="947770"/>
              </a:xfrm>
              <a:prstGeom prst="rect">
                <a:avLst/>
              </a:prstGeom>
            </p:spPr>
          </p:pic>
        </p:grpSp>
        <p:grpSp>
          <p:nvGrpSpPr>
            <p:cNvPr id="70" name="组合 8">
              <a:extLst>
                <a:ext uri="{FF2B5EF4-FFF2-40B4-BE49-F238E27FC236}">
                  <a16:creationId xmlns:a16="http://schemas.microsoft.com/office/drawing/2014/main" id="{C5ECF611-97F9-466E-83E8-C8AB54026BCF}"/>
                </a:ext>
              </a:extLst>
            </p:cNvPr>
            <p:cNvGrpSpPr/>
            <p:nvPr/>
          </p:nvGrpSpPr>
          <p:grpSpPr>
            <a:xfrm>
              <a:off x="3436451" y="4701683"/>
              <a:ext cx="994142" cy="994142"/>
              <a:chOff x="3436451" y="4701683"/>
              <a:chExt cx="994142" cy="994142"/>
            </a:xfrm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747D6479-9F66-400D-BE2A-BF96B7042375}"/>
                  </a:ext>
                </a:extLst>
              </p:cNvPr>
              <p:cNvSpPr/>
              <p:nvPr/>
            </p:nvSpPr>
            <p:spPr>
              <a:xfrm>
                <a:off x="3436451" y="4701683"/>
                <a:ext cx="994142" cy="994142"/>
              </a:xfrm>
              <a:prstGeom prst="ellipse">
                <a:avLst/>
              </a:prstGeom>
              <a:solidFill>
                <a:srgbClr val="82D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00BA0873-2610-477A-88F1-64345C4EC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44793" y="4766326"/>
                <a:ext cx="865344" cy="865344"/>
              </a:xfrm>
              <a:prstGeom prst="rect">
                <a:avLst/>
              </a:prstGeom>
            </p:spPr>
          </p:pic>
        </p:grpSp>
      </p:grpSp>
      <p:sp>
        <p:nvSpPr>
          <p:cNvPr id="94" name="椭圆 93">
            <a:extLst>
              <a:ext uri="{FF2B5EF4-FFF2-40B4-BE49-F238E27FC236}">
                <a16:creationId xmlns:a16="http://schemas.microsoft.com/office/drawing/2014/main" id="{99FD2311-16E3-4637-82CA-CDDBF23D2912}"/>
              </a:ext>
            </a:extLst>
          </p:cNvPr>
          <p:cNvSpPr/>
          <p:nvPr/>
        </p:nvSpPr>
        <p:spPr>
          <a:xfrm>
            <a:off x="5302215" y="3014750"/>
            <a:ext cx="809848" cy="809848"/>
          </a:xfrm>
          <a:prstGeom prst="ellipse">
            <a:avLst/>
          </a:prstGeom>
          <a:solidFill>
            <a:srgbClr val="F3B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60994B1C-AEBA-4A24-BF9B-FC193309DF09}"/>
              </a:ext>
            </a:extLst>
          </p:cNvPr>
          <p:cNvSpPr/>
          <p:nvPr/>
        </p:nvSpPr>
        <p:spPr>
          <a:xfrm>
            <a:off x="5032525" y="2750179"/>
            <a:ext cx="1357642" cy="1357642"/>
          </a:xfrm>
          <a:prstGeom prst="ellipse">
            <a:avLst/>
          </a:prstGeom>
          <a:solidFill>
            <a:schemeClr val="accent4"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迷你简少儿" panose="03000509000000000000" pitchFamily="65" charset="-122"/>
              <a:ea typeface="迷你简少儿" panose="03000509000000000000" pitchFamily="65" charset="-122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70F7430-297F-4C91-8DFD-28EBE9C483CE}"/>
              </a:ext>
            </a:extLst>
          </p:cNvPr>
          <p:cNvSpPr/>
          <p:nvPr/>
        </p:nvSpPr>
        <p:spPr>
          <a:xfrm>
            <a:off x="3924313" y="2381689"/>
            <a:ext cx="3911764" cy="858496"/>
          </a:xfrm>
          <a:prstGeom prst="roundRect">
            <a:avLst/>
          </a:prstGeom>
          <a:solidFill>
            <a:srgbClr val="C0E2E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你有什么爱好？</a:t>
            </a:r>
          </a:p>
        </p:txBody>
      </p:sp>
      <p:sp>
        <p:nvSpPr>
          <p:cNvPr id="99" name="KAIGUAN">
            <a:hlinkClick r:id="rId15" action="ppaction://hlinksldjump"/>
            <a:extLst>
              <a:ext uri="{FF2B5EF4-FFF2-40B4-BE49-F238E27FC236}">
                <a16:creationId xmlns:a16="http://schemas.microsoft.com/office/drawing/2014/main" id="{3DC1955F-D257-4409-9AA5-C1F48A4090F9}"/>
              </a:ext>
            </a:extLst>
          </p:cNvPr>
          <p:cNvSpPr/>
          <p:nvPr/>
        </p:nvSpPr>
        <p:spPr>
          <a:xfrm>
            <a:off x="10311125" y="6046745"/>
            <a:ext cx="1231085" cy="52273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72000" rtlCol="0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NEXT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567337F-96AA-4EB1-81AF-03E20A0F6020}"/>
              </a:ext>
            </a:extLst>
          </p:cNvPr>
          <p:cNvSpPr/>
          <p:nvPr/>
        </p:nvSpPr>
        <p:spPr>
          <a:xfrm>
            <a:off x="5193952" y="849196"/>
            <a:ext cx="303252" cy="265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CC44FFE6-500A-4072-BBB9-EA445E0AF0AD}"/>
              </a:ext>
            </a:extLst>
          </p:cNvPr>
          <p:cNvSpPr/>
          <p:nvPr/>
        </p:nvSpPr>
        <p:spPr>
          <a:xfrm>
            <a:off x="6275424" y="1154103"/>
            <a:ext cx="303252" cy="265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869C91C9-2C21-4D7B-9959-24B2795187B0}"/>
              </a:ext>
            </a:extLst>
          </p:cNvPr>
          <p:cNvSpPr/>
          <p:nvPr/>
        </p:nvSpPr>
        <p:spPr>
          <a:xfrm>
            <a:off x="7410094" y="1165312"/>
            <a:ext cx="303252" cy="265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B4E583E8-6409-4A81-9F48-A3012CB047EF}"/>
              </a:ext>
            </a:extLst>
          </p:cNvPr>
          <p:cNvSpPr/>
          <p:nvPr/>
        </p:nvSpPr>
        <p:spPr>
          <a:xfrm>
            <a:off x="7896024" y="2969976"/>
            <a:ext cx="303252" cy="265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48B913FE-E405-4402-9F17-29D0A462345C}"/>
              </a:ext>
            </a:extLst>
          </p:cNvPr>
          <p:cNvSpPr/>
          <p:nvPr/>
        </p:nvSpPr>
        <p:spPr>
          <a:xfrm>
            <a:off x="7692324" y="4032954"/>
            <a:ext cx="303252" cy="265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918FA1A7-EE80-464E-8D71-B091950195A2}"/>
              </a:ext>
            </a:extLst>
          </p:cNvPr>
          <p:cNvSpPr/>
          <p:nvPr/>
        </p:nvSpPr>
        <p:spPr>
          <a:xfrm>
            <a:off x="7053020" y="5094237"/>
            <a:ext cx="303252" cy="265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7AF1C78C-1B57-4CC1-9BC7-5A76573F43DE}"/>
              </a:ext>
            </a:extLst>
          </p:cNvPr>
          <p:cNvSpPr/>
          <p:nvPr/>
        </p:nvSpPr>
        <p:spPr>
          <a:xfrm>
            <a:off x="6157883" y="5991685"/>
            <a:ext cx="303252" cy="265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F1C713F7-860C-4D84-B6B9-7771BB7DD1F3}"/>
              </a:ext>
            </a:extLst>
          </p:cNvPr>
          <p:cNvSpPr/>
          <p:nvPr/>
        </p:nvSpPr>
        <p:spPr>
          <a:xfrm>
            <a:off x="5180340" y="5955404"/>
            <a:ext cx="303252" cy="265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66331185-543A-43C5-8F90-157D1A146735}"/>
              </a:ext>
            </a:extLst>
          </p:cNvPr>
          <p:cNvSpPr/>
          <p:nvPr/>
        </p:nvSpPr>
        <p:spPr>
          <a:xfrm>
            <a:off x="3963943" y="4803449"/>
            <a:ext cx="303252" cy="265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AF6A0E1-A0FB-4495-9FA6-01C8DF5286EA}"/>
              </a:ext>
            </a:extLst>
          </p:cNvPr>
          <p:cNvGrpSpPr/>
          <p:nvPr/>
        </p:nvGrpSpPr>
        <p:grpSpPr>
          <a:xfrm>
            <a:off x="3277552" y="4104178"/>
            <a:ext cx="450186" cy="381108"/>
            <a:chOff x="3158018" y="3722982"/>
            <a:chExt cx="450186" cy="381108"/>
          </a:xfrm>
        </p:grpSpPr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6D61913B-4D97-4E09-B6FA-E4F22E4CE591}"/>
                </a:ext>
              </a:extLst>
            </p:cNvPr>
            <p:cNvSpPr/>
            <p:nvPr/>
          </p:nvSpPr>
          <p:spPr>
            <a:xfrm>
              <a:off x="3186201" y="3722982"/>
              <a:ext cx="373578" cy="3811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030B997-5313-4C64-B1CC-185CF23DAE74}"/>
                </a:ext>
              </a:extLst>
            </p:cNvPr>
            <p:cNvSpPr/>
            <p:nvPr/>
          </p:nvSpPr>
          <p:spPr>
            <a:xfrm>
              <a:off x="3158018" y="3733409"/>
              <a:ext cx="450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2E032877-E597-4A79-9422-F7C7994F43B8}"/>
              </a:ext>
            </a:extLst>
          </p:cNvPr>
          <p:cNvGrpSpPr/>
          <p:nvPr/>
        </p:nvGrpSpPr>
        <p:grpSpPr>
          <a:xfrm>
            <a:off x="3384933" y="2545318"/>
            <a:ext cx="450186" cy="381108"/>
            <a:chOff x="3158018" y="3722982"/>
            <a:chExt cx="450186" cy="381108"/>
          </a:xfrm>
        </p:grpSpPr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180AAFA9-AECF-4DC2-8C91-7B52EB9C5A1C}"/>
                </a:ext>
              </a:extLst>
            </p:cNvPr>
            <p:cNvSpPr/>
            <p:nvPr/>
          </p:nvSpPr>
          <p:spPr>
            <a:xfrm>
              <a:off x="3186201" y="3722982"/>
              <a:ext cx="373578" cy="3811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7D05C670-7CDB-4C9F-8CA3-3858CA98B2DE}"/>
                </a:ext>
              </a:extLst>
            </p:cNvPr>
            <p:cNvSpPr/>
            <p:nvPr/>
          </p:nvSpPr>
          <p:spPr>
            <a:xfrm>
              <a:off x="3158018" y="3733409"/>
              <a:ext cx="450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A084243E-5DC8-4626-B240-EFFD4F83EE71}"/>
              </a:ext>
            </a:extLst>
          </p:cNvPr>
          <p:cNvGrpSpPr/>
          <p:nvPr/>
        </p:nvGrpSpPr>
        <p:grpSpPr>
          <a:xfrm>
            <a:off x="3913326" y="1605585"/>
            <a:ext cx="450186" cy="381108"/>
            <a:chOff x="3158018" y="3722982"/>
            <a:chExt cx="450186" cy="381108"/>
          </a:xfrm>
        </p:grpSpPr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997F2BBF-3B67-4C48-A207-A761C7280230}"/>
                </a:ext>
              </a:extLst>
            </p:cNvPr>
            <p:cNvSpPr/>
            <p:nvPr/>
          </p:nvSpPr>
          <p:spPr>
            <a:xfrm>
              <a:off x="3186201" y="3722982"/>
              <a:ext cx="373578" cy="3811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EE6889A5-9675-41A6-B747-DCE898D3597A}"/>
                </a:ext>
              </a:extLst>
            </p:cNvPr>
            <p:cNvSpPr/>
            <p:nvPr/>
          </p:nvSpPr>
          <p:spPr>
            <a:xfrm>
              <a:off x="3158018" y="3733409"/>
              <a:ext cx="450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12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5" name="12">
            <a:hlinkClick r:id="rId16" action="ppaction://hlinksldjump"/>
            <a:extLst>
              <a:ext uri="{FF2B5EF4-FFF2-40B4-BE49-F238E27FC236}">
                <a16:creationId xmlns:a16="http://schemas.microsoft.com/office/drawing/2014/main" id="{6723076D-1FC4-43DB-A677-B76871E3DA6F}"/>
              </a:ext>
            </a:extLst>
          </p:cNvPr>
          <p:cNvSpPr/>
          <p:nvPr/>
        </p:nvSpPr>
        <p:spPr>
          <a:xfrm>
            <a:off x="4590861" y="461022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11">
            <a:hlinkClick r:id="rId17" action="ppaction://hlinksldjump"/>
            <a:extLst>
              <a:ext uri="{FF2B5EF4-FFF2-40B4-BE49-F238E27FC236}">
                <a16:creationId xmlns:a16="http://schemas.microsoft.com/office/drawing/2014/main" id="{911EBD8B-E0D8-4FB1-8521-B051D311AE77}"/>
              </a:ext>
            </a:extLst>
          </p:cNvPr>
          <p:cNvSpPr/>
          <p:nvPr/>
        </p:nvSpPr>
        <p:spPr>
          <a:xfrm>
            <a:off x="3387708" y="1125775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10">
            <a:hlinkClick r:id="rId18" action="ppaction://hlinksldjump"/>
            <a:extLst>
              <a:ext uri="{FF2B5EF4-FFF2-40B4-BE49-F238E27FC236}">
                <a16:creationId xmlns:a16="http://schemas.microsoft.com/office/drawing/2014/main" id="{24BFAC38-F1B9-4AD0-8A43-258B3D6F8695}"/>
              </a:ext>
            </a:extLst>
          </p:cNvPr>
          <p:cNvSpPr/>
          <p:nvPr/>
        </p:nvSpPr>
        <p:spPr>
          <a:xfrm>
            <a:off x="2789745" y="2297389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9">
            <a:hlinkClick r:id="rId19" action="ppaction://hlinksldjump"/>
            <a:extLst>
              <a:ext uri="{FF2B5EF4-FFF2-40B4-BE49-F238E27FC236}">
                <a16:creationId xmlns:a16="http://schemas.microsoft.com/office/drawing/2014/main" id="{D3D58048-7FB0-4CF1-A6BB-FD8063D8B7C2}"/>
              </a:ext>
            </a:extLst>
          </p:cNvPr>
          <p:cNvSpPr/>
          <p:nvPr/>
        </p:nvSpPr>
        <p:spPr>
          <a:xfrm>
            <a:off x="2766299" y="3576880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8">
            <a:hlinkClick r:id="rId20" action="ppaction://hlinksldjump"/>
            <a:extLst>
              <a:ext uri="{FF2B5EF4-FFF2-40B4-BE49-F238E27FC236}">
                <a16:creationId xmlns:a16="http://schemas.microsoft.com/office/drawing/2014/main" id="{25A9D18A-0AB9-453E-A6A0-7C96934C62EC}"/>
              </a:ext>
            </a:extLst>
          </p:cNvPr>
          <p:cNvSpPr/>
          <p:nvPr/>
        </p:nvSpPr>
        <p:spPr>
          <a:xfrm>
            <a:off x="3439311" y="4667593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7">
            <a:hlinkClick r:id="rId21" action="ppaction://hlinksldjump"/>
            <a:extLst>
              <a:ext uri="{FF2B5EF4-FFF2-40B4-BE49-F238E27FC236}">
                <a16:creationId xmlns:a16="http://schemas.microsoft.com/office/drawing/2014/main" id="{780796B0-7775-4CDB-8454-6C3186097636}"/>
              </a:ext>
            </a:extLst>
          </p:cNvPr>
          <p:cNvSpPr/>
          <p:nvPr/>
        </p:nvSpPr>
        <p:spPr>
          <a:xfrm>
            <a:off x="4594030" y="5332845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6">
            <a:hlinkClick r:id="rId22" action="ppaction://hlinksldjump"/>
            <a:extLst>
              <a:ext uri="{FF2B5EF4-FFF2-40B4-BE49-F238E27FC236}">
                <a16:creationId xmlns:a16="http://schemas.microsoft.com/office/drawing/2014/main" id="{5AA805AF-B085-4C40-9168-EC7B30DD1F02}"/>
              </a:ext>
            </a:extLst>
          </p:cNvPr>
          <p:cNvSpPr/>
          <p:nvPr/>
        </p:nvSpPr>
        <p:spPr>
          <a:xfrm>
            <a:off x="5931665" y="5340951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5">
            <a:hlinkClick r:id="rId23" action="ppaction://hlinksldjump"/>
            <a:extLst>
              <a:ext uri="{FF2B5EF4-FFF2-40B4-BE49-F238E27FC236}">
                <a16:creationId xmlns:a16="http://schemas.microsoft.com/office/drawing/2014/main" id="{7127B1FD-038D-4EE9-B88C-4FE4B7CDAF71}"/>
              </a:ext>
            </a:extLst>
          </p:cNvPr>
          <p:cNvSpPr/>
          <p:nvPr/>
        </p:nvSpPr>
        <p:spPr>
          <a:xfrm>
            <a:off x="7038508" y="4612297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4">
            <a:hlinkClick r:id="rId24" action="ppaction://hlinksldjump"/>
            <a:extLst>
              <a:ext uri="{FF2B5EF4-FFF2-40B4-BE49-F238E27FC236}">
                <a16:creationId xmlns:a16="http://schemas.microsoft.com/office/drawing/2014/main" id="{585FE894-CEA8-40C2-991E-82F636222B2F}"/>
              </a:ext>
            </a:extLst>
          </p:cNvPr>
          <p:cNvSpPr/>
          <p:nvPr/>
        </p:nvSpPr>
        <p:spPr>
          <a:xfrm>
            <a:off x="7649713" y="3518265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3">
            <a:hlinkClick r:id="rId25" action="ppaction://hlinksldjump"/>
            <a:extLst>
              <a:ext uri="{FF2B5EF4-FFF2-40B4-BE49-F238E27FC236}">
                <a16:creationId xmlns:a16="http://schemas.microsoft.com/office/drawing/2014/main" id="{DEB7A559-46C0-4562-9CE1-D14718AC8EB0}"/>
              </a:ext>
            </a:extLst>
          </p:cNvPr>
          <p:cNvSpPr/>
          <p:nvPr/>
        </p:nvSpPr>
        <p:spPr>
          <a:xfrm>
            <a:off x="7649713" y="2297389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2">
            <a:hlinkClick r:id="rId26" action="ppaction://hlinksldjump"/>
            <a:extLst>
              <a:ext uri="{FF2B5EF4-FFF2-40B4-BE49-F238E27FC236}">
                <a16:creationId xmlns:a16="http://schemas.microsoft.com/office/drawing/2014/main" id="{EA4DE2AB-9152-45F8-A572-8B72722BC6BF}"/>
              </a:ext>
            </a:extLst>
          </p:cNvPr>
          <p:cNvSpPr/>
          <p:nvPr/>
        </p:nvSpPr>
        <p:spPr>
          <a:xfrm>
            <a:off x="7038508" y="1172667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1">
            <a:hlinkClick r:id="rId27" action="ppaction://hlinksldjump"/>
            <a:extLst>
              <a:ext uri="{FF2B5EF4-FFF2-40B4-BE49-F238E27FC236}">
                <a16:creationId xmlns:a16="http://schemas.microsoft.com/office/drawing/2014/main" id="{1D11C43E-F82D-4110-A5DD-4B6464E55B32}"/>
              </a:ext>
            </a:extLst>
          </p:cNvPr>
          <p:cNvSpPr/>
          <p:nvPr/>
        </p:nvSpPr>
        <p:spPr>
          <a:xfrm>
            <a:off x="5946338" y="482288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41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9" grpId="0" animBg="1"/>
      <p:bldP spid="88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DE228C5-40D6-4E18-8EA7-E0903EE072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117" y="1516252"/>
            <a:ext cx="2362764" cy="274314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88A3E95-A652-41BB-B31A-166D245ADB1B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唱歌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6" name="任意多边形: 形状 5">
            <a:hlinkClick r:id="rId3" action="ppaction://hlinksldjump"/>
            <a:extLst>
              <a:ext uri="{FF2B5EF4-FFF2-40B4-BE49-F238E27FC236}">
                <a16:creationId xmlns:a16="http://schemas.microsoft.com/office/drawing/2014/main" id="{02621E03-B870-41B7-899A-2EF3689D9958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37703E0-5656-4C58-9D92-55C11DC402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975" y="1612697"/>
            <a:ext cx="2459458" cy="245945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61F80BE-8490-4F40-9C8C-B1B6DCC0C3CA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跳舞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任意多边形: 形状 4">
            <a:hlinkClick r:id="rId4" action="ppaction://hlinksldjump"/>
            <a:extLst>
              <a:ext uri="{FF2B5EF4-FFF2-40B4-BE49-F238E27FC236}">
                <a16:creationId xmlns:a16="http://schemas.microsoft.com/office/drawing/2014/main" id="{F50A7812-C8AB-48DA-B877-1A9DE9CADAA7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4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DD9D19-D450-4E02-9514-DF46E470EF83}"/>
              </a:ext>
            </a:extLst>
          </p:cNvPr>
          <p:cNvGrpSpPr/>
          <p:nvPr/>
        </p:nvGrpSpPr>
        <p:grpSpPr>
          <a:xfrm>
            <a:off x="981075" y="670957"/>
            <a:ext cx="10258425" cy="5761929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rgbClr val="A8EDFF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87717"/>
              </p:ext>
            </p:extLst>
          </p:nvPr>
        </p:nvGraphicFramePr>
        <p:xfrm>
          <a:off x="1523566" y="968106"/>
          <a:ext cx="4376713" cy="5206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爱好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àihào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唱歌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chànɡɡē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跳舞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tiàowǔ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弹钢琴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tán</a:t>
                      </a:r>
                      <a:r>
                        <a:rPr lang="en-US" altLang="zh-CN" sz="2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ɡānɡqín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拉小提琴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lā</a:t>
                      </a:r>
                      <a:r>
                        <a:rPr lang="en-US" altLang="zh-CN" sz="2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xiǎotíqín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39745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听音乐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tīnɡ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yīnyuè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2630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画画儿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huà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huàr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126417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30792"/>
              </p:ext>
            </p:extLst>
          </p:nvPr>
        </p:nvGraphicFramePr>
        <p:xfrm>
          <a:off x="6329387" y="968106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看书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kàn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shū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9.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看电视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kàn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diànshì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看电影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kàn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diànyǐnɡ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运动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yùndònɡ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旅游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lǚyóu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546451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13.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爬山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páshān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17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A85CD-0BBF-4CB2-AB8A-BBC4DC14DB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607" y="1132142"/>
            <a:ext cx="3212786" cy="321278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80AD2FB-5B12-44FD-846A-4218E0D7F2EB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弹钢琴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任意多边形: 形状 4">
            <a:hlinkClick r:id="rId3" action="ppaction://hlinksldjump"/>
            <a:extLst>
              <a:ext uri="{FF2B5EF4-FFF2-40B4-BE49-F238E27FC236}">
                <a16:creationId xmlns:a16="http://schemas.microsoft.com/office/drawing/2014/main" id="{BB08FD26-3511-450D-A530-38C2512658F1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75CD0E8-EA1D-4FD0-A5C9-846C4AA7E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607" y="1216117"/>
            <a:ext cx="3212786" cy="321278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BE128A-66C4-44B0-AA80-5DB75AE47CA4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拉小提琴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任意多边形: 形状 4">
            <a:hlinkClick r:id="rId3" action="ppaction://hlinksldjump"/>
            <a:extLst>
              <a:ext uri="{FF2B5EF4-FFF2-40B4-BE49-F238E27FC236}">
                <a16:creationId xmlns:a16="http://schemas.microsoft.com/office/drawing/2014/main" id="{F636ADED-87AD-4AFA-B223-65E1151921FB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9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7264E10-D6B9-4DF9-B3C5-9363243ED4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130" y="1637743"/>
            <a:ext cx="2681740" cy="24815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FED825B-4815-4DED-8908-5FD84EEEC9E3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听音乐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" name="任意多边形: 形状 7">
            <a:hlinkClick r:id="rId3" action="ppaction://hlinksldjump"/>
            <a:extLst>
              <a:ext uri="{FF2B5EF4-FFF2-40B4-BE49-F238E27FC236}">
                <a16:creationId xmlns:a16="http://schemas.microsoft.com/office/drawing/2014/main" id="{D2533C27-EDC9-43E6-80A9-51A52581F520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EA6DE30-34E2-4CFE-A52B-331D7EB0F1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97" y="1337416"/>
            <a:ext cx="3212786" cy="321278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5E0BA95-2584-4765-856B-E7A764D29F8C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画画儿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" name="任意多边形: 形状 7">
            <a:hlinkClick r:id="rId3" action="ppaction://hlinksldjump"/>
            <a:extLst>
              <a:ext uri="{FF2B5EF4-FFF2-40B4-BE49-F238E27FC236}">
                <a16:creationId xmlns:a16="http://schemas.microsoft.com/office/drawing/2014/main" id="{02ED0EF8-9552-46D0-A0E7-35ACB80CF12C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9841D60-9F10-4B77-BA23-212AD8F1B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092" y="1487909"/>
            <a:ext cx="2855816" cy="285581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668AA87-B38D-4B6E-A0EB-AD83EF44E90C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看书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" name="任意多边形: 形状 7">
            <a:hlinkClick r:id="rId3" action="ppaction://hlinksldjump"/>
            <a:extLst>
              <a:ext uri="{FF2B5EF4-FFF2-40B4-BE49-F238E27FC236}">
                <a16:creationId xmlns:a16="http://schemas.microsoft.com/office/drawing/2014/main" id="{2AE12465-A094-4AC2-865C-938D72F0083D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3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51EA78-298B-4FE0-95D7-7A2A524645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607" y="1188126"/>
            <a:ext cx="3212786" cy="321278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E08A5A-B83A-469D-A865-4D9930557852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看电视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" name="任意多边形: 形状 7">
            <a:hlinkClick r:id="rId3" action="ppaction://hlinksldjump"/>
            <a:extLst>
              <a:ext uri="{FF2B5EF4-FFF2-40B4-BE49-F238E27FC236}">
                <a16:creationId xmlns:a16="http://schemas.microsoft.com/office/drawing/2014/main" id="{B510B0C4-1A39-41A5-8F8B-C33DB478B507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8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1CBB7D-E5EF-4272-B236-F78217A9B2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228" y="1371383"/>
            <a:ext cx="3051544" cy="305154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15110CF-95B3-4D75-B264-2DADE083AC3C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看电影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任意多边形: 形状 4">
            <a:hlinkClick r:id="rId3" action="ppaction://hlinksldjump"/>
            <a:extLst>
              <a:ext uri="{FF2B5EF4-FFF2-40B4-BE49-F238E27FC236}">
                <a16:creationId xmlns:a16="http://schemas.microsoft.com/office/drawing/2014/main" id="{85CE2C11-2F8D-4738-AD9B-A81920FA5A84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289254E-5014-4B49-8FC4-5A0DFF6F99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02" y="1312831"/>
            <a:ext cx="3416596" cy="341659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D22255A-18AF-41C3-89BD-8B90E230087A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任意多边形: 形状 4">
            <a:hlinkClick r:id="rId3" action="ppaction://hlinksldjump"/>
            <a:extLst>
              <a:ext uri="{FF2B5EF4-FFF2-40B4-BE49-F238E27FC236}">
                <a16:creationId xmlns:a16="http://schemas.microsoft.com/office/drawing/2014/main" id="{D0E25288-5BC4-4825-96FE-11D3BB38D1B5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2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054F72-BF71-44CC-BBC4-D9BEE5AC90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361" y="1566675"/>
            <a:ext cx="3646966" cy="260497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B619D3C-9089-4313-A225-A969B1DFF9EB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旅游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任意多边形: 形状 4">
            <a:hlinkClick r:id="rId3" action="ppaction://hlinksldjump"/>
            <a:extLst>
              <a:ext uri="{FF2B5EF4-FFF2-40B4-BE49-F238E27FC236}">
                <a16:creationId xmlns:a16="http://schemas.microsoft.com/office/drawing/2014/main" id="{7082D74E-AFD2-4F7F-8CA0-E7DCF5408A56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443E7C-BB04-40B1-8AC5-601141BA7C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315" y="1373867"/>
            <a:ext cx="2973370" cy="297337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06536E9-8EEF-4E04-89BD-83D24FEDF456}"/>
              </a:ext>
            </a:extLst>
          </p:cNvPr>
          <p:cNvSpPr/>
          <p:nvPr/>
        </p:nvSpPr>
        <p:spPr>
          <a:xfrm>
            <a:off x="2202027" y="4856555"/>
            <a:ext cx="7791060" cy="12176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我喜欢</a:t>
            </a:r>
            <a:r>
              <a:rPr lang="zh-CN" altLang="en-US" sz="6600" dirty="0">
                <a:solidFill>
                  <a:srgbClr val="FF65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爬山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任意多边形: 形状 4">
            <a:hlinkClick r:id="rId3" action="ppaction://hlinksldjump"/>
            <a:extLst>
              <a:ext uri="{FF2B5EF4-FFF2-40B4-BE49-F238E27FC236}">
                <a16:creationId xmlns:a16="http://schemas.microsoft.com/office/drawing/2014/main" id="{D2807303-BCE4-4C72-A5F1-399D6EBE177D}"/>
              </a:ext>
            </a:extLst>
          </p:cNvPr>
          <p:cNvSpPr/>
          <p:nvPr/>
        </p:nvSpPr>
        <p:spPr>
          <a:xfrm flipH="1">
            <a:off x="10711207" y="5735267"/>
            <a:ext cx="874750" cy="67792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3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爱好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àihào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3B372A-48F5-4CB7-A11E-7FDAA101B2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881" y="2027010"/>
            <a:ext cx="1129014" cy="13107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7D99E4-E831-4E44-B7B4-9BF702FB7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082" y="1896334"/>
            <a:ext cx="1572126" cy="15721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E13041-4379-4B44-8A31-A4DDF5E3AD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819" y="3337784"/>
            <a:ext cx="1772652" cy="17726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83692EC-FBDB-4CEF-AF27-9950782C2D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93" y="3520217"/>
            <a:ext cx="1419726" cy="14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3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">
            <a:extLst>
              <a:ext uri="{FF2B5EF4-FFF2-40B4-BE49-F238E27FC236}">
                <a16:creationId xmlns:a16="http://schemas.microsoft.com/office/drawing/2014/main" id="{2CADBC36-4A06-4EF8-9E29-89CF332FF07F}"/>
              </a:ext>
            </a:extLst>
          </p:cNvPr>
          <p:cNvSpPr/>
          <p:nvPr/>
        </p:nvSpPr>
        <p:spPr>
          <a:xfrm>
            <a:off x="1528549" y="2033081"/>
            <a:ext cx="9540504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请学生看调查问卷，两人一组，一个人问“你有什么爱好”，另一个人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lvl="0"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    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回答，我喜欢</a:t>
            </a: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……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，</a:t>
            </a: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……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，还喜欢</a:t>
            </a: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……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根据这个学生的回答，老师点击图片，出现对勾，再次点击，对勾消失；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最后问的人向老师汇报，比如“她喜欢唱歌，喜欢跳舞，还喜欢旅游”。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D00396-090B-4689-988E-0A042BFB12E6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26" name="矩形 325">
            <a:extLst>
              <a:ext uri="{FF2B5EF4-FFF2-40B4-BE49-F238E27FC236}">
                <a16:creationId xmlns:a16="http://schemas.microsoft.com/office/drawing/2014/main" id="{6D42DDF7-C123-408D-94A1-FFDB1C12A3EE}"/>
              </a:ext>
            </a:extLst>
          </p:cNvPr>
          <p:cNvSpPr/>
          <p:nvPr/>
        </p:nvSpPr>
        <p:spPr>
          <a:xfrm>
            <a:off x="4539921" y="1136789"/>
            <a:ext cx="3128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474747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调查问卷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84C534-FD40-48D6-BC2C-3E05D44AD6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609" y="970760"/>
            <a:ext cx="1163054" cy="116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C2AF4383-9AD5-42C1-A530-54C4C56DA303}"/>
              </a:ext>
            </a:extLst>
          </p:cNvPr>
          <p:cNvSpPr/>
          <p:nvPr/>
        </p:nvSpPr>
        <p:spPr>
          <a:xfrm>
            <a:off x="1066943" y="5707335"/>
            <a:ext cx="10524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</a:t>
            </a:r>
            <a:r>
              <a:rPr lang="en-US" altLang="zh-CN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/</a:t>
            </a:r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她喜欢</a:t>
            </a:r>
            <a:r>
              <a:rPr lang="en-US" altLang="zh-CN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……</a:t>
            </a:r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，喜欢</a:t>
            </a:r>
            <a:r>
              <a:rPr lang="en-US" altLang="zh-CN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……</a:t>
            </a:r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，还喜欢</a:t>
            </a:r>
            <a:r>
              <a:rPr lang="en-US" altLang="zh-CN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……</a:t>
            </a:r>
            <a:r>
              <a:rPr lang="zh-CN" altLang="en-US" sz="36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。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4990D2C-0E09-49F7-8B2B-7CD96CC2B0AF}"/>
              </a:ext>
            </a:extLst>
          </p:cNvPr>
          <p:cNvSpPr/>
          <p:nvPr/>
        </p:nvSpPr>
        <p:spPr>
          <a:xfrm>
            <a:off x="2052509" y="818147"/>
            <a:ext cx="340265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C7857D0-BDCD-4B7F-ACB6-F875CE0D60DF}"/>
              </a:ext>
            </a:extLst>
          </p:cNvPr>
          <p:cNvSpPr/>
          <p:nvPr/>
        </p:nvSpPr>
        <p:spPr>
          <a:xfrm>
            <a:off x="2052509" y="2157201"/>
            <a:ext cx="340265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167830D-BD8F-4063-8204-128EE55279EC}"/>
              </a:ext>
            </a:extLst>
          </p:cNvPr>
          <p:cNvSpPr/>
          <p:nvPr/>
        </p:nvSpPr>
        <p:spPr>
          <a:xfrm>
            <a:off x="2052509" y="3496255"/>
            <a:ext cx="340265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E7409CB-F650-427E-866F-2F3DFED11F37}"/>
              </a:ext>
            </a:extLst>
          </p:cNvPr>
          <p:cNvSpPr/>
          <p:nvPr/>
        </p:nvSpPr>
        <p:spPr>
          <a:xfrm>
            <a:off x="2052509" y="4835309"/>
            <a:ext cx="340265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FE03F1E-DD2E-417B-A130-796D30765DFE}"/>
              </a:ext>
            </a:extLst>
          </p:cNvPr>
          <p:cNvSpPr/>
          <p:nvPr/>
        </p:nvSpPr>
        <p:spPr>
          <a:xfrm>
            <a:off x="5106864" y="818147"/>
            <a:ext cx="340265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DA0B567-1894-472D-8838-77697FD4C835}"/>
              </a:ext>
            </a:extLst>
          </p:cNvPr>
          <p:cNvSpPr/>
          <p:nvPr/>
        </p:nvSpPr>
        <p:spPr>
          <a:xfrm>
            <a:off x="5106864" y="2157201"/>
            <a:ext cx="340265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B7BD74A-09B4-4A30-A239-C0EB9457D8AE}"/>
              </a:ext>
            </a:extLst>
          </p:cNvPr>
          <p:cNvSpPr/>
          <p:nvPr/>
        </p:nvSpPr>
        <p:spPr>
          <a:xfrm>
            <a:off x="5106864" y="3496255"/>
            <a:ext cx="340265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927234D-8926-4DB0-B80D-2A2520043AE4}"/>
              </a:ext>
            </a:extLst>
          </p:cNvPr>
          <p:cNvSpPr/>
          <p:nvPr/>
        </p:nvSpPr>
        <p:spPr>
          <a:xfrm>
            <a:off x="5106864" y="4835309"/>
            <a:ext cx="340265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2287E27-38F0-4E0E-9A04-180BFA86C726}"/>
              </a:ext>
            </a:extLst>
          </p:cNvPr>
          <p:cNvSpPr/>
          <p:nvPr/>
        </p:nvSpPr>
        <p:spPr>
          <a:xfrm>
            <a:off x="8111583" y="818147"/>
            <a:ext cx="340265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D826398-70BE-400C-A76B-96CE1D346738}"/>
              </a:ext>
            </a:extLst>
          </p:cNvPr>
          <p:cNvSpPr/>
          <p:nvPr/>
        </p:nvSpPr>
        <p:spPr>
          <a:xfrm>
            <a:off x="7964905" y="2157201"/>
            <a:ext cx="523039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6813272-5987-4BA7-A887-83AF68504DB0}"/>
              </a:ext>
            </a:extLst>
          </p:cNvPr>
          <p:cNvSpPr/>
          <p:nvPr/>
        </p:nvSpPr>
        <p:spPr>
          <a:xfrm>
            <a:off x="7964905" y="3496255"/>
            <a:ext cx="523039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CB0E325-33E5-438A-BEA2-D45FBAE4A698}"/>
              </a:ext>
            </a:extLst>
          </p:cNvPr>
          <p:cNvSpPr/>
          <p:nvPr/>
        </p:nvSpPr>
        <p:spPr>
          <a:xfrm>
            <a:off x="7964905" y="4835309"/>
            <a:ext cx="523039" cy="475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对勾1">
            <a:extLst>
              <a:ext uri="{FF2B5EF4-FFF2-40B4-BE49-F238E27FC236}">
                <a16:creationId xmlns:a16="http://schemas.microsoft.com/office/drawing/2014/main" id="{6A0F283D-333F-45F6-9AB7-215C8A2F6E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229" y="765791"/>
            <a:ext cx="559998" cy="559998"/>
          </a:xfrm>
          <a:prstGeom prst="rect">
            <a:avLst/>
          </a:prstGeom>
        </p:spPr>
      </p:pic>
      <p:pic>
        <p:nvPicPr>
          <p:cNvPr id="61" name="对勾2">
            <a:extLst>
              <a:ext uri="{FF2B5EF4-FFF2-40B4-BE49-F238E27FC236}">
                <a16:creationId xmlns:a16="http://schemas.microsoft.com/office/drawing/2014/main" id="{130C4E1A-CAE7-47A9-9DEF-CB9E9A1F9D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229" y="2118247"/>
            <a:ext cx="559998" cy="559998"/>
          </a:xfrm>
          <a:prstGeom prst="rect">
            <a:avLst/>
          </a:prstGeom>
        </p:spPr>
      </p:pic>
      <p:pic>
        <p:nvPicPr>
          <p:cNvPr id="62" name="对勾3">
            <a:extLst>
              <a:ext uri="{FF2B5EF4-FFF2-40B4-BE49-F238E27FC236}">
                <a16:creationId xmlns:a16="http://schemas.microsoft.com/office/drawing/2014/main" id="{42FF7C67-A252-4667-B7CA-B1F693D6C6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229" y="3470703"/>
            <a:ext cx="559998" cy="559998"/>
          </a:xfrm>
          <a:prstGeom prst="rect">
            <a:avLst/>
          </a:prstGeom>
        </p:spPr>
      </p:pic>
      <p:pic>
        <p:nvPicPr>
          <p:cNvPr id="63" name="对勾4">
            <a:extLst>
              <a:ext uri="{FF2B5EF4-FFF2-40B4-BE49-F238E27FC236}">
                <a16:creationId xmlns:a16="http://schemas.microsoft.com/office/drawing/2014/main" id="{7EF83539-053B-41F6-8F2C-6AABC55D52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229" y="4799095"/>
            <a:ext cx="559998" cy="559998"/>
          </a:xfrm>
          <a:prstGeom prst="rect">
            <a:avLst/>
          </a:prstGeom>
        </p:spPr>
      </p:pic>
      <p:pic>
        <p:nvPicPr>
          <p:cNvPr id="64" name="对勾5">
            <a:extLst>
              <a:ext uri="{FF2B5EF4-FFF2-40B4-BE49-F238E27FC236}">
                <a16:creationId xmlns:a16="http://schemas.microsoft.com/office/drawing/2014/main" id="{B1B916C8-1059-4F0E-9574-6A215EA1D6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361" y="765791"/>
            <a:ext cx="559998" cy="559998"/>
          </a:xfrm>
          <a:prstGeom prst="rect">
            <a:avLst/>
          </a:prstGeom>
        </p:spPr>
      </p:pic>
      <p:pic>
        <p:nvPicPr>
          <p:cNvPr id="65" name="对勾6">
            <a:extLst>
              <a:ext uri="{FF2B5EF4-FFF2-40B4-BE49-F238E27FC236}">
                <a16:creationId xmlns:a16="http://schemas.microsoft.com/office/drawing/2014/main" id="{97EBF299-CA0A-48B4-A25F-F6CE2CEBE1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361" y="2118247"/>
            <a:ext cx="559998" cy="559998"/>
          </a:xfrm>
          <a:prstGeom prst="rect">
            <a:avLst/>
          </a:prstGeom>
        </p:spPr>
      </p:pic>
      <p:pic>
        <p:nvPicPr>
          <p:cNvPr id="66" name="对勾7">
            <a:extLst>
              <a:ext uri="{FF2B5EF4-FFF2-40B4-BE49-F238E27FC236}">
                <a16:creationId xmlns:a16="http://schemas.microsoft.com/office/drawing/2014/main" id="{BD3C12A4-C2A3-477E-B2AA-FB2FBFB6BD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361" y="3470703"/>
            <a:ext cx="559998" cy="559998"/>
          </a:xfrm>
          <a:prstGeom prst="rect">
            <a:avLst/>
          </a:prstGeom>
        </p:spPr>
      </p:pic>
      <p:pic>
        <p:nvPicPr>
          <p:cNvPr id="67" name="对勾8">
            <a:extLst>
              <a:ext uri="{FF2B5EF4-FFF2-40B4-BE49-F238E27FC236}">
                <a16:creationId xmlns:a16="http://schemas.microsoft.com/office/drawing/2014/main" id="{332B19BF-7374-41C7-B047-11359EAEEA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361" y="4799095"/>
            <a:ext cx="559998" cy="559998"/>
          </a:xfrm>
          <a:prstGeom prst="rect">
            <a:avLst/>
          </a:prstGeom>
        </p:spPr>
      </p:pic>
      <p:pic>
        <p:nvPicPr>
          <p:cNvPr id="68" name="对勾9">
            <a:extLst>
              <a:ext uri="{FF2B5EF4-FFF2-40B4-BE49-F238E27FC236}">
                <a16:creationId xmlns:a16="http://schemas.microsoft.com/office/drawing/2014/main" id="{239C0869-C699-425A-83BB-BC2FC68AA3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493" y="765791"/>
            <a:ext cx="559998" cy="559998"/>
          </a:xfrm>
          <a:prstGeom prst="rect">
            <a:avLst/>
          </a:prstGeom>
        </p:spPr>
      </p:pic>
      <p:pic>
        <p:nvPicPr>
          <p:cNvPr id="69" name="对勾10">
            <a:extLst>
              <a:ext uri="{FF2B5EF4-FFF2-40B4-BE49-F238E27FC236}">
                <a16:creationId xmlns:a16="http://schemas.microsoft.com/office/drawing/2014/main" id="{E915313D-AC7A-434D-888A-074735C1D5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493" y="2118247"/>
            <a:ext cx="559998" cy="559998"/>
          </a:xfrm>
          <a:prstGeom prst="rect">
            <a:avLst/>
          </a:prstGeom>
        </p:spPr>
      </p:pic>
      <p:pic>
        <p:nvPicPr>
          <p:cNvPr id="70" name="对勾11">
            <a:extLst>
              <a:ext uri="{FF2B5EF4-FFF2-40B4-BE49-F238E27FC236}">
                <a16:creationId xmlns:a16="http://schemas.microsoft.com/office/drawing/2014/main" id="{046EF48E-4DFA-45A8-90E5-22C13788F7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493" y="3470703"/>
            <a:ext cx="559998" cy="559998"/>
          </a:xfrm>
          <a:prstGeom prst="rect">
            <a:avLst/>
          </a:prstGeom>
        </p:spPr>
      </p:pic>
      <p:pic>
        <p:nvPicPr>
          <p:cNvPr id="71" name="对勾12">
            <a:extLst>
              <a:ext uri="{FF2B5EF4-FFF2-40B4-BE49-F238E27FC236}">
                <a16:creationId xmlns:a16="http://schemas.microsoft.com/office/drawing/2014/main" id="{85FF09DE-3634-49CF-8F11-AE0EB9A827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493" y="4799095"/>
            <a:ext cx="559998" cy="559998"/>
          </a:xfrm>
          <a:prstGeom prst="rect">
            <a:avLst/>
          </a:prstGeom>
        </p:spPr>
      </p:pic>
      <p:sp>
        <p:nvSpPr>
          <p:cNvPr id="72" name="12">
            <a:extLst>
              <a:ext uri="{FF2B5EF4-FFF2-40B4-BE49-F238E27FC236}">
                <a16:creationId xmlns:a16="http://schemas.microsoft.com/office/drawing/2014/main" id="{671A72BD-8398-4861-8AB2-93D683F619AC}"/>
              </a:ext>
            </a:extLst>
          </p:cNvPr>
          <p:cNvSpPr/>
          <p:nvPr/>
        </p:nvSpPr>
        <p:spPr>
          <a:xfrm>
            <a:off x="8451848" y="4589128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11">
            <a:extLst>
              <a:ext uri="{FF2B5EF4-FFF2-40B4-BE49-F238E27FC236}">
                <a16:creationId xmlns:a16="http://schemas.microsoft.com/office/drawing/2014/main" id="{D153BDB3-705A-4A16-B9C2-F6F3480DF1F1}"/>
              </a:ext>
            </a:extLst>
          </p:cNvPr>
          <p:cNvSpPr/>
          <p:nvPr/>
        </p:nvSpPr>
        <p:spPr>
          <a:xfrm>
            <a:off x="8451848" y="3231002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10">
            <a:extLst>
              <a:ext uri="{FF2B5EF4-FFF2-40B4-BE49-F238E27FC236}">
                <a16:creationId xmlns:a16="http://schemas.microsoft.com/office/drawing/2014/main" id="{865D887F-83F2-44F7-A738-9373561E6392}"/>
              </a:ext>
            </a:extLst>
          </p:cNvPr>
          <p:cNvSpPr/>
          <p:nvPr/>
        </p:nvSpPr>
        <p:spPr>
          <a:xfrm>
            <a:off x="8451848" y="1859562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9">
            <a:extLst>
              <a:ext uri="{FF2B5EF4-FFF2-40B4-BE49-F238E27FC236}">
                <a16:creationId xmlns:a16="http://schemas.microsoft.com/office/drawing/2014/main" id="{503E2A45-4AA9-4479-B9A3-6EBAE342A5E6}"/>
              </a:ext>
            </a:extLst>
          </p:cNvPr>
          <p:cNvSpPr/>
          <p:nvPr/>
        </p:nvSpPr>
        <p:spPr>
          <a:xfrm>
            <a:off x="8439816" y="556222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8">
            <a:extLst>
              <a:ext uri="{FF2B5EF4-FFF2-40B4-BE49-F238E27FC236}">
                <a16:creationId xmlns:a16="http://schemas.microsoft.com/office/drawing/2014/main" id="{E691591D-D6C4-4C05-B060-18E78F386400}"/>
              </a:ext>
            </a:extLst>
          </p:cNvPr>
          <p:cNvSpPr/>
          <p:nvPr/>
        </p:nvSpPr>
        <p:spPr>
          <a:xfrm>
            <a:off x="5417713" y="4576523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7">
            <a:extLst>
              <a:ext uri="{FF2B5EF4-FFF2-40B4-BE49-F238E27FC236}">
                <a16:creationId xmlns:a16="http://schemas.microsoft.com/office/drawing/2014/main" id="{D6FCE23F-858F-4774-8218-45697BC939FA}"/>
              </a:ext>
            </a:extLst>
          </p:cNvPr>
          <p:cNvSpPr/>
          <p:nvPr/>
        </p:nvSpPr>
        <p:spPr>
          <a:xfrm>
            <a:off x="5417843" y="3203427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6">
            <a:extLst>
              <a:ext uri="{FF2B5EF4-FFF2-40B4-BE49-F238E27FC236}">
                <a16:creationId xmlns:a16="http://schemas.microsoft.com/office/drawing/2014/main" id="{179973D0-78EB-408F-8EE3-D1845AAFD3DE}"/>
              </a:ext>
            </a:extLst>
          </p:cNvPr>
          <p:cNvSpPr/>
          <p:nvPr/>
        </p:nvSpPr>
        <p:spPr>
          <a:xfrm>
            <a:off x="5440018" y="1861405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2D38EB18-9D51-41D7-BF7B-84DF31A5E876}"/>
              </a:ext>
            </a:extLst>
          </p:cNvPr>
          <p:cNvSpPr/>
          <p:nvPr/>
        </p:nvSpPr>
        <p:spPr>
          <a:xfrm>
            <a:off x="5417651" y="561096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4">
            <a:extLst>
              <a:ext uri="{FF2B5EF4-FFF2-40B4-BE49-F238E27FC236}">
                <a16:creationId xmlns:a16="http://schemas.microsoft.com/office/drawing/2014/main" id="{5EF7638D-6C35-403B-AE0F-163D8C27656A}"/>
              </a:ext>
            </a:extLst>
          </p:cNvPr>
          <p:cNvSpPr/>
          <p:nvPr/>
        </p:nvSpPr>
        <p:spPr>
          <a:xfrm>
            <a:off x="2355422" y="4565012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3">
            <a:extLst>
              <a:ext uri="{FF2B5EF4-FFF2-40B4-BE49-F238E27FC236}">
                <a16:creationId xmlns:a16="http://schemas.microsoft.com/office/drawing/2014/main" id="{C730F416-15FB-4DD1-A552-7AB2DCAACD9F}"/>
              </a:ext>
            </a:extLst>
          </p:cNvPr>
          <p:cNvSpPr/>
          <p:nvPr/>
        </p:nvSpPr>
        <p:spPr>
          <a:xfrm>
            <a:off x="2355422" y="3190830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2">
            <a:extLst>
              <a:ext uri="{FF2B5EF4-FFF2-40B4-BE49-F238E27FC236}">
                <a16:creationId xmlns:a16="http://schemas.microsoft.com/office/drawing/2014/main" id="{F96A6138-5339-4D26-93E2-46AC2E07DEFC}"/>
              </a:ext>
            </a:extLst>
          </p:cNvPr>
          <p:cNvSpPr/>
          <p:nvPr/>
        </p:nvSpPr>
        <p:spPr>
          <a:xfrm>
            <a:off x="2348827" y="1862295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1">
            <a:extLst>
              <a:ext uri="{FF2B5EF4-FFF2-40B4-BE49-F238E27FC236}">
                <a16:creationId xmlns:a16="http://schemas.microsoft.com/office/drawing/2014/main" id="{32F5E842-D28B-4D3C-AFD4-E8E9F6092B92}"/>
              </a:ext>
            </a:extLst>
          </p:cNvPr>
          <p:cNvSpPr/>
          <p:nvPr/>
        </p:nvSpPr>
        <p:spPr>
          <a:xfrm>
            <a:off x="2387309" y="552621"/>
            <a:ext cx="994142" cy="994142"/>
          </a:xfrm>
          <a:prstGeom prst="ellipse">
            <a:avLst/>
          </a:prstGeom>
          <a:solidFill>
            <a:srgbClr val="FFD9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2E14B8DC-8291-499E-B9F1-A79135CA5933}"/>
              </a:ext>
            </a:extLst>
          </p:cNvPr>
          <p:cNvGrpSpPr/>
          <p:nvPr/>
        </p:nvGrpSpPr>
        <p:grpSpPr>
          <a:xfrm>
            <a:off x="10336113" y="-115561"/>
            <a:ext cx="2510590" cy="2510590"/>
            <a:chOff x="10336113" y="-115561"/>
            <a:chExt cx="2510590" cy="2510590"/>
          </a:xfrm>
        </p:grpSpPr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79012DC3-C37C-46AD-B280-B43E78BDC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6113" y="-115561"/>
              <a:ext cx="2510590" cy="2510590"/>
            </a:xfrm>
            <a:prstGeom prst="rect">
              <a:avLst/>
            </a:prstGeom>
          </p:spPr>
        </p:pic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57373FCD-7014-46A7-BA26-98B0A189CEB8}"/>
                </a:ext>
              </a:extLst>
            </p:cNvPr>
            <p:cNvSpPr/>
            <p:nvPr/>
          </p:nvSpPr>
          <p:spPr>
            <a:xfrm>
              <a:off x="10850607" y="117049"/>
              <a:ext cx="1094874" cy="1064051"/>
            </a:xfrm>
            <a:prstGeom prst="ellipse">
              <a:avLst/>
            </a:prstGeom>
            <a:solidFill>
              <a:srgbClr val="A8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调查</a:t>
              </a:r>
            </a:p>
          </p:txBody>
        </p:sp>
      </p:grpSp>
      <p:sp>
        <p:nvSpPr>
          <p:cNvPr id="88" name="任意多边形: 形状 8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1F1101-7B3B-402E-AC08-73D8DDC2E1D3}"/>
              </a:ext>
            </a:extLst>
          </p:cNvPr>
          <p:cNvSpPr/>
          <p:nvPr/>
        </p:nvSpPr>
        <p:spPr>
          <a:xfrm>
            <a:off x="11278203" y="6095101"/>
            <a:ext cx="667278" cy="517130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5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00047 C -0.0125 0.0007 -0.02539 0.00232 -0.0375 0.00324 L -0.09375 0.00486 L -0.1431 0.00718 C -0.14857 0.0081 -0.15131 0.0088 -0.15599 0.01065 C -0.15782 0.01065 -0.15964 0.01135 -0.16146 0.01227 C -0.16354 0.01297 -0.16615 0.01297 -0.16875 0.01389 C -0.17175 0.01459 -0.17526 0.01551 -0.178 0.01551 C -0.18724 0.01621 -0.19636 0.01713 -0.2056 0.01713 C -0.20834 0.01783 -0.21055 0.01875 -0.21328 0.01875 C -0.21875 0.01945 -0.22435 0.02037 -0.23034 0.02037 L -0.24414 0.02292 L -0.27839 0.02778 C -0.29297 0.02847 -0.30677 0.0294 -0.32084 0.0294 C -0.32631 0.03102 -0.33516 0.03264 -0.34076 0.03264 L -0.375 0.03681 C -0.38308 0.03912 -0.38698 0.04074 -0.39493 0.04167 C -0.43841 0.04746 -0.39688 0.04074 -0.42539 0.04491 C -0.44193 0.05139 -0.42813 0.04746 -0.45209 0.05116 C -0.46758 0.05232 -0.45287 0.05301 -0.47591 0.05394 L -0.64545 0.05556 C -0.64779 0.05625 -0.65065 0.05625 -0.65248 0.05718 C -0.6543 0.05857 -0.65612 0.0588 -0.65729 0.05972 C -0.66185 0.06042 -0.66654 0.06042 -0.6711 0.06181 C -0.67474 0.06042 -0.67839 0.06042 -0.68203 0.05972 C -0.68295 0.0588 -0.68399 0.05857 -0.6849 0.05718 C -0.68646 0.05718 -0.6875 0.05625 -0.6892 0.05556 C -0.6892 0.05718 -0.69011 0.05972 -0.69011 0.06181 C -0.69011 0.1125 -0.69206 0.09954 -0.68828 0.12084 C -0.6892 0.18148 -0.68959 0.17639 -0.68828 0.25185 C -0.68763 0.26667 -0.68659 0.28102 -0.68594 0.29445 C -0.68477 0.32037 -0.68594 0.30972 -0.68399 0.32385 C -0.6819 0.35324 -0.68373 0.32709 -0.68203 0.37361 C -0.6819 0.38102 -0.68125 0.38843 -0.68099 0.39653 C -0.6819 0.40394 -0.6819 0.41945 -0.68295 0.42778 C -0.68373 0.43172 -0.68464 0.43496 -0.6849 0.43843 C -0.68555 0.44005 -0.68568 0.44167 -0.68594 0.44398 C -0.6892 0.46528 -0.68555 0.43843 -0.68828 0.45556 C -0.68828 0.45787 -0.68841 0.46042 -0.6892 0.46297 C -0.68946 0.46528 -0.69024 0.4669 -0.69102 0.47014 C -0.69193 0.47431 -0.69232 0.47917 -0.69284 0.48334 C -0.69388 0.49051 -0.69506 0.50787 -0.69584 0.51204 C -0.69662 0.51412 -0.69662 0.51528 -0.69675 0.5176 C -0.69857 0.53079 -0.69753 0.52408 -0.6987 0.53727 C -0.69935 0.53866 -0.69935 0.54051 -0.70026 0.54144 C -0.70026 0.54861 -0.70065 0.5551 -0.70065 0.56158 C -0.70065 0.56412 -0.69935 0.59954 -0.6987 0.60347 C -0.69844 0.60764 -0.69688 0.61991 -0.69584 0.62246 C -0.69479 0.6257 -0.69323 0.62963 -0.69193 0.6331 C -0.6892 0.64769 -0.69297 0.62963 -0.6892 0.6419 C -0.68828 0.64375 -0.68868 0.64607 -0.68828 0.64699 C -0.68646 0.64931 -0.68399 0.65023 -0.68203 0.65093 C -0.66901 0.65417 -0.67448 0.65255 -0.66537 0.65602 C -0.66354 0.65417 -0.66107 0.65417 -0.65925 0.65255 C -0.65795 0.65093 -0.65703 0.64931 -0.65534 0.64931 C -0.65274 0.64769 -0.64779 0.64537 -0.64779 0.64607 C -0.64597 0.64375 -0.64427 0.64121 -0.64245 0.64028 C -0.64141 0.63959 -0.63985 0.63866 -0.63868 0.63797 C -0.63607 0.63704 -0.63412 0.63542 -0.63164 0.6331 C -0.62032 0.62084 -0.63503 0.63635 -0.62487 0.62084 C -0.62396 0.61991 -0.62305 0.61991 -0.62214 0.61922 C -0.62123 0.61829 -0.62032 0.61667 -0.62032 0.61574 C -0.6194 0.61412 -0.61862 0.61181 -0.61784 0.61019 C -0.61693 0.60926 -0.61576 0.60857 -0.61485 0.60695 C -0.61381 0.6051 -0.61302 0.60185 -0.61198 0.59954 C -0.61016 0.59537 -0.60743 0.59213 -0.60495 0.58797 C -0.60404 0.58472 -0.60313 0.5831 -0.60209 0.58056 C -0.60118 0.57894 -0.6 0.57732 -0.59909 0.57477 C -0.59818 0.57338 -0.59818 0.5706 -0.59727 0.56829 C -0.59558 0.56343 -0.59271 0.55371 -0.59271 0.5544 C -0.58998 0.53727 -0.59297 0.55834 -0.5892 0.53866 C -0.58907 0.53635 -0.58907 0.53403 -0.58828 0.53079 C -0.58802 0.52986 -0.5875 0.52755 -0.58724 0.52662 C -0.58711 0.52338 -0.58711 0.52084 -0.5862 0.5176 C -0.58568 0.51412 -0.58529 0.51088 -0.58438 0.50695 C -0.58438 0.50533 -0.5836 0.50301 -0.58347 0.50139 C -0.58295 0.49885 -0.58256 0.49699 -0.58256 0.49468 C -0.5819 0.49144 -0.58164 0.48889 -0.58164 0.48588 C -0.58099 0.48334 -0.58073 0.48148 -0.58073 0.47847 C -0.57995 0.47523 -0.57982 0.47176 -0.57982 0.46783 C -0.57917 0.46621 -0.57891 0.46505 -0.57891 0.46297 C -0.578 0.46042 -0.578 0.45787 -0.57735 0.45556 C -0.57058 0.43172 -0.57526 0.45463 -0.5724 0.44005 C -0.57149 0.42454 -0.5724 0.43172 -0.56966 0.41713 L -0.56966 0.41783 C -0.56914 0.41459 -0.56888 0.41135 -0.56875 0.4088 C -0.56797 0.40486 -0.56693 0.40162 -0.56693 0.39815 C -0.56615 0.39491 -0.56602 0.3926 -0.56602 0.38935 C -0.56511 0.38588 -0.56524 0.38264 -0.56511 0.37871 C -0.56354 0.37361 -0.56237 0.36968 -0.56055 0.36459 C -0.5599 0.36297 -0.55964 0.36042 -0.5586 0.35741 C -0.55625 0.34584 -0.55964 0.36042 -0.55586 0.34584 C -0.55326 0.33588 -0.55677 0.34491 -0.55313 0.33449 C -0.54883 0.31412 -0.55235 0.33449 -0.54974 0.31158 C -0.54948 0.31065 -0.54948 0.30834 -0.5487 0.30741 C -0.54857 0.30486 -0.54857 0.30162 -0.54779 0.29931 C -0.54675 0.29005 -0.54675 0.28704 -0.54584 0.27709 C -0.54584 0.27385 -0.54519 0.2706 -0.54493 0.26829 C -0.54493 0.26667 -0.54414 0.26482 -0.54388 0.2625 C -0.54388 0.26088 -0.5431 0.2581 -0.54297 0.25602 C -0.54245 0.25255 -0.54206 0.25023 -0.54206 0.24699 C -0.54141 0.24213 -0.54141 0.23704 -0.54115 0.2331 C -0.54037 0.22986 -0.53933 0.22639 -0.53933 0.22246 C -0.53854 0.21991 -0.53841 0.21829 -0.53789 0.21574 C -0.5375 0.21181 -0.5375 0.20857 -0.53685 0.20533 C -0.53672 0.20347 -0.53659 0.20185 -0.53594 0.19954 C -0.53386 0.18148 -0.53659 0.19607 -0.53399 0.1838 C -0.53295 0.16505 -0.53386 0.17338 -0.53112 0.15764 L -0.53112 0.15787 C -0.52917 0.13889 -0.53112 0.15371 -0.52917 0.14213 C -0.52865 0.13982 -0.52852 0.13727 -0.52826 0.13472 C -0.52748 0.13241 -0.52657 0.13079 -0.52644 0.12755 C -0.52383 0.11829 -0.52552 0.11922 -0.52214 0.1125 C -0.52188 0.11111 -0.52097 0.11019 -0.52019 0.10787 C -0.51849 0.09722 -0.52097 0.10463 -0.51641 0.0956 C -0.51354 0.09051 -0.51459 0.09074 -0.51263 0.08403 C -0.50899 0.075 -0.51003 0.07917 -0.50625 0.07176 C -0.50534 0.06945 -0.50443 0.0676 -0.50352 0.06459 C -0.50261 0.06343 -0.50261 0.06135 -0.5017 0.05972 C -0.50078 0.05718 -0.49922 0.05463 -0.49883 0.05232 C -0.49701 0.04792 -0.4961 0.04236 -0.49453 0.03843 C -0.49336 0.03519 -0.49154 0.03172 -0.49063 0.02778 C -0.48972 0.02199 -0.48881 0.01551 -0.48607 0.01227 C -0.48516 0.01065 -0.48347 0.00972 -0.48269 0.0088 C -0.48086 0.00556 -0.47969 0.00232 -0.47774 -2.59259E-6 C -0.47591 -0.00254 -0.47344 -0.00416 -0.47227 -0.0074 C -0.46784 -0.01389 -0.47045 -0.01157 -0.46485 -0.01389 C -0.46394 -0.01574 -0.46224 -0.01666 -0.4612 -0.01805 C -0.45482 -0.02222 -0.44935 -0.01805 -0.44219 -0.01805 C -0.44193 -0.01643 -0.4392 -0.00833 -0.4392 -0.00509 C -0.4392 -2.59259E-6 -0.44011 0.01875 -0.44219 0.02616 C -0.44284 0.02778 -0.44375 0.0294 -0.44466 0.03102 C -0.44922 0.05625 -0.44466 0.0301 -0.4474 0.04908 C -0.4474 0.05116 -0.44831 0.05232 -0.44831 0.05394 C -0.44857 0.05718 -0.4487 0.06181 -0.44922 0.06459 C -0.44935 0.0676 -0.45013 0.06945 -0.45013 0.07176 C -0.45052 0.07593 -0.45052 0.08148 -0.45104 0.08635 C -0.45196 0.09051 -0.45287 0.09468 -0.453 0.10023 C -0.45378 0.10278 -0.45378 0.10602 -0.45404 0.10787 C -0.45482 0.11435 -0.45482 0.12084 -0.45495 0.12662 C -0.45573 0.12894 -0.45599 0.13079 -0.45599 0.1331 C -0.45599 0.1463 -0.45573 0.15949 -0.45495 0.17176 C -0.45495 0.17408 -0.45482 0.17639 -0.45404 0.17894 C -0.45378 0.1831 -0.45287 0.19051 -0.45209 0.19468 C -0.45144 0.19792 -0.45104 0.20023 -0.45013 0.20347 C -0.44961 0.20533 -0.44961 0.20857 -0.44922 0.21019 C -0.44857 0.2125 -0.44766 0.21505 -0.4474 0.2176 C -0.44466 0.22732 -0.44766 0.2176 -0.44558 0.22986 C -0.44466 0.23218 -0.44375 0.2338 -0.4431 0.23635 C -0.44284 0.24375 -0.44193 0.25255 -0.44024 0.25926 C -0.44011 0.2625 -0.43907 0.26667 -0.43828 0.27037 C -0.4375 0.27222 -0.43672 0.27547 -0.43633 0.27894 C -0.43542 0.28357 -0.4349 0.28843 -0.43451 0.29329 C -0.43451 0.29352 -0.43269 0.30741 -0.43269 0.30741 C -0.43203 0.30972 -0.43177 0.31297 -0.43177 0.31621 C -0.43099 0.31806 -0.43086 0.32037 -0.43086 0.32292 C -0.42995 0.32523 -0.42995 0.32847 -0.4293 0.33172 C -0.42904 0.33357 -0.42904 0.33449 -0.42839 0.33681 C -0.42657 0.34908 -0.42813 0.34329 -0.42644 0.35741 C -0.42631 0.35972 -0.42565 0.36135 -0.42539 0.3632 C -0.42461 0.36875 -0.42448 0.37547 -0.42344 0.38102 C -0.42344 0.38264 -0.42266 0.38426 -0.42253 0.38588 C -0.42201 0.38843 -0.42188 0.39074 -0.42162 0.3926 C -0.42097 0.39584 -0.42019 0.39746 -0.41979 0.39977 C -0.41719 0.41621 -0.41888 0.40972 -0.4155 0.42107 C -0.41615 0.43912 -0.41615 0.45787 -0.41706 0.47732 C -0.41706 0.48172 -0.41888 0.48889 -0.41979 0.49236 C -0.42435 0.5169 -0.41641 0.48172 -0.42253 0.50695 C -0.42279 0.50787 -0.42344 0.51088 -0.42344 0.51204 C -0.42435 0.5169 -0.42383 0.52176 -0.42539 0.52662 C -0.42631 0.52755 -0.42722 0.52986 -0.42735 0.53079 C -0.42813 0.53635 -0.42813 0.54121 -0.4293 0.54468 C -0.42995 0.54769 -0.43086 0.55047 -0.43177 0.55278 C -0.43269 0.55695 -0.43269 0.56158 -0.4336 0.56667 C -0.43399 0.57014 -0.43477 0.57338 -0.43542 0.57662 C -0.43555 0.57986 -0.43724 0.59769 -0.43724 0.59954 C -0.43724 0.60602 -0.43724 0.6132 -0.43633 0.61922 C -0.43555 0.62477 -0.4336 0.62477 -0.43177 0.62801 C -0.43177 0.62871 -0.42448 0.63959 -0.42344 0.6419 C -0.42279 0.64283 -0.42253 0.64445 -0.42162 0.64537 C -0.41888 0.64931 -0.4181 0.64931 -0.41459 0.65255 C -0.41354 0.65255 -0.4125 0.65347 -0.41159 0.65417 C -0.40964 0.65672 -0.40795 0.65996 -0.40599 0.66088 C -0.3987 0.66574 -0.4017 0.66412 -0.39597 0.66667 C -0.39219 0.66574 -0.38789 0.66574 -0.38399 0.66412 C -0.38216 0.66412 -0.37839 0.66088 -0.37748 0.65926 C -0.37604 0.65834 -0.37513 0.65672 -0.37409 0.65602 C -0.37318 0.6551 -0.37214 0.65417 -0.3711 0.65417 C -0.36563 0.63866 -0.37474 0.66158 -0.35834 0.6331 L -0.34844 0.61574 C -0.3474 0.61412 -0.34636 0.6125 -0.34545 0.61019 C -0.34453 0.60764 -0.34349 0.60579 -0.34258 0.60347 C -0.33985 0.58889 -0.3444 0.61181 -0.33985 0.58611 C -0.33894 0.58241 -0.33802 0.57477 -0.33802 0.5757 C -0.33724 0.57153 -0.33711 0.56829 -0.33711 0.56505 C -0.33633 0.56343 -0.3362 0.56158 -0.33555 0.55949 C -0.33516 0.55695 -0.33516 0.5551 -0.33464 0.55278 C -0.33425 0.54954 -0.33425 0.54699 -0.3336 0.54375 C -0.33334 0.54144 -0.33334 0.54051 -0.33269 0.53866 C -0.33243 0.53542 -0.33243 0.5331 -0.33164 0.52986 C -0.33151 0.52662 -0.3306 0.52408 -0.32969 0.52084 C -0.32917 0.5176 -0.32904 0.51435 -0.32878 0.51204 C -0.32878 0.51088 -0.328 0.50787 -0.32787 0.50695 C -0.32787 0.50463 -0.32709 0.50209 -0.32696 0.50023 C -0.32696 0.49815 -0.32604 0.49653 -0.32604 0.49468 C -0.32526 0.49144 -0.32513 0.48889 -0.32513 0.48588 C -0.32448 0.48334 -0.32422 0.48148 -0.32422 0.47847 C -0.32344 0.47408 -0.32344 0.46783 -0.32331 0.46297 C -0.3224 0.46042 -0.32149 0.4588 -0.32084 0.45556 C -0.32045 0.45278 -0.32045 0.44908 -0.31979 0.44491 C -0.31862 0.43426 -0.31901 0.4375 -0.3168 0.42616 C -0.31615 0.41713 -0.31589 0.41227 -0.31498 0.40324 C -0.31498 0.4007 -0.3142 0.39746 -0.31407 0.39491 C -0.31354 0.39167 -0.31328 0.3875 -0.31315 0.38426 C -0.31315 0.38102 -0.31224 0.37871 -0.31224 0.37547 C -0.31042 0.35139 -0.31224 0.36713 -0.31042 0.35255 C -0.30964 0.34676 -0.30951 0.34167 -0.30951 0.33681 C -0.30873 0.33357 -0.3086 0.3294 -0.30795 0.32616 C -0.30769 0.31968 -0.30769 0.3132 -0.30703 0.30741 C -0.30769 0.29097 -0.30769 0.27385 -0.30795 0.2581 C -0.3086 0.25347 -0.30951 0.25023 -0.30951 0.24699 C -0.30951 0.20602 -0.30886 0.16505 -0.30795 0.12431 C -0.30782 0.12014 -0.30769 0.11435 -0.30599 0.11042 C -0.30586 0.10787 -0.30482 0.10602 -0.30404 0.10371 C -0.30391 0.10116 -0.30339 0.09815 -0.303 0.0956 C -0.30209 0.09051 -0.30209 0.09074 -0.30026 0.08403 C -0.29844 0.0676 -0.30026 0.07917 -0.29753 0.06459 C -0.29662 0.05972 -0.29662 0.05301 -0.29414 0.04908 C -0.29297 0.0456 -0.29141 0.04329 -0.29024 0.04005 C -0.28933 0.0375 -0.2892 0.03519 -0.28828 0.03264 L -0.28555 0.02778 C -0.28464 0.02523 -0.28412 0.02292 -0.28373 0.02037 C -0.28282 0.01875 -0.28125 0.01783 -0.28034 0.01551 C -0.28008 0.01389 -0.27917 0.01135 -0.27839 0.01065 C -0.27748 0.0088 -0.27644 0.0081 -0.27539 0.00718 C -0.27396 0.00486 -0.27292 0.00232 -0.27175 -2.59259E-6 C -0.27084 -0.00162 -0.2694 -0.00254 -0.26849 -0.00347 C -0.26719 -0.00578 -0.26628 -0.00833 -0.26459 -0.01065 C -0.26354 -0.01227 -0.26172 -0.01389 -0.25977 -0.01574 C -0.25378 -0.02384 -0.2599 -0.01967 -0.25274 -0.02315 C -0.2517 -0.02384 -0.25065 -0.02546 -0.24974 -0.02639 C -0.24792 -0.02963 -0.24701 -0.03356 -0.24414 -0.03518 C -0.24232 -0.03611 -0.2405 -0.03611 -0.23894 -0.0368 C -0.23776 -0.03773 -0.2362 -0.03773 -0.23503 -0.03842 C -0.23164 -0.03773 -0.22852 -0.03773 -0.225 -0.0368 C -0.22214 -0.03611 -0.22214 -0.03449 -0.2194 -0.03194 C -0.21849 -0.03055 -0.21693 -0.02963 -0.21563 -0.02801 C -0.21042 -0.02453 -0.21055 -0.02546 -0.20651 -0.02129 C -0.20104 -0.01574 -0.2056 -0.01967 -0.20196 -0.01389 C -0.20039 -0.01319 -0.19935 -0.01157 -0.19844 -0.01065 C -0.19818 -0.00903 -0.19727 -0.0074 -0.19649 -0.00509 C -0.19558 -0.00162 -0.19545 0.00162 -0.19453 0.00486 C -0.19453 0.00718 -0.19401 0.0088 -0.19362 0.01065 C -0.19284 0.01297 -0.19206 0.01459 -0.1918 0.01713 C -0.19089 0.02107 -0.19024 0.02523 -0.18998 0.0294 C -0.1892 0.03102 -0.18907 0.03264 -0.18907 0.03519 C -0.18815 0.03681 -0.18815 0.03912 -0.1875 0.04167 C -0.18724 0.04329 -0.18724 0.04491 -0.18659 0.04746 C -0.1862 0.0507 -0.18477 0.06366 -0.18464 0.06621 C -0.18295 0.09236 -0.18529 0.0801 -0.18269 0.09236 C -0.18008 0.13472 -0.18073 0.12084 -0.18269 0.1963 C -0.18347 0.22732 -0.18438 0.2044 -0.18555 0.21922 C -0.18633 0.22639 -0.18633 0.2331 -0.1875 0.24028 C -0.18998 0.25185 -0.18724 0.23704 -0.18998 0.25347 C -0.19011 0.2581 -0.19193 0.26551 -0.19271 0.26829 C -0.19284 0.27153 -0.19297 0.27547 -0.19362 0.27894 C -0.19401 0.28195 -0.19493 0.28449 -0.19545 0.28704 C -0.19584 0.29005 -0.19636 0.2919 -0.19649 0.29445 C -0.19727 0.29838 -0.19844 0.3051 -0.19844 0.30556 C -0.19909 0.30834 -0.19909 0.31158 -0.19935 0.31621 C -0.2 0.31806 -0.20196 0.32709 -0.20287 0.3294 C -0.20287 0.33357 -0.20287 0.33681 -0.20378 0.34028 C -0.2056 0.35324 -0.20651 0.35 -0.20743 0.36459 C -0.2086 0.38102 -0.20834 0.37292 -0.20925 0.3875 C -0.20964 0.39653 -0.21016 0.40486 -0.21029 0.41389 C -0.21042 0.41551 -0.21107 0.41713 -0.2112 0.41945 C -0.21198 0.42269 -0.21198 0.42616 -0.21224 0.4294 C -0.21289 0.43172 -0.21381 0.43426 -0.2142 0.43681 C -0.21472 0.44167 -0.21472 0.44722 -0.21563 0.45278 C -0.21563 0.45556 -0.21602 0.45787 -0.21667 0.46181 C -0.21693 0.47176 -0.21849 0.49236 -0.21849 0.49306 C -0.21784 0.50463 -0.21758 0.53079 -0.21667 0.54468 C -0.21602 0.54722 -0.21563 0.54954 -0.21563 0.55093 C -0.21472 0.5551 -0.21394 0.56019 -0.21328 0.56505 C -0.21289 0.56667 -0.21289 0.56922 -0.21224 0.57153 C -0.21198 0.57732 -0.21289 0.58472 -0.21029 0.58959 C -0.20834 0.59283 -0.20834 0.59283 -0.20651 0.59861 C -0.2056 0.60116 -0.20287 0.6132 -0.20039 0.61736 C -0.19857 0.62084 -0.19649 0.62477 -0.19453 0.62801 C -0.19297 0.63056 -0.1918 0.6338 -0.18998 0.63635 C -0.18907 0.63704 -0.18815 0.63704 -0.18659 0.63797 C -0.18477 0.64121 -0.17813 0.64931 -0.17709 0.65093 C -0.17526 0.65185 -0.17279 0.65324 -0.17084 0.65417 C -0.16719 0.65347 -0.16354 0.65347 -0.1599 0.65255 C -0.15886 0.65255 -0.15795 0.65093 -0.15703 0.65093 C -0.15404 0.64861 -0.15131 0.64607 -0.14857 0.64375 C -0.14115 0.63635 -0.14584 0.63959 -0.14024 0.63635 C -0.13854 0.63472 -0.13568 0.62963 -0.13386 0.62801 C -0.13203 0.62639 -0.13112 0.6257 -0.1293 0.62477 C -0.12865 0.62222 -0.12839 0.61922 -0.12748 0.61736 C -0.12006 0.59861 -0.13021 0.63056 -0.12188 0.60347 C -0.11914 0.59445 -0.12006 0.59769 -0.11745 0.58797 C -0.11641 0.58125 -0.11472 0.57801 -0.11276 0.57153 C -0.11276 0.56922 -0.11211 0.56667 -0.11172 0.56505 C -0.11107 0.56273 -0.11003 0.56019 -0.1099 0.55764 C -0.10912 0.5551 -0.10912 0.55185 -0.10899 0.54954 C -0.10808 0.54468 -0.10716 0.54144 -0.10664 0.53866 C -0.10625 0.53542 -0.10625 0.53079 -0.1056 0.52755 C -0.10534 0.52639 -0.10443 0.52477 -0.10365 0.52315 C -0.10352 0.52107 -0.10352 0.51852 -0.10274 0.5176 C -0.10013 0.48588 -0.10352 0.52176 -0.09987 0.49653 C -0.09922 0.49236 -0.09922 0.48912 -0.09896 0.48588 C -0.09831 0.48172 -0.09714 0.47523 -0.09714 0.47593 C -0.09649 0.47014 -0.09623 0.46505 -0.0961 0.45949 C -0.09558 0.45718 -0.09519 0.45556 -0.09519 0.45394 C -0.09427 0.44815 -0.09427 0.44236 -0.09375 0.43681 C -0.09336 0.43102 -0.09245 0.42523 -0.0918 0.41945 C -0.09154 0.41551 -0.09154 0.41227 -0.09089 0.4088 C -0.09063 0.40556 -0.09011 0.40301 -0.08985 0.39977 C -0.08972 0.39491 -0.08972 0.38935 -0.08894 0.38426 C -0.08815 0.37547 -0.08789 0.3794 -0.08698 0.37199 C -0.08698 0.36875 -0.08633 0.36644 -0.08607 0.3632 C -0.08529 0.3581 -0.08425 0.34908 -0.08425 0.34908 C -0.0836 0.34398 -0.08334 0.34005 -0.08334 0.33449 C -0.08243 0.32454 -0.08243 0.33033 -0.08138 0.32292 C -0.0806 0.31968 -0.08047 0.31713 -0.07995 0.31389 C -0.07969 0.31158 -0.07956 0.30972 -0.07904 0.30741 C -0.07865 0.29746 -0.07865 0.28704 -0.078 0.27709 C -0.07787 0.27315 -0.07774 0.26991 -0.07709 0.26667 C -0.07683 0.2625 -0.075 0.25602 -0.075 0.25672 C -0.075 0.25185 -0.075 0.24861 -0.07409 0.24537 C -0.07409 0.24213 -0.07227 0.23472 -0.07227 0.23542 C -0.07136 0.22639 -0.07136 0.22315 -0.07045 0.21574 C -0.06953 0.21181 -0.06862 0.20533 -0.06862 0.20579 C -0.06784 0.20116 -0.06771 0.19699 -0.06771 0.19283 C -0.06693 0.19121 -0.06667 0.18959 -0.06615 0.18727 C -0.06576 0.18472 -0.06576 0.18148 -0.06524 0.17894 C -0.06498 0.17732 -0.06485 0.175 -0.0642 0.17385 C -0.06394 0.17176 -0.06394 0.16922 -0.06328 0.16667 C -0.06302 0.16343 -0.0625 0.16088 -0.06224 0.15764 C -0.06211 0.15278 -0.06211 0.14885 -0.0612 0.14398 C -0.0612 0.14121 -0.06029 0.13959 -0.05938 0.13658 C -0.05756 0.1176 -0.05938 0.1331 -0.05756 0.12084 C -0.0569 0.11829 -0.05677 0.11667 -0.05664 0.11435 C -0.05391 0.10139 -0.05573 0.11111 -0.05235 0.10139 C -0.05196 0.10023 -0.05196 0.09792 -0.05144 0.0956 C -0.04844 0.08727 -0.04831 0.08727 -0.04466 0.0801 C -0.04466 0.07847 -0.04401 0.07685 -0.04375 0.07523 C -0.04284 0.07269 -0.04193 0.07199 -0.04102 0.06945 C -0.04011 0.06852 -0.02956 0.00972 -0.0293 0.008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9" y="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  <a:extLst>
              <a:ext uri="{FF2B5EF4-FFF2-40B4-BE49-F238E27FC236}">
                <a16:creationId xmlns:a16="http://schemas.microsoft.com/office/drawing/2014/main" id="{400DF77A-D064-47B8-84F1-7947D75E3D47}"/>
              </a:ext>
            </a:extLst>
          </p:cNvPr>
          <p:cNvSpPr/>
          <p:nvPr/>
        </p:nvSpPr>
        <p:spPr>
          <a:xfrm>
            <a:off x="3324225" y="5924550"/>
            <a:ext cx="5686425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获取对外汉语教学资源，让你的课堂更精彩！</a:t>
            </a:r>
          </a:p>
        </p:txBody>
      </p:sp>
    </p:spTree>
    <p:extLst>
      <p:ext uri="{BB962C8B-B14F-4D97-AF65-F5344CB8AC3E}">
        <p14:creationId xmlns:p14="http://schemas.microsoft.com/office/powerpoint/2010/main" val="262104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唱歌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chànɡɡē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E228C5-40D6-4E18-8EA7-E0903EE072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633" y="2057427"/>
            <a:ext cx="2362764" cy="27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跳舞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tiàowǔ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7937F2-6E8D-416B-9A2A-F98A09FAF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506" y="1873677"/>
            <a:ext cx="2926544" cy="29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4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579868"/>
            <a:ext cx="72248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3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弹钢琴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4239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tán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ɡānɡqín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BA85CD-0BBF-4CB2-AB8A-BBC4DC14DB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419" y="1652484"/>
            <a:ext cx="3212786" cy="32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2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939027"/>
            <a:ext cx="72248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拉小提琴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2201550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lā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xiǎo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tíqín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5CD0E8-EA1D-4FD0-A5C9-846C4AA7E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216" y="1716280"/>
            <a:ext cx="3212786" cy="32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0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578667"/>
            <a:ext cx="72248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3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听音乐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41190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tīnɡ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yīnyuè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264E10-D6B9-4DF9-B3C5-9363243ED4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739" y="2188249"/>
            <a:ext cx="2681740" cy="24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57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578668"/>
            <a:ext cx="72248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3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画画儿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4119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huà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huàr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A6DE30-34E2-4CFE-A52B-331D7EB0F1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216" y="1822607"/>
            <a:ext cx="3212786" cy="32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412</Words>
  <Application>Microsoft Office PowerPoint</Application>
  <PresentationFormat>宽屏</PresentationFormat>
  <Paragraphs>105</Paragraphs>
  <Slides>32</Slides>
  <Notes>0</Notes>
  <HiddenSlides>12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Calibri</vt:lpstr>
      <vt:lpstr>Comic Sans MS</vt:lpstr>
      <vt:lpstr>GB Pinyinok-B</vt:lpstr>
      <vt:lpstr>KaiTi</vt:lpstr>
      <vt:lpstr>等线</vt:lpstr>
      <vt:lpstr>等线 Light</vt:lpstr>
      <vt:lpstr>黑体</vt:lpstr>
      <vt:lpstr>楷体</vt:lpstr>
      <vt:lpstr>迷你简少儿</vt:lpstr>
      <vt:lpstr>字魂70号-灵悦黑体</vt:lpstr>
      <vt:lpstr>Office 主题​​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杨 孜孜</cp:lastModifiedBy>
  <cp:revision>1002</cp:revision>
  <dcterms:created xsi:type="dcterms:W3CDTF">2020-02-03T08:18:58Z</dcterms:created>
  <dcterms:modified xsi:type="dcterms:W3CDTF">2020-03-26T11:15:25Z</dcterms:modified>
</cp:coreProperties>
</file>