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96" r:id="rId3"/>
  </p:sldMasterIdLst>
  <p:sldIdLst>
    <p:sldId id="371" r:id="rId4"/>
    <p:sldId id="267" r:id="rId5"/>
    <p:sldId id="261" r:id="rId6"/>
    <p:sldId id="379" r:id="rId7"/>
    <p:sldId id="266" r:id="rId8"/>
    <p:sldId id="259" r:id="rId9"/>
    <p:sldId id="264" r:id="rId10"/>
    <p:sldId id="389" r:id="rId11"/>
    <p:sldId id="260" r:id="rId12"/>
    <p:sldId id="265" r:id="rId13"/>
    <p:sldId id="262" r:id="rId14"/>
    <p:sldId id="256" r:id="rId15"/>
    <p:sldId id="381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1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862"/>
    <a:srgbClr val="BDD7EE"/>
    <a:srgbClr val="000000"/>
    <a:srgbClr val="4472C4"/>
    <a:srgbClr val="FFFFFF"/>
    <a:srgbClr val="C5E0B4"/>
    <a:srgbClr val="49AA9D"/>
    <a:srgbClr val="FFF6DD"/>
    <a:srgbClr val="92BBC6"/>
    <a:srgbClr val="3E6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2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14" y="312"/>
      </p:cViewPr>
      <p:guideLst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8FA-0A62-4501-A572-AA9EFD7E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7F6900-855B-4CAF-893B-D6D488DA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861B-5425-42C8-A61E-314E2C2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DA3126-4220-4CB8-B65F-946CD33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B4987F-F2D7-47F6-B579-31036BF8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2E4517-8079-406B-8791-8BCA842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B27E-DBC5-4966-9E57-CFA99A32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856" y="122018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746639" y="523113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272424" y="631261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10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B9715-6F18-4C9D-993A-C8364B1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C300BE-937C-4FF7-9899-22CE8ABA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831AC-35A1-4334-BF25-E1716D4A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EF11F-C687-4086-B725-DF97E82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CFD28-1603-47C1-A450-7AED3067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95EA4-06CC-4302-9732-D1D686E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E2986-106D-428D-841E-1332789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EF3BEE-6C6A-407C-8847-963336AD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1D0E0-5C56-4F40-9058-18FF536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3EB2D-37BF-4D8D-AED5-002337A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E4E18-A5F6-44FC-8B46-DE9381E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1383D-F63E-43C3-B0B9-EAB81FD86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B7B83E-F3DB-40C6-BC4B-CA2A78B9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9350-13E5-4899-8454-15F041D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D221-1BBC-4F2A-9A8A-FFE7149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4E636-C36F-4E84-AAE0-BCE55E8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519128D-4A93-4419-9CF1-425EE6B18E84}"/>
              </a:ext>
            </a:extLst>
          </p:cNvPr>
          <p:cNvSpPr/>
          <p:nvPr userDrawn="1"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4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DE1826A7-0D97-4437-8CB4-CF4F6D46E836}"/>
              </a:ext>
            </a:extLst>
          </p:cNvPr>
          <p:cNvSpPr/>
          <p:nvPr userDrawn="1"/>
        </p:nvSpPr>
        <p:spPr>
          <a:xfrm>
            <a:off x="2249086" y="395607"/>
            <a:ext cx="1721561" cy="1376101"/>
          </a:xfrm>
          <a:prstGeom prst="roundRect">
            <a:avLst>
              <a:gd name="adj" fmla="val 105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22E83E9-840F-4740-A4A6-EC019DB4C37A}"/>
              </a:ext>
            </a:extLst>
          </p:cNvPr>
          <p:cNvSpPr/>
          <p:nvPr userDrawn="1"/>
        </p:nvSpPr>
        <p:spPr>
          <a:xfrm>
            <a:off x="4238520" y="395607"/>
            <a:ext cx="1721561" cy="1376101"/>
          </a:xfrm>
          <a:prstGeom prst="roundRect">
            <a:avLst>
              <a:gd name="adj" fmla="val 105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D9A1658-C6E5-473F-956C-9C7CE09F52D9}"/>
              </a:ext>
            </a:extLst>
          </p:cNvPr>
          <p:cNvSpPr/>
          <p:nvPr userDrawn="1"/>
        </p:nvSpPr>
        <p:spPr>
          <a:xfrm>
            <a:off x="6227953" y="395607"/>
            <a:ext cx="1721561" cy="1376101"/>
          </a:xfrm>
          <a:prstGeom prst="roundRect">
            <a:avLst>
              <a:gd name="adj" fmla="val 105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91CCAB4-A145-4557-BC0E-B8638B3FB76A}"/>
              </a:ext>
            </a:extLst>
          </p:cNvPr>
          <p:cNvSpPr/>
          <p:nvPr userDrawn="1"/>
        </p:nvSpPr>
        <p:spPr>
          <a:xfrm>
            <a:off x="2249086" y="2052899"/>
            <a:ext cx="1721561" cy="1376101"/>
          </a:xfrm>
          <a:prstGeom prst="roundRect">
            <a:avLst>
              <a:gd name="adj" fmla="val 105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639B5DD-8535-495F-88F6-D12BF6402912}"/>
              </a:ext>
            </a:extLst>
          </p:cNvPr>
          <p:cNvSpPr/>
          <p:nvPr userDrawn="1"/>
        </p:nvSpPr>
        <p:spPr>
          <a:xfrm>
            <a:off x="4238520" y="2052899"/>
            <a:ext cx="1721561" cy="1376101"/>
          </a:xfrm>
          <a:prstGeom prst="roundRect">
            <a:avLst>
              <a:gd name="adj" fmla="val 105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D6F6DCD-67E2-4CDC-AC21-1EA8A452FB82}"/>
              </a:ext>
            </a:extLst>
          </p:cNvPr>
          <p:cNvSpPr/>
          <p:nvPr userDrawn="1"/>
        </p:nvSpPr>
        <p:spPr>
          <a:xfrm>
            <a:off x="6227953" y="2052899"/>
            <a:ext cx="1721561" cy="1376101"/>
          </a:xfrm>
          <a:prstGeom prst="roundRect">
            <a:avLst>
              <a:gd name="adj" fmla="val 105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321DB8C-5848-4FBA-A736-3DBE5D2D6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C3D7772-DFB9-4535-9316-3F588E60F3C7}"/>
              </a:ext>
            </a:extLst>
          </p:cNvPr>
          <p:cNvSpPr/>
          <p:nvPr userDrawn="1"/>
        </p:nvSpPr>
        <p:spPr>
          <a:xfrm>
            <a:off x="8217386" y="395607"/>
            <a:ext cx="1721561" cy="1376101"/>
          </a:xfrm>
          <a:prstGeom prst="roundRect">
            <a:avLst>
              <a:gd name="adj" fmla="val 105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4CACDA3-8F9F-4804-9DAE-07D36C8081E5}"/>
              </a:ext>
            </a:extLst>
          </p:cNvPr>
          <p:cNvSpPr/>
          <p:nvPr userDrawn="1"/>
        </p:nvSpPr>
        <p:spPr>
          <a:xfrm>
            <a:off x="8217386" y="2052899"/>
            <a:ext cx="1721561" cy="1376101"/>
          </a:xfrm>
          <a:prstGeom prst="roundRect">
            <a:avLst>
              <a:gd name="adj" fmla="val 105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13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CF5434-5041-4587-A0B8-CCA687D28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D9433-63E2-489C-82F8-7828861E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FDDB98-FE0A-45CD-95BC-6A1FCF43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491FF-A4E0-4826-9CFA-F639AB8DC996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FE2B1A-EC12-4957-BE71-8AA194F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CD3E89-0716-444B-8138-21D786C4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6DBD77-BD98-4B49-9915-C57EB2024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D7788-F7AC-4C43-B470-240A694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58D67-C919-4659-8749-252DB3B4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384FA4-B832-4C46-B52D-A253D061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343E36-18EF-4C09-9322-91C2F516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B60005-E7ED-48EB-9067-F3EC4C18C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AD9E3E-B8C2-4E26-BC7F-461E1319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91B37-C498-4CB3-B1D4-8CB147E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151D3-EB2B-4D72-807C-17175B9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708" r:id="rId5"/>
    <p:sldLayoutId id="2147483679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155" y="4950843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C324892F-3873-48C0-A916-F543EE491D0B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帽子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3613659-F4D7-4FEF-A3D4-4154EB973719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màozi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C7F1C9-1BF3-4292-AA96-ED5482A43D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924" y="1403195"/>
            <a:ext cx="3513222" cy="35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手套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shǒutào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BE5596-6A2A-4DC7-8237-26899DD31D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800" y="2271979"/>
            <a:ext cx="2314042" cy="23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id="{2CADBC36-4A06-4EF8-9E29-89CF332FF07F}"/>
              </a:ext>
            </a:extLst>
          </p:cNvPr>
          <p:cNvSpPr/>
          <p:nvPr/>
        </p:nvSpPr>
        <p:spPr>
          <a:xfrm>
            <a:off x="1770720" y="2033081"/>
            <a:ext cx="8660655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请学生根据提示选择正确的图片；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点击图片，如果选择正确，出现对勾，然后点击箭头到下一页；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选择错误，重新选择。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EFD4B7-1AB9-4C9A-9471-48B1DF13D62B}"/>
              </a:ext>
            </a:extLst>
          </p:cNvPr>
          <p:cNvSpPr/>
          <p:nvPr/>
        </p:nvSpPr>
        <p:spPr>
          <a:xfrm>
            <a:off x="10766450" y="5527599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1">
            <a:extLst>
              <a:ext uri="{FF2B5EF4-FFF2-40B4-BE49-F238E27FC236}">
                <a16:creationId xmlns:a16="http://schemas.microsoft.com/office/drawing/2014/main" id="{95CC81C2-A448-43B0-B3DF-CF3231CD3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781" y="444611"/>
            <a:ext cx="1347536" cy="1347536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427A9770-9E51-496B-B32D-5A1D88437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71" y="484467"/>
            <a:ext cx="1214862" cy="1214862"/>
          </a:xfrm>
          <a:prstGeom prst="rect">
            <a:avLst/>
          </a:prstGeom>
        </p:spPr>
      </p:pic>
      <p:sp>
        <p:nvSpPr>
          <p:cNvPr id="43" name="对话气泡: 圆角矩形 42">
            <a:extLst>
              <a:ext uri="{FF2B5EF4-FFF2-40B4-BE49-F238E27FC236}">
                <a16:creationId xmlns:a16="http://schemas.microsoft.com/office/drawing/2014/main" id="{DCF91FEA-CE38-49A9-AEFA-9D8663E0C504}"/>
              </a:ext>
            </a:extLst>
          </p:cNvPr>
          <p:cNvSpPr/>
          <p:nvPr/>
        </p:nvSpPr>
        <p:spPr>
          <a:xfrm>
            <a:off x="1915836" y="3854376"/>
            <a:ext cx="3483528" cy="763030"/>
          </a:xfrm>
          <a:prstGeom prst="wedgeRoundRectCallout">
            <a:avLst>
              <a:gd name="adj1" fmla="val -56611"/>
              <a:gd name="adj2" fmla="val 237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我要买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T</a:t>
            </a: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恤</a:t>
            </a:r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36" name="4">
            <a:extLst>
              <a:ext uri="{FF2B5EF4-FFF2-40B4-BE49-F238E27FC236}">
                <a16:creationId xmlns:a16="http://schemas.microsoft.com/office/drawing/2014/main" id="{AC151AB3-5368-43AC-9A08-4A3661C94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15" y="423313"/>
            <a:ext cx="1276016" cy="1276016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175F5A54-89C2-4A84-8A71-B92670E729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55" y="2210290"/>
            <a:ext cx="1138988" cy="1138988"/>
          </a:xfrm>
          <a:prstGeom prst="rect">
            <a:avLst/>
          </a:prstGeom>
        </p:spPr>
      </p:pic>
      <p:pic>
        <p:nvPicPr>
          <p:cNvPr id="40" name="6">
            <a:extLst>
              <a:ext uri="{FF2B5EF4-FFF2-40B4-BE49-F238E27FC236}">
                <a16:creationId xmlns:a16="http://schemas.microsoft.com/office/drawing/2014/main" id="{5B1E76AD-3211-4903-887C-F65C9A7C40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244" y="1975499"/>
            <a:ext cx="1380598" cy="1380598"/>
          </a:xfrm>
          <a:prstGeom prst="rect">
            <a:avLst/>
          </a:prstGeom>
        </p:spPr>
      </p:pic>
      <p:pic>
        <p:nvPicPr>
          <p:cNvPr id="39" name="7">
            <a:extLst>
              <a:ext uri="{FF2B5EF4-FFF2-40B4-BE49-F238E27FC236}">
                <a16:creationId xmlns:a16="http://schemas.microsoft.com/office/drawing/2014/main" id="{C12B6201-8A88-4DDC-8234-FBB53D077D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75" y="2046945"/>
            <a:ext cx="1362002" cy="1362002"/>
          </a:xfrm>
          <a:prstGeom prst="rect">
            <a:avLst/>
          </a:prstGeom>
        </p:spPr>
      </p:pic>
      <p:pic>
        <p:nvPicPr>
          <p:cNvPr id="42" name="8">
            <a:extLst>
              <a:ext uri="{FF2B5EF4-FFF2-40B4-BE49-F238E27FC236}">
                <a16:creationId xmlns:a16="http://schemas.microsoft.com/office/drawing/2014/main" id="{DC2117C9-BD35-4FFB-9F04-2F932B00D77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441" y="2336083"/>
            <a:ext cx="824212" cy="824212"/>
          </a:xfrm>
          <a:prstGeom prst="rect">
            <a:avLst/>
          </a:prstGeom>
        </p:spPr>
      </p:pic>
      <p:pic>
        <p:nvPicPr>
          <p:cNvPr id="38" name="3">
            <a:extLst>
              <a:ext uri="{FF2B5EF4-FFF2-40B4-BE49-F238E27FC236}">
                <a16:creationId xmlns:a16="http://schemas.microsoft.com/office/drawing/2014/main" id="{61554578-036D-41E0-8A26-A235F265AEE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68" y="512790"/>
            <a:ext cx="1211178" cy="1211178"/>
          </a:xfrm>
          <a:prstGeom prst="rect">
            <a:avLst/>
          </a:prstGeom>
        </p:spPr>
      </p:pic>
      <p:sp>
        <p:nvSpPr>
          <p:cNvPr id="44" name="按钮1">
            <a:extLst>
              <a:ext uri="{FF2B5EF4-FFF2-40B4-BE49-F238E27FC236}">
                <a16:creationId xmlns:a16="http://schemas.microsoft.com/office/drawing/2014/main" id="{1176BD1B-1101-4646-973D-8BE23F315E4B}"/>
              </a:ext>
            </a:extLst>
          </p:cNvPr>
          <p:cNvSpPr/>
          <p:nvPr/>
        </p:nvSpPr>
        <p:spPr>
          <a:xfrm>
            <a:off x="2284544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按钮2">
            <a:extLst>
              <a:ext uri="{FF2B5EF4-FFF2-40B4-BE49-F238E27FC236}">
                <a16:creationId xmlns:a16="http://schemas.microsoft.com/office/drawing/2014/main" id="{9FBF4CE3-A46D-4E3A-B5AF-F9EB5C2CCAF5}"/>
              </a:ext>
            </a:extLst>
          </p:cNvPr>
          <p:cNvSpPr/>
          <p:nvPr/>
        </p:nvSpPr>
        <p:spPr>
          <a:xfrm>
            <a:off x="4272533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按钮3">
            <a:extLst>
              <a:ext uri="{FF2B5EF4-FFF2-40B4-BE49-F238E27FC236}">
                <a16:creationId xmlns:a16="http://schemas.microsoft.com/office/drawing/2014/main" id="{7C949C5D-0AF3-4D89-BFB9-F492C7EF81A9}"/>
              </a:ext>
            </a:extLst>
          </p:cNvPr>
          <p:cNvSpPr/>
          <p:nvPr/>
        </p:nvSpPr>
        <p:spPr>
          <a:xfrm>
            <a:off x="6260522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按钮4">
            <a:extLst>
              <a:ext uri="{FF2B5EF4-FFF2-40B4-BE49-F238E27FC236}">
                <a16:creationId xmlns:a16="http://schemas.microsoft.com/office/drawing/2014/main" id="{15BA62ED-7DC4-4C52-BFEA-91EB99F1B4D5}"/>
              </a:ext>
            </a:extLst>
          </p:cNvPr>
          <p:cNvSpPr/>
          <p:nvPr/>
        </p:nvSpPr>
        <p:spPr>
          <a:xfrm>
            <a:off x="8248510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按钮5">
            <a:extLst>
              <a:ext uri="{FF2B5EF4-FFF2-40B4-BE49-F238E27FC236}">
                <a16:creationId xmlns:a16="http://schemas.microsoft.com/office/drawing/2014/main" id="{80B7B7B3-4AEA-4267-8D25-A7D8EAAEF96E}"/>
              </a:ext>
            </a:extLst>
          </p:cNvPr>
          <p:cNvSpPr/>
          <p:nvPr/>
        </p:nvSpPr>
        <p:spPr>
          <a:xfrm>
            <a:off x="2259528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按钮6">
            <a:extLst>
              <a:ext uri="{FF2B5EF4-FFF2-40B4-BE49-F238E27FC236}">
                <a16:creationId xmlns:a16="http://schemas.microsoft.com/office/drawing/2014/main" id="{FD5D6855-3687-43D0-83A3-EC8F213E33BE}"/>
              </a:ext>
            </a:extLst>
          </p:cNvPr>
          <p:cNvSpPr/>
          <p:nvPr/>
        </p:nvSpPr>
        <p:spPr>
          <a:xfrm>
            <a:off x="4254789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按钮7">
            <a:extLst>
              <a:ext uri="{FF2B5EF4-FFF2-40B4-BE49-F238E27FC236}">
                <a16:creationId xmlns:a16="http://schemas.microsoft.com/office/drawing/2014/main" id="{4456ACD3-000C-4524-A0DF-CA2ABC693A38}"/>
              </a:ext>
            </a:extLst>
          </p:cNvPr>
          <p:cNvSpPr/>
          <p:nvPr/>
        </p:nvSpPr>
        <p:spPr>
          <a:xfrm>
            <a:off x="625005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按钮8">
            <a:extLst>
              <a:ext uri="{FF2B5EF4-FFF2-40B4-BE49-F238E27FC236}">
                <a16:creationId xmlns:a16="http://schemas.microsoft.com/office/drawing/2014/main" id="{F96878EA-8B19-4C66-B486-5660ACAC1AA0}"/>
              </a:ext>
            </a:extLst>
          </p:cNvPr>
          <p:cNvSpPr/>
          <p:nvPr/>
        </p:nvSpPr>
        <p:spPr>
          <a:xfrm>
            <a:off x="824531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332CB3-6A58-4C86-97B4-C9006839318C}"/>
              </a:ext>
            </a:extLst>
          </p:cNvPr>
          <p:cNvGrpSpPr/>
          <p:nvPr/>
        </p:nvGrpSpPr>
        <p:grpSpPr>
          <a:xfrm>
            <a:off x="417096" y="3493169"/>
            <a:ext cx="3240504" cy="3240504"/>
            <a:chOff x="417096" y="3493169"/>
            <a:chExt cx="3240504" cy="324050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D178FF6-1AA7-4802-B0EE-9127DAD6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96" y="3493169"/>
              <a:ext cx="3240504" cy="3240504"/>
            </a:xfrm>
            <a:prstGeom prst="rect">
              <a:avLst/>
            </a:prstGeom>
          </p:spPr>
        </p:pic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990E453B-B384-4DF0-8CE6-93CF565259F7}"/>
                </a:ext>
              </a:extLst>
            </p:cNvPr>
            <p:cNvSpPr/>
            <p:nvPr/>
          </p:nvSpPr>
          <p:spPr>
            <a:xfrm rot="10800000">
              <a:off x="1972766" y="5122504"/>
              <a:ext cx="1469494" cy="1029612"/>
            </a:xfrm>
            <a:prstGeom prst="trapezoid">
              <a:avLst/>
            </a:prstGeom>
            <a:solidFill>
              <a:srgbClr val="7F4862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对2">
            <a:extLst>
              <a:ext uri="{FF2B5EF4-FFF2-40B4-BE49-F238E27FC236}">
                <a16:creationId xmlns:a16="http://schemas.microsoft.com/office/drawing/2014/main" id="{E3D1F7B2-D844-4358-A0D7-7B9C2EAD6C8C}"/>
              </a:ext>
            </a:extLst>
          </p:cNvPr>
          <p:cNvGrpSpPr/>
          <p:nvPr/>
        </p:nvGrpSpPr>
        <p:grpSpPr>
          <a:xfrm>
            <a:off x="7525855" y="1325568"/>
            <a:ext cx="439994" cy="439994"/>
            <a:chOff x="5204590" y="898287"/>
            <a:chExt cx="571500" cy="571500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D6A0FF8-45EE-4394-909A-E042CA8595B9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76701EE7-728D-41F3-B8C6-CDAE46051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6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3638 0.6430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0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xit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3" grpId="0" animBg="1"/>
      <p:bldP spid="4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EFD4B7-1AB9-4C9A-9471-48B1DF13D62B}"/>
              </a:ext>
            </a:extLst>
          </p:cNvPr>
          <p:cNvSpPr/>
          <p:nvPr/>
        </p:nvSpPr>
        <p:spPr>
          <a:xfrm>
            <a:off x="10766450" y="5527599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2">
            <a:extLst>
              <a:ext uri="{FF2B5EF4-FFF2-40B4-BE49-F238E27FC236}">
                <a16:creationId xmlns:a16="http://schemas.microsoft.com/office/drawing/2014/main" id="{427A9770-9E51-496B-B32D-5A1D884373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71" y="484467"/>
            <a:ext cx="1214862" cy="1214862"/>
          </a:xfrm>
          <a:prstGeom prst="rect">
            <a:avLst/>
          </a:prstGeom>
        </p:spPr>
      </p:pic>
      <p:sp>
        <p:nvSpPr>
          <p:cNvPr id="43" name="对话气泡: 圆角矩形 42">
            <a:extLst>
              <a:ext uri="{FF2B5EF4-FFF2-40B4-BE49-F238E27FC236}">
                <a16:creationId xmlns:a16="http://schemas.microsoft.com/office/drawing/2014/main" id="{DCF91FEA-CE38-49A9-AEFA-9D8663E0C504}"/>
              </a:ext>
            </a:extLst>
          </p:cNvPr>
          <p:cNvSpPr/>
          <p:nvPr/>
        </p:nvSpPr>
        <p:spPr>
          <a:xfrm>
            <a:off x="1915836" y="3854376"/>
            <a:ext cx="3483528" cy="763030"/>
          </a:xfrm>
          <a:prstGeom prst="wedgeRoundRectCallout">
            <a:avLst>
              <a:gd name="adj1" fmla="val -56611"/>
              <a:gd name="adj2" fmla="val 237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我要买</a:t>
            </a: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裙子</a:t>
            </a:r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38" name="3">
            <a:extLst>
              <a:ext uri="{FF2B5EF4-FFF2-40B4-BE49-F238E27FC236}">
                <a16:creationId xmlns:a16="http://schemas.microsoft.com/office/drawing/2014/main" id="{61554578-036D-41E0-8A26-A235F265AE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68" y="512790"/>
            <a:ext cx="1211178" cy="1211178"/>
          </a:xfrm>
          <a:prstGeom prst="rect">
            <a:avLst/>
          </a:prstGeom>
        </p:spPr>
      </p:pic>
      <p:pic>
        <p:nvPicPr>
          <p:cNvPr id="36" name="4">
            <a:extLst>
              <a:ext uri="{FF2B5EF4-FFF2-40B4-BE49-F238E27FC236}">
                <a16:creationId xmlns:a16="http://schemas.microsoft.com/office/drawing/2014/main" id="{AC151AB3-5368-43AC-9A08-4A3661C94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15" y="423313"/>
            <a:ext cx="1276016" cy="1276016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175F5A54-89C2-4A84-8A71-B92670E729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55" y="2210290"/>
            <a:ext cx="1138988" cy="1138988"/>
          </a:xfrm>
          <a:prstGeom prst="rect">
            <a:avLst/>
          </a:prstGeom>
        </p:spPr>
      </p:pic>
      <p:pic>
        <p:nvPicPr>
          <p:cNvPr id="40" name="6">
            <a:extLst>
              <a:ext uri="{FF2B5EF4-FFF2-40B4-BE49-F238E27FC236}">
                <a16:creationId xmlns:a16="http://schemas.microsoft.com/office/drawing/2014/main" id="{5B1E76AD-3211-4903-887C-F65C9A7C40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244" y="1975499"/>
            <a:ext cx="1380598" cy="1380598"/>
          </a:xfrm>
          <a:prstGeom prst="rect">
            <a:avLst/>
          </a:prstGeom>
        </p:spPr>
      </p:pic>
      <p:pic>
        <p:nvPicPr>
          <p:cNvPr id="39" name="7">
            <a:extLst>
              <a:ext uri="{FF2B5EF4-FFF2-40B4-BE49-F238E27FC236}">
                <a16:creationId xmlns:a16="http://schemas.microsoft.com/office/drawing/2014/main" id="{C12B6201-8A88-4DDC-8234-FBB53D077D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75" y="2046945"/>
            <a:ext cx="1362002" cy="1362002"/>
          </a:xfrm>
          <a:prstGeom prst="rect">
            <a:avLst/>
          </a:prstGeom>
        </p:spPr>
      </p:pic>
      <p:pic>
        <p:nvPicPr>
          <p:cNvPr id="42" name="8">
            <a:extLst>
              <a:ext uri="{FF2B5EF4-FFF2-40B4-BE49-F238E27FC236}">
                <a16:creationId xmlns:a16="http://schemas.microsoft.com/office/drawing/2014/main" id="{DC2117C9-BD35-4FFB-9F04-2F932B00D77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441" y="2336083"/>
            <a:ext cx="824212" cy="824212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95CC81C2-A448-43B0-B3DF-CF3231CD311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781" y="444611"/>
            <a:ext cx="1347536" cy="1347536"/>
          </a:xfrm>
          <a:prstGeom prst="rect">
            <a:avLst/>
          </a:prstGeom>
        </p:spPr>
      </p:pic>
      <p:sp>
        <p:nvSpPr>
          <p:cNvPr id="44" name="按钮1">
            <a:extLst>
              <a:ext uri="{FF2B5EF4-FFF2-40B4-BE49-F238E27FC236}">
                <a16:creationId xmlns:a16="http://schemas.microsoft.com/office/drawing/2014/main" id="{1176BD1B-1101-4646-973D-8BE23F315E4B}"/>
              </a:ext>
            </a:extLst>
          </p:cNvPr>
          <p:cNvSpPr/>
          <p:nvPr/>
        </p:nvSpPr>
        <p:spPr>
          <a:xfrm>
            <a:off x="2284544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按钮2">
            <a:extLst>
              <a:ext uri="{FF2B5EF4-FFF2-40B4-BE49-F238E27FC236}">
                <a16:creationId xmlns:a16="http://schemas.microsoft.com/office/drawing/2014/main" id="{9FBF4CE3-A46D-4E3A-B5AF-F9EB5C2CCAF5}"/>
              </a:ext>
            </a:extLst>
          </p:cNvPr>
          <p:cNvSpPr/>
          <p:nvPr/>
        </p:nvSpPr>
        <p:spPr>
          <a:xfrm>
            <a:off x="4272533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按钮3">
            <a:extLst>
              <a:ext uri="{FF2B5EF4-FFF2-40B4-BE49-F238E27FC236}">
                <a16:creationId xmlns:a16="http://schemas.microsoft.com/office/drawing/2014/main" id="{7C949C5D-0AF3-4D89-BFB9-F492C7EF81A9}"/>
              </a:ext>
            </a:extLst>
          </p:cNvPr>
          <p:cNvSpPr/>
          <p:nvPr/>
        </p:nvSpPr>
        <p:spPr>
          <a:xfrm>
            <a:off x="6260522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按钮4">
            <a:extLst>
              <a:ext uri="{FF2B5EF4-FFF2-40B4-BE49-F238E27FC236}">
                <a16:creationId xmlns:a16="http://schemas.microsoft.com/office/drawing/2014/main" id="{15BA62ED-7DC4-4C52-BFEA-91EB99F1B4D5}"/>
              </a:ext>
            </a:extLst>
          </p:cNvPr>
          <p:cNvSpPr/>
          <p:nvPr/>
        </p:nvSpPr>
        <p:spPr>
          <a:xfrm>
            <a:off x="8248510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按钮5">
            <a:extLst>
              <a:ext uri="{FF2B5EF4-FFF2-40B4-BE49-F238E27FC236}">
                <a16:creationId xmlns:a16="http://schemas.microsoft.com/office/drawing/2014/main" id="{80B7B7B3-4AEA-4267-8D25-A7D8EAAEF96E}"/>
              </a:ext>
            </a:extLst>
          </p:cNvPr>
          <p:cNvSpPr/>
          <p:nvPr/>
        </p:nvSpPr>
        <p:spPr>
          <a:xfrm>
            <a:off x="2259528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按钮6">
            <a:extLst>
              <a:ext uri="{FF2B5EF4-FFF2-40B4-BE49-F238E27FC236}">
                <a16:creationId xmlns:a16="http://schemas.microsoft.com/office/drawing/2014/main" id="{FD5D6855-3687-43D0-83A3-EC8F213E33BE}"/>
              </a:ext>
            </a:extLst>
          </p:cNvPr>
          <p:cNvSpPr/>
          <p:nvPr/>
        </p:nvSpPr>
        <p:spPr>
          <a:xfrm>
            <a:off x="4254789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按钮7">
            <a:extLst>
              <a:ext uri="{FF2B5EF4-FFF2-40B4-BE49-F238E27FC236}">
                <a16:creationId xmlns:a16="http://schemas.microsoft.com/office/drawing/2014/main" id="{4456ACD3-000C-4524-A0DF-CA2ABC693A38}"/>
              </a:ext>
            </a:extLst>
          </p:cNvPr>
          <p:cNvSpPr/>
          <p:nvPr/>
        </p:nvSpPr>
        <p:spPr>
          <a:xfrm>
            <a:off x="625005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按钮8">
            <a:extLst>
              <a:ext uri="{FF2B5EF4-FFF2-40B4-BE49-F238E27FC236}">
                <a16:creationId xmlns:a16="http://schemas.microsoft.com/office/drawing/2014/main" id="{F96878EA-8B19-4C66-B486-5660ACAC1AA0}"/>
              </a:ext>
            </a:extLst>
          </p:cNvPr>
          <p:cNvSpPr/>
          <p:nvPr/>
        </p:nvSpPr>
        <p:spPr>
          <a:xfrm>
            <a:off x="824531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332CB3-6A58-4C86-97B4-C9006839318C}"/>
              </a:ext>
            </a:extLst>
          </p:cNvPr>
          <p:cNvGrpSpPr/>
          <p:nvPr/>
        </p:nvGrpSpPr>
        <p:grpSpPr>
          <a:xfrm>
            <a:off x="417096" y="3493169"/>
            <a:ext cx="3240504" cy="3240504"/>
            <a:chOff x="417096" y="3493169"/>
            <a:chExt cx="3240504" cy="324050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D178FF6-1AA7-4802-B0EE-9127DAD6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96" y="3493169"/>
              <a:ext cx="3240504" cy="3240504"/>
            </a:xfrm>
            <a:prstGeom prst="rect">
              <a:avLst/>
            </a:prstGeom>
          </p:spPr>
        </p:pic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990E453B-B384-4DF0-8CE6-93CF565259F7}"/>
                </a:ext>
              </a:extLst>
            </p:cNvPr>
            <p:cNvSpPr/>
            <p:nvPr/>
          </p:nvSpPr>
          <p:spPr>
            <a:xfrm rot="10800000">
              <a:off x="1972766" y="5122504"/>
              <a:ext cx="1469494" cy="1029612"/>
            </a:xfrm>
            <a:prstGeom prst="trapezoid">
              <a:avLst/>
            </a:prstGeom>
            <a:solidFill>
              <a:srgbClr val="7F4862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对2">
            <a:extLst>
              <a:ext uri="{FF2B5EF4-FFF2-40B4-BE49-F238E27FC236}">
                <a16:creationId xmlns:a16="http://schemas.microsoft.com/office/drawing/2014/main" id="{FBB31C50-468A-42E2-A721-714D178EAF06}"/>
              </a:ext>
            </a:extLst>
          </p:cNvPr>
          <p:cNvGrpSpPr/>
          <p:nvPr/>
        </p:nvGrpSpPr>
        <p:grpSpPr>
          <a:xfrm>
            <a:off x="3551261" y="1325568"/>
            <a:ext cx="439994" cy="439994"/>
            <a:chOff x="5204590" y="898287"/>
            <a:chExt cx="571500" cy="5715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3510DB4-DB22-4E6E-9EE6-85B1FE6F126C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7CB8358-EA47-4F40-BA51-F52F49278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1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3412 0.6182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3" grpId="0" animBg="1"/>
      <p:bldP spid="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EFD4B7-1AB9-4C9A-9471-48B1DF13D62B}"/>
              </a:ext>
            </a:extLst>
          </p:cNvPr>
          <p:cNvSpPr/>
          <p:nvPr/>
        </p:nvSpPr>
        <p:spPr>
          <a:xfrm>
            <a:off x="10766450" y="5527599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1">
            <a:extLst>
              <a:ext uri="{FF2B5EF4-FFF2-40B4-BE49-F238E27FC236}">
                <a16:creationId xmlns:a16="http://schemas.microsoft.com/office/drawing/2014/main" id="{95CC81C2-A448-43B0-B3DF-CF3231CD3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781" y="444611"/>
            <a:ext cx="1347536" cy="1347536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427A9770-9E51-496B-B32D-5A1D88437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71" y="484467"/>
            <a:ext cx="1214862" cy="1214862"/>
          </a:xfrm>
          <a:prstGeom prst="rect">
            <a:avLst/>
          </a:prstGeom>
        </p:spPr>
      </p:pic>
      <p:sp>
        <p:nvSpPr>
          <p:cNvPr id="43" name="对话气泡: 圆角矩形 42">
            <a:extLst>
              <a:ext uri="{FF2B5EF4-FFF2-40B4-BE49-F238E27FC236}">
                <a16:creationId xmlns:a16="http://schemas.microsoft.com/office/drawing/2014/main" id="{DCF91FEA-CE38-49A9-AEFA-9D8663E0C504}"/>
              </a:ext>
            </a:extLst>
          </p:cNvPr>
          <p:cNvSpPr/>
          <p:nvPr/>
        </p:nvSpPr>
        <p:spPr>
          <a:xfrm>
            <a:off x="1915836" y="3854376"/>
            <a:ext cx="3483528" cy="763030"/>
          </a:xfrm>
          <a:prstGeom prst="wedgeRoundRectCallout">
            <a:avLst>
              <a:gd name="adj1" fmla="val -56611"/>
              <a:gd name="adj2" fmla="val 237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我要买</a:t>
            </a: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裤子</a:t>
            </a:r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38" name="3">
            <a:extLst>
              <a:ext uri="{FF2B5EF4-FFF2-40B4-BE49-F238E27FC236}">
                <a16:creationId xmlns:a16="http://schemas.microsoft.com/office/drawing/2014/main" id="{61554578-036D-41E0-8A26-A235F265A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68" y="512790"/>
            <a:ext cx="1211178" cy="1211178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175F5A54-89C2-4A84-8A71-B92670E729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55" y="2210290"/>
            <a:ext cx="1138988" cy="1138988"/>
          </a:xfrm>
          <a:prstGeom prst="rect">
            <a:avLst/>
          </a:prstGeom>
        </p:spPr>
      </p:pic>
      <p:pic>
        <p:nvPicPr>
          <p:cNvPr id="40" name="6">
            <a:extLst>
              <a:ext uri="{FF2B5EF4-FFF2-40B4-BE49-F238E27FC236}">
                <a16:creationId xmlns:a16="http://schemas.microsoft.com/office/drawing/2014/main" id="{5B1E76AD-3211-4903-887C-F65C9A7C40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244" y="1975499"/>
            <a:ext cx="1380598" cy="1380598"/>
          </a:xfrm>
          <a:prstGeom prst="rect">
            <a:avLst/>
          </a:prstGeom>
        </p:spPr>
      </p:pic>
      <p:pic>
        <p:nvPicPr>
          <p:cNvPr id="39" name="7">
            <a:extLst>
              <a:ext uri="{FF2B5EF4-FFF2-40B4-BE49-F238E27FC236}">
                <a16:creationId xmlns:a16="http://schemas.microsoft.com/office/drawing/2014/main" id="{C12B6201-8A88-4DDC-8234-FBB53D077D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75" y="2046945"/>
            <a:ext cx="1362002" cy="1362002"/>
          </a:xfrm>
          <a:prstGeom prst="rect">
            <a:avLst/>
          </a:prstGeom>
        </p:spPr>
      </p:pic>
      <p:pic>
        <p:nvPicPr>
          <p:cNvPr id="42" name="8">
            <a:extLst>
              <a:ext uri="{FF2B5EF4-FFF2-40B4-BE49-F238E27FC236}">
                <a16:creationId xmlns:a16="http://schemas.microsoft.com/office/drawing/2014/main" id="{DC2117C9-BD35-4FFB-9F04-2F932B00D77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441" y="2336083"/>
            <a:ext cx="824212" cy="824212"/>
          </a:xfrm>
          <a:prstGeom prst="rect">
            <a:avLst/>
          </a:prstGeom>
        </p:spPr>
      </p:pic>
      <p:pic>
        <p:nvPicPr>
          <p:cNvPr id="36" name="4">
            <a:extLst>
              <a:ext uri="{FF2B5EF4-FFF2-40B4-BE49-F238E27FC236}">
                <a16:creationId xmlns:a16="http://schemas.microsoft.com/office/drawing/2014/main" id="{AC151AB3-5368-43AC-9A08-4A3661C949B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15" y="423313"/>
            <a:ext cx="1276016" cy="1276016"/>
          </a:xfrm>
          <a:prstGeom prst="rect">
            <a:avLst/>
          </a:prstGeom>
        </p:spPr>
      </p:pic>
      <p:sp>
        <p:nvSpPr>
          <p:cNvPr id="44" name="按钮1">
            <a:extLst>
              <a:ext uri="{FF2B5EF4-FFF2-40B4-BE49-F238E27FC236}">
                <a16:creationId xmlns:a16="http://schemas.microsoft.com/office/drawing/2014/main" id="{1176BD1B-1101-4646-973D-8BE23F315E4B}"/>
              </a:ext>
            </a:extLst>
          </p:cNvPr>
          <p:cNvSpPr/>
          <p:nvPr/>
        </p:nvSpPr>
        <p:spPr>
          <a:xfrm>
            <a:off x="2284544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按钮2">
            <a:extLst>
              <a:ext uri="{FF2B5EF4-FFF2-40B4-BE49-F238E27FC236}">
                <a16:creationId xmlns:a16="http://schemas.microsoft.com/office/drawing/2014/main" id="{9FBF4CE3-A46D-4E3A-B5AF-F9EB5C2CCAF5}"/>
              </a:ext>
            </a:extLst>
          </p:cNvPr>
          <p:cNvSpPr/>
          <p:nvPr/>
        </p:nvSpPr>
        <p:spPr>
          <a:xfrm>
            <a:off x="4272533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按钮3">
            <a:extLst>
              <a:ext uri="{FF2B5EF4-FFF2-40B4-BE49-F238E27FC236}">
                <a16:creationId xmlns:a16="http://schemas.microsoft.com/office/drawing/2014/main" id="{7C949C5D-0AF3-4D89-BFB9-F492C7EF81A9}"/>
              </a:ext>
            </a:extLst>
          </p:cNvPr>
          <p:cNvSpPr/>
          <p:nvPr/>
        </p:nvSpPr>
        <p:spPr>
          <a:xfrm>
            <a:off x="6260522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按钮4">
            <a:extLst>
              <a:ext uri="{FF2B5EF4-FFF2-40B4-BE49-F238E27FC236}">
                <a16:creationId xmlns:a16="http://schemas.microsoft.com/office/drawing/2014/main" id="{15BA62ED-7DC4-4C52-BFEA-91EB99F1B4D5}"/>
              </a:ext>
            </a:extLst>
          </p:cNvPr>
          <p:cNvSpPr/>
          <p:nvPr/>
        </p:nvSpPr>
        <p:spPr>
          <a:xfrm>
            <a:off x="8248510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按钮5">
            <a:extLst>
              <a:ext uri="{FF2B5EF4-FFF2-40B4-BE49-F238E27FC236}">
                <a16:creationId xmlns:a16="http://schemas.microsoft.com/office/drawing/2014/main" id="{80B7B7B3-4AEA-4267-8D25-A7D8EAAEF96E}"/>
              </a:ext>
            </a:extLst>
          </p:cNvPr>
          <p:cNvSpPr/>
          <p:nvPr/>
        </p:nvSpPr>
        <p:spPr>
          <a:xfrm>
            <a:off x="2259528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按钮6">
            <a:extLst>
              <a:ext uri="{FF2B5EF4-FFF2-40B4-BE49-F238E27FC236}">
                <a16:creationId xmlns:a16="http://schemas.microsoft.com/office/drawing/2014/main" id="{FD5D6855-3687-43D0-83A3-EC8F213E33BE}"/>
              </a:ext>
            </a:extLst>
          </p:cNvPr>
          <p:cNvSpPr/>
          <p:nvPr/>
        </p:nvSpPr>
        <p:spPr>
          <a:xfrm>
            <a:off x="4254789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按钮7">
            <a:extLst>
              <a:ext uri="{FF2B5EF4-FFF2-40B4-BE49-F238E27FC236}">
                <a16:creationId xmlns:a16="http://schemas.microsoft.com/office/drawing/2014/main" id="{4456ACD3-000C-4524-A0DF-CA2ABC693A38}"/>
              </a:ext>
            </a:extLst>
          </p:cNvPr>
          <p:cNvSpPr/>
          <p:nvPr/>
        </p:nvSpPr>
        <p:spPr>
          <a:xfrm>
            <a:off x="625005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按钮8">
            <a:extLst>
              <a:ext uri="{FF2B5EF4-FFF2-40B4-BE49-F238E27FC236}">
                <a16:creationId xmlns:a16="http://schemas.microsoft.com/office/drawing/2014/main" id="{F96878EA-8B19-4C66-B486-5660ACAC1AA0}"/>
              </a:ext>
            </a:extLst>
          </p:cNvPr>
          <p:cNvSpPr/>
          <p:nvPr/>
        </p:nvSpPr>
        <p:spPr>
          <a:xfrm>
            <a:off x="824531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332CB3-6A58-4C86-97B4-C9006839318C}"/>
              </a:ext>
            </a:extLst>
          </p:cNvPr>
          <p:cNvGrpSpPr/>
          <p:nvPr/>
        </p:nvGrpSpPr>
        <p:grpSpPr>
          <a:xfrm>
            <a:off x="417096" y="3493169"/>
            <a:ext cx="3240504" cy="3240504"/>
            <a:chOff x="417096" y="3493169"/>
            <a:chExt cx="3240504" cy="324050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D178FF6-1AA7-4802-B0EE-9127DAD6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96" y="3493169"/>
              <a:ext cx="3240504" cy="3240504"/>
            </a:xfrm>
            <a:prstGeom prst="rect">
              <a:avLst/>
            </a:prstGeom>
          </p:spPr>
        </p:pic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990E453B-B384-4DF0-8CE6-93CF565259F7}"/>
                </a:ext>
              </a:extLst>
            </p:cNvPr>
            <p:cNvSpPr/>
            <p:nvPr/>
          </p:nvSpPr>
          <p:spPr>
            <a:xfrm rot="10800000">
              <a:off x="1972766" y="5122504"/>
              <a:ext cx="1469494" cy="1029612"/>
            </a:xfrm>
            <a:prstGeom prst="trapezoid">
              <a:avLst/>
            </a:prstGeom>
            <a:solidFill>
              <a:srgbClr val="7F4862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对2">
            <a:extLst>
              <a:ext uri="{FF2B5EF4-FFF2-40B4-BE49-F238E27FC236}">
                <a16:creationId xmlns:a16="http://schemas.microsoft.com/office/drawing/2014/main" id="{C9E0853B-3042-45E5-85F3-7449B62EAC73}"/>
              </a:ext>
            </a:extLst>
          </p:cNvPr>
          <p:cNvGrpSpPr/>
          <p:nvPr/>
        </p:nvGrpSpPr>
        <p:grpSpPr>
          <a:xfrm>
            <a:off x="9513153" y="1325568"/>
            <a:ext cx="439994" cy="439994"/>
            <a:chOff x="5204590" y="898287"/>
            <a:chExt cx="571500" cy="5715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46BB8ED-1D14-4668-8C04-8534C0747C36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76BC25C-E2E8-4385-90BB-F54A6C9AD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53281 0.6312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1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3" grpId="0" animBg="1"/>
      <p:bldP spid="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EFD4B7-1AB9-4C9A-9471-48B1DF13D62B}"/>
              </a:ext>
            </a:extLst>
          </p:cNvPr>
          <p:cNvSpPr/>
          <p:nvPr/>
        </p:nvSpPr>
        <p:spPr>
          <a:xfrm>
            <a:off x="10766450" y="5527599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1">
            <a:extLst>
              <a:ext uri="{FF2B5EF4-FFF2-40B4-BE49-F238E27FC236}">
                <a16:creationId xmlns:a16="http://schemas.microsoft.com/office/drawing/2014/main" id="{95CC81C2-A448-43B0-B3DF-CF3231CD3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781" y="444611"/>
            <a:ext cx="1347536" cy="1347536"/>
          </a:xfrm>
          <a:prstGeom prst="rect">
            <a:avLst/>
          </a:prstGeom>
        </p:spPr>
      </p:pic>
      <p:sp>
        <p:nvSpPr>
          <p:cNvPr id="43" name="对话气泡: 圆角矩形 42">
            <a:extLst>
              <a:ext uri="{FF2B5EF4-FFF2-40B4-BE49-F238E27FC236}">
                <a16:creationId xmlns:a16="http://schemas.microsoft.com/office/drawing/2014/main" id="{DCF91FEA-CE38-49A9-AEFA-9D8663E0C504}"/>
              </a:ext>
            </a:extLst>
          </p:cNvPr>
          <p:cNvSpPr/>
          <p:nvPr/>
        </p:nvSpPr>
        <p:spPr>
          <a:xfrm>
            <a:off x="1915836" y="3854376"/>
            <a:ext cx="3483528" cy="763030"/>
          </a:xfrm>
          <a:prstGeom prst="wedgeRoundRectCallout">
            <a:avLst>
              <a:gd name="adj1" fmla="val -56611"/>
              <a:gd name="adj2" fmla="val 237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我要买</a:t>
            </a: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衬衫</a:t>
            </a:r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38" name="3">
            <a:extLst>
              <a:ext uri="{FF2B5EF4-FFF2-40B4-BE49-F238E27FC236}">
                <a16:creationId xmlns:a16="http://schemas.microsoft.com/office/drawing/2014/main" id="{61554578-036D-41E0-8A26-A235F265AE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68" y="512790"/>
            <a:ext cx="1211178" cy="1211178"/>
          </a:xfrm>
          <a:prstGeom prst="rect">
            <a:avLst/>
          </a:prstGeom>
        </p:spPr>
      </p:pic>
      <p:pic>
        <p:nvPicPr>
          <p:cNvPr id="36" name="4">
            <a:extLst>
              <a:ext uri="{FF2B5EF4-FFF2-40B4-BE49-F238E27FC236}">
                <a16:creationId xmlns:a16="http://schemas.microsoft.com/office/drawing/2014/main" id="{AC151AB3-5368-43AC-9A08-4A3661C94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15" y="423313"/>
            <a:ext cx="1276016" cy="1276016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175F5A54-89C2-4A84-8A71-B92670E729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55" y="2210290"/>
            <a:ext cx="1138988" cy="1138988"/>
          </a:xfrm>
          <a:prstGeom prst="rect">
            <a:avLst/>
          </a:prstGeom>
        </p:spPr>
      </p:pic>
      <p:pic>
        <p:nvPicPr>
          <p:cNvPr id="40" name="6">
            <a:extLst>
              <a:ext uri="{FF2B5EF4-FFF2-40B4-BE49-F238E27FC236}">
                <a16:creationId xmlns:a16="http://schemas.microsoft.com/office/drawing/2014/main" id="{5B1E76AD-3211-4903-887C-F65C9A7C40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244" y="1975499"/>
            <a:ext cx="1380598" cy="1380598"/>
          </a:xfrm>
          <a:prstGeom prst="rect">
            <a:avLst/>
          </a:prstGeom>
        </p:spPr>
      </p:pic>
      <p:pic>
        <p:nvPicPr>
          <p:cNvPr id="39" name="7">
            <a:extLst>
              <a:ext uri="{FF2B5EF4-FFF2-40B4-BE49-F238E27FC236}">
                <a16:creationId xmlns:a16="http://schemas.microsoft.com/office/drawing/2014/main" id="{C12B6201-8A88-4DDC-8234-FBB53D077D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75" y="2046945"/>
            <a:ext cx="1362002" cy="1362002"/>
          </a:xfrm>
          <a:prstGeom prst="rect">
            <a:avLst/>
          </a:prstGeom>
        </p:spPr>
      </p:pic>
      <p:pic>
        <p:nvPicPr>
          <p:cNvPr id="42" name="8">
            <a:extLst>
              <a:ext uri="{FF2B5EF4-FFF2-40B4-BE49-F238E27FC236}">
                <a16:creationId xmlns:a16="http://schemas.microsoft.com/office/drawing/2014/main" id="{DC2117C9-BD35-4FFB-9F04-2F932B00D77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441" y="2336083"/>
            <a:ext cx="824212" cy="824212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427A9770-9E51-496B-B32D-5A1D884373C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71" y="484467"/>
            <a:ext cx="1214862" cy="1214862"/>
          </a:xfrm>
          <a:prstGeom prst="rect">
            <a:avLst/>
          </a:prstGeom>
        </p:spPr>
      </p:pic>
      <p:sp>
        <p:nvSpPr>
          <p:cNvPr id="44" name="按钮1">
            <a:extLst>
              <a:ext uri="{FF2B5EF4-FFF2-40B4-BE49-F238E27FC236}">
                <a16:creationId xmlns:a16="http://schemas.microsoft.com/office/drawing/2014/main" id="{1176BD1B-1101-4646-973D-8BE23F315E4B}"/>
              </a:ext>
            </a:extLst>
          </p:cNvPr>
          <p:cNvSpPr/>
          <p:nvPr/>
        </p:nvSpPr>
        <p:spPr>
          <a:xfrm>
            <a:off x="2284544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按钮2">
            <a:extLst>
              <a:ext uri="{FF2B5EF4-FFF2-40B4-BE49-F238E27FC236}">
                <a16:creationId xmlns:a16="http://schemas.microsoft.com/office/drawing/2014/main" id="{9FBF4CE3-A46D-4E3A-B5AF-F9EB5C2CCAF5}"/>
              </a:ext>
            </a:extLst>
          </p:cNvPr>
          <p:cNvSpPr/>
          <p:nvPr/>
        </p:nvSpPr>
        <p:spPr>
          <a:xfrm>
            <a:off x="4272533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按钮3">
            <a:extLst>
              <a:ext uri="{FF2B5EF4-FFF2-40B4-BE49-F238E27FC236}">
                <a16:creationId xmlns:a16="http://schemas.microsoft.com/office/drawing/2014/main" id="{7C949C5D-0AF3-4D89-BFB9-F492C7EF81A9}"/>
              </a:ext>
            </a:extLst>
          </p:cNvPr>
          <p:cNvSpPr/>
          <p:nvPr/>
        </p:nvSpPr>
        <p:spPr>
          <a:xfrm>
            <a:off x="6260522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按钮4">
            <a:extLst>
              <a:ext uri="{FF2B5EF4-FFF2-40B4-BE49-F238E27FC236}">
                <a16:creationId xmlns:a16="http://schemas.microsoft.com/office/drawing/2014/main" id="{15BA62ED-7DC4-4C52-BFEA-91EB99F1B4D5}"/>
              </a:ext>
            </a:extLst>
          </p:cNvPr>
          <p:cNvSpPr/>
          <p:nvPr/>
        </p:nvSpPr>
        <p:spPr>
          <a:xfrm>
            <a:off x="8248510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按钮5">
            <a:extLst>
              <a:ext uri="{FF2B5EF4-FFF2-40B4-BE49-F238E27FC236}">
                <a16:creationId xmlns:a16="http://schemas.microsoft.com/office/drawing/2014/main" id="{80B7B7B3-4AEA-4267-8D25-A7D8EAAEF96E}"/>
              </a:ext>
            </a:extLst>
          </p:cNvPr>
          <p:cNvSpPr/>
          <p:nvPr/>
        </p:nvSpPr>
        <p:spPr>
          <a:xfrm>
            <a:off x="2259528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按钮6">
            <a:extLst>
              <a:ext uri="{FF2B5EF4-FFF2-40B4-BE49-F238E27FC236}">
                <a16:creationId xmlns:a16="http://schemas.microsoft.com/office/drawing/2014/main" id="{FD5D6855-3687-43D0-83A3-EC8F213E33BE}"/>
              </a:ext>
            </a:extLst>
          </p:cNvPr>
          <p:cNvSpPr/>
          <p:nvPr/>
        </p:nvSpPr>
        <p:spPr>
          <a:xfrm>
            <a:off x="4254789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按钮7">
            <a:extLst>
              <a:ext uri="{FF2B5EF4-FFF2-40B4-BE49-F238E27FC236}">
                <a16:creationId xmlns:a16="http://schemas.microsoft.com/office/drawing/2014/main" id="{4456ACD3-000C-4524-A0DF-CA2ABC693A38}"/>
              </a:ext>
            </a:extLst>
          </p:cNvPr>
          <p:cNvSpPr/>
          <p:nvPr/>
        </p:nvSpPr>
        <p:spPr>
          <a:xfrm>
            <a:off x="625005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按钮8">
            <a:extLst>
              <a:ext uri="{FF2B5EF4-FFF2-40B4-BE49-F238E27FC236}">
                <a16:creationId xmlns:a16="http://schemas.microsoft.com/office/drawing/2014/main" id="{F96878EA-8B19-4C66-B486-5660ACAC1AA0}"/>
              </a:ext>
            </a:extLst>
          </p:cNvPr>
          <p:cNvSpPr/>
          <p:nvPr/>
        </p:nvSpPr>
        <p:spPr>
          <a:xfrm>
            <a:off x="824531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332CB3-6A58-4C86-97B4-C9006839318C}"/>
              </a:ext>
            </a:extLst>
          </p:cNvPr>
          <p:cNvGrpSpPr/>
          <p:nvPr/>
        </p:nvGrpSpPr>
        <p:grpSpPr>
          <a:xfrm>
            <a:off x="417096" y="3493169"/>
            <a:ext cx="3240504" cy="3240504"/>
            <a:chOff x="417096" y="3493169"/>
            <a:chExt cx="3240504" cy="324050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D178FF6-1AA7-4802-B0EE-9127DAD6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96" y="3493169"/>
              <a:ext cx="3240504" cy="3240504"/>
            </a:xfrm>
            <a:prstGeom prst="rect">
              <a:avLst/>
            </a:prstGeom>
          </p:spPr>
        </p:pic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990E453B-B384-4DF0-8CE6-93CF565259F7}"/>
                </a:ext>
              </a:extLst>
            </p:cNvPr>
            <p:cNvSpPr/>
            <p:nvPr/>
          </p:nvSpPr>
          <p:spPr>
            <a:xfrm rot="10800000">
              <a:off x="1972766" y="5122504"/>
              <a:ext cx="1469494" cy="1029612"/>
            </a:xfrm>
            <a:prstGeom prst="trapezoid">
              <a:avLst/>
            </a:prstGeom>
            <a:solidFill>
              <a:srgbClr val="7F4862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对2">
            <a:extLst>
              <a:ext uri="{FF2B5EF4-FFF2-40B4-BE49-F238E27FC236}">
                <a16:creationId xmlns:a16="http://schemas.microsoft.com/office/drawing/2014/main" id="{C0AFF41B-4378-41A8-B7D0-06E0E5AD3AA3}"/>
              </a:ext>
            </a:extLst>
          </p:cNvPr>
          <p:cNvGrpSpPr/>
          <p:nvPr/>
        </p:nvGrpSpPr>
        <p:grpSpPr>
          <a:xfrm>
            <a:off x="5538558" y="1325568"/>
            <a:ext cx="439994" cy="439994"/>
            <a:chOff x="5204590" y="898287"/>
            <a:chExt cx="571500" cy="5715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D4C63E8-CBDC-4A6C-910D-5665F95BB1B6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12B1C8F-1027-4F88-8970-BF0C26A00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1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19857 0.6469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xit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3" grpId="0" animBg="1"/>
      <p:bldP spid="4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EFD4B7-1AB9-4C9A-9471-48B1DF13D62B}"/>
              </a:ext>
            </a:extLst>
          </p:cNvPr>
          <p:cNvSpPr/>
          <p:nvPr/>
        </p:nvSpPr>
        <p:spPr>
          <a:xfrm>
            <a:off x="10766450" y="5527599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1">
            <a:extLst>
              <a:ext uri="{FF2B5EF4-FFF2-40B4-BE49-F238E27FC236}">
                <a16:creationId xmlns:a16="http://schemas.microsoft.com/office/drawing/2014/main" id="{95CC81C2-A448-43B0-B3DF-CF3231CD3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781" y="444611"/>
            <a:ext cx="1347536" cy="1347536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427A9770-9E51-496B-B32D-5A1D88437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71" y="484467"/>
            <a:ext cx="1214862" cy="1214862"/>
          </a:xfrm>
          <a:prstGeom prst="rect">
            <a:avLst/>
          </a:prstGeom>
        </p:spPr>
      </p:pic>
      <p:sp>
        <p:nvSpPr>
          <p:cNvPr id="43" name="对话气泡: 圆角矩形 42">
            <a:extLst>
              <a:ext uri="{FF2B5EF4-FFF2-40B4-BE49-F238E27FC236}">
                <a16:creationId xmlns:a16="http://schemas.microsoft.com/office/drawing/2014/main" id="{DCF91FEA-CE38-49A9-AEFA-9D8663E0C504}"/>
              </a:ext>
            </a:extLst>
          </p:cNvPr>
          <p:cNvSpPr/>
          <p:nvPr/>
        </p:nvSpPr>
        <p:spPr>
          <a:xfrm>
            <a:off x="1915836" y="3854376"/>
            <a:ext cx="3483528" cy="763030"/>
          </a:xfrm>
          <a:prstGeom prst="wedgeRoundRectCallout">
            <a:avLst>
              <a:gd name="adj1" fmla="val -56611"/>
              <a:gd name="adj2" fmla="val 237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我要买</a:t>
            </a: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帽子</a:t>
            </a:r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38" name="3">
            <a:extLst>
              <a:ext uri="{FF2B5EF4-FFF2-40B4-BE49-F238E27FC236}">
                <a16:creationId xmlns:a16="http://schemas.microsoft.com/office/drawing/2014/main" id="{61554578-036D-41E0-8A26-A235F265A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68" y="512790"/>
            <a:ext cx="1211178" cy="1211178"/>
          </a:xfrm>
          <a:prstGeom prst="rect">
            <a:avLst/>
          </a:prstGeom>
        </p:spPr>
      </p:pic>
      <p:pic>
        <p:nvPicPr>
          <p:cNvPr id="36" name="4">
            <a:extLst>
              <a:ext uri="{FF2B5EF4-FFF2-40B4-BE49-F238E27FC236}">
                <a16:creationId xmlns:a16="http://schemas.microsoft.com/office/drawing/2014/main" id="{AC151AB3-5368-43AC-9A08-4A3661C949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15" y="423313"/>
            <a:ext cx="1276016" cy="1276016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175F5A54-89C2-4A84-8A71-B92670E729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55" y="2210290"/>
            <a:ext cx="1138988" cy="1138988"/>
          </a:xfrm>
          <a:prstGeom prst="rect">
            <a:avLst/>
          </a:prstGeom>
        </p:spPr>
      </p:pic>
      <p:pic>
        <p:nvPicPr>
          <p:cNvPr id="39" name="7">
            <a:extLst>
              <a:ext uri="{FF2B5EF4-FFF2-40B4-BE49-F238E27FC236}">
                <a16:creationId xmlns:a16="http://schemas.microsoft.com/office/drawing/2014/main" id="{C12B6201-8A88-4DDC-8234-FBB53D077D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75" y="2046945"/>
            <a:ext cx="1362002" cy="1362002"/>
          </a:xfrm>
          <a:prstGeom prst="rect">
            <a:avLst/>
          </a:prstGeom>
        </p:spPr>
      </p:pic>
      <p:pic>
        <p:nvPicPr>
          <p:cNvPr id="42" name="8">
            <a:extLst>
              <a:ext uri="{FF2B5EF4-FFF2-40B4-BE49-F238E27FC236}">
                <a16:creationId xmlns:a16="http://schemas.microsoft.com/office/drawing/2014/main" id="{DC2117C9-BD35-4FFB-9F04-2F932B00D77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441" y="2336083"/>
            <a:ext cx="824212" cy="824212"/>
          </a:xfrm>
          <a:prstGeom prst="rect">
            <a:avLst/>
          </a:prstGeom>
        </p:spPr>
      </p:pic>
      <p:pic>
        <p:nvPicPr>
          <p:cNvPr id="40" name="6">
            <a:extLst>
              <a:ext uri="{FF2B5EF4-FFF2-40B4-BE49-F238E27FC236}">
                <a16:creationId xmlns:a16="http://schemas.microsoft.com/office/drawing/2014/main" id="{5B1E76AD-3211-4903-887C-F65C9A7C409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244" y="1975499"/>
            <a:ext cx="1380598" cy="1380598"/>
          </a:xfrm>
          <a:prstGeom prst="rect">
            <a:avLst/>
          </a:prstGeom>
        </p:spPr>
      </p:pic>
      <p:sp>
        <p:nvSpPr>
          <p:cNvPr id="44" name="按钮1">
            <a:extLst>
              <a:ext uri="{FF2B5EF4-FFF2-40B4-BE49-F238E27FC236}">
                <a16:creationId xmlns:a16="http://schemas.microsoft.com/office/drawing/2014/main" id="{1176BD1B-1101-4646-973D-8BE23F315E4B}"/>
              </a:ext>
            </a:extLst>
          </p:cNvPr>
          <p:cNvSpPr/>
          <p:nvPr/>
        </p:nvSpPr>
        <p:spPr>
          <a:xfrm>
            <a:off x="2284544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按钮2">
            <a:extLst>
              <a:ext uri="{FF2B5EF4-FFF2-40B4-BE49-F238E27FC236}">
                <a16:creationId xmlns:a16="http://schemas.microsoft.com/office/drawing/2014/main" id="{9FBF4CE3-A46D-4E3A-B5AF-F9EB5C2CCAF5}"/>
              </a:ext>
            </a:extLst>
          </p:cNvPr>
          <p:cNvSpPr/>
          <p:nvPr/>
        </p:nvSpPr>
        <p:spPr>
          <a:xfrm>
            <a:off x="4272533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按钮3">
            <a:extLst>
              <a:ext uri="{FF2B5EF4-FFF2-40B4-BE49-F238E27FC236}">
                <a16:creationId xmlns:a16="http://schemas.microsoft.com/office/drawing/2014/main" id="{7C949C5D-0AF3-4D89-BFB9-F492C7EF81A9}"/>
              </a:ext>
            </a:extLst>
          </p:cNvPr>
          <p:cNvSpPr/>
          <p:nvPr/>
        </p:nvSpPr>
        <p:spPr>
          <a:xfrm>
            <a:off x="6260522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按钮4">
            <a:extLst>
              <a:ext uri="{FF2B5EF4-FFF2-40B4-BE49-F238E27FC236}">
                <a16:creationId xmlns:a16="http://schemas.microsoft.com/office/drawing/2014/main" id="{15BA62ED-7DC4-4C52-BFEA-91EB99F1B4D5}"/>
              </a:ext>
            </a:extLst>
          </p:cNvPr>
          <p:cNvSpPr/>
          <p:nvPr/>
        </p:nvSpPr>
        <p:spPr>
          <a:xfrm>
            <a:off x="8248510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按钮5">
            <a:extLst>
              <a:ext uri="{FF2B5EF4-FFF2-40B4-BE49-F238E27FC236}">
                <a16:creationId xmlns:a16="http://schemas.microsoft.com/office/drawing/2014/main" id="{80B7B7B3-4AEA-4267-8D25-A7D8EAAEF96E}"/>
              </a:ext>
            </a:extLst>
          </p:cNvPr>
          <p:cNvSpPr/>
          <p:nvPr/>
        </p:nvSpPr>
        <p:spPr>
          <a:xfrm>
            <a:off x="2259528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按钮6">
            <a:extLst>
              <a:ext uri="{FF2B5EF4-FFF2-40B4-BE49-F238E27FC236}">
                <a16:creationId xmlns:a16="http://schemas.microsoft.com/office/drawing/2014/main" id="{FD5D6855-3687-43D0-83A3-EC8F213E33BE}"/>
              </a:ext>
            </a:extLst>
          </p:cNvPr>
          <p:cNvSpPr/>
          <p:nvPr/>
        </p:nvSpPr>
        <p:spPr>
          <a:xfrm>
            <a:off x="4254789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按钮7">
            <a:extLst>
              <a:ext uri="{FF2B5EF4-FFF2-40B4-BE49-F238E27FC236}">
                <a16:creationId xmlns:a16="http://schemas.microsoft.com/office/drawing/2014/main" id="{4456ACD3-000C-4524-A0DF-CA2ABC693A38}"/>
              </a:ext>
            </a:extLst>
          </p:cNvPr>
          <p:cNvSpPr/>
          <p:nvPr/>
        </p:nvSpPr>
        <p:spPr>
          <a:xfrm>
            <a:off x="625005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按钮8">
            <a:extLst>
              <a:ext uri="{FF2B5EF4-FFF2-40B4-BE49-F238E27FC236}">
                <a16:creationId xmlns:a16="http://schemas.microsoft.com/office/drawing/2014/main" id="{F96878EA-8B19-4C66-B486-5660ACAC1AA0}"/>
              </a:ext>
            </a:extLst>
          </p:cNvPr>
          <p:cNvSpPr/>
          <p:nvPr/>
        </p:nvSpPr>
        <p:spPr>
          <a:xfrm>
            <a:off x="824531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332CB3-6A58-4C86-97B4-C9006839318C}"/>
              </a:ext>
            </a:extLst>
          </p:cNvPr>
          <p:cNvGrpSpPr/>
          <p:nvPr/>
        </p:nvGrpSpPr>
        <p:grpSpPr>
          <a:xfrm>
            <a:off x="417096" y="3493169"/>
            <a:ext cx="3240504" cy="3240504"/>
            <a:chOff x="417096" y="3493169"/>
            <a:chExt cx="3240504" cy="324050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D178FF6-1AA7-4802-B0EE-9127DAD6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96" y="3493169"/>
              <a:ext cx="3240504" cy="3240504"/>
            </a:xfrm>
            <a:prstGeom prst="rect">
              <a:avLst/>
            </a:prstGeom>
          </p:spPr>
        </p:pic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990E453B-B384-4DF0-8CE6-93CF565259F7}"/>
                </a:ext>
              </a:extLst>
            </p:cNvPr>
            <p:cNvSpPr/>
            <p:nvPr/>
          </p:nvSpPr>
          <p:spPr>
            <a:xfrm rot="10800000">
              <a:off x="1972766" y="5122504"/>
              <a:ext cx="1469494" cy="1029612"/>
            </a:xfrm>
            <a:prstGeom prst="trapezoid">
              <a:avLst/>
            </a:prstGeom>
            <a:solidFill>
              <a:srgbClr val="7F4862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对2">
            <a:extLst>
              <a:ext uri="{FF2B5EF4-FFF2-40B4-BE49-F238E27FC236}">
                <a16:creationId xmlns:a16="http://schemas.microsoft.com/office/drawing/2014/main" id="{8A5EB720-2C08-45A7-893B-CCF56C5FE7AF}"/>
              </a:ext>
            </a:extLst>
          </p:cNvPr>
          <p:cNvGrpSpPr/>
          <p:nvPr/>
        </p:nvGrpSpPr>
        <p:grpSpPr>
          <a:xfrm>
            <a:off x="5533311" y="2985534"/>
            <a:ext cx="439994" cy="439994"/>
            <a:chOff x="5204590" y="898287"/>
            <a:chExt cx="571500" cy="5715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6FE079A-6DFA-4CB5-94B4-5DC2601A2DA5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D5CA11E-EE74-4AAE-80A5-4729CBA12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98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043 0.3583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3" grpId="0" animBg="1"/>
      <p:bldP spid="4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EFD4B7-1AB9-4C9A-9471-48B1DF13D62B}"/>
              </a:ext>
            </a:extLst>
          </p:cNvPr>
          <p:cNvSpPr/>
          <p:nvPr/>
        </p:nvSpPr>
        <p:spPr>
          <a:xfrm>
            <a:off x="10766450" y="5527599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1">
            <a:extLst>
              <a:ext uri="{FF2B5EF4-FFF2-40B4-BE49-F238E27FC236}">
                <a16:creationId xmlns:a16="http://schemas.microsoft.com/office/drawing/2014/main" id="{95CC81C2-A448-43B0-B3DF-CF3231CD3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781" y="444611"/>
            <a:ext cx="1347536" cy="1347536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427A9770-9E51-496B-B32D-5A1D88437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71" y="484467"/>
            <a:ext cx="1214862" cy="1214862"/>
          </a:xfrm>
          <a:prstGeom prst="rect">
            <a:avLst/>
          </a:prstGeom>
        </p:spPr>
      </p:pic>
      <p:sp>
        <p:nvSpPr>
          <p:cNvPr id="43" name="对话气泡: 圆角矩形 42">
            <a:extLst>
              <a:ext uri="{FF2B5EF4-FFF2-40B4-BE49-F238E27FC236}">
                <a16:creationId xmlns:a16="http://schemas.microsoft.com/office/drawing/2014/main" id="{DCF91FEA-CE38-49A9-AEFA-9D8663E0C504}"/>
              </a:ext>
            </a:extLst>
          </p:cNvPr>
          <p:cNvSpPr/>
          <p:nvPr/>
        </p:nvSpPr>
        <p:spPr>
          <a:xfrm>
            <a:off x="1915836" y="3854376"/>
            <a:ext cx="3483528" cy="763030"/>
          </a:xfrm>
          <a:prstGeom prst="wedgeRoundRectCallout">
            <a:avLst>
              <a:gd name="adj1" fmla="val -56611"/>
              <a:gd name="adj2" fmla="val 237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我要买</a:t>
            </a: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袜子</a:t>
            </a:r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38" name="3">
            <a:extLst>
              <a:ext uri="{FF2B5EF4-FFF2-40B4-BE49-F238E27FC236}">
                <a16:creationId xmlns:a16="http://schemas.microsoft.com/office/drawing/2014/main" id="{61554578-036D-41E0-8A26-A235F265A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68" y="512790"/>
            <a:ext cx="1211178" cy="1211178"/>
          </a:xfrm>
          <a:prstGeom prst="rect">
            <a:avLst/>
          </a:prstGeom>
        </p:spPr>
      </p:pic>
      <p:pic>
        <p:nvPicPr>
          <p:cNvPr id="36" name="4">
            <a:extLst>
              <a:ext uri="{FF2B5EF4-FFF2-40B4-BE49-F238E27FC236}">
                <a16:creationId xmlns:a16="http://schemas.microsoft.com/office/drawing/2014/main" id="{AC151AB3-5368-43AC-9A08-4A3661C949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15" y="423313"/>
            <a:ext cx="1276016" cy="1276016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175F5A54-89C2-4A84-8A71-B92670E729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55" y="2210290"/>
            <a:ext cx="1138988" cy="1138988"/>
          </a:xfrm>
          <a:prstGeom prst="rect">
            <a:avLst/>
          </a:prstGeom>
        </p:spPr>
      </p:pic>
      <p:pic>
        <p:nvPicPr>
          <p:cNvPr id="40" name="6">
            <a:extLst>
              <a:ext uri="{FF2B5EF4-FFF2-40B4-BE49-F238E27FC236}">
                <a16:creationId xmlns:a16="http://schemas.microsoft.com/office/drawing/2014/main" id="{5B1E76AD-3211-4903-887C-F65C9A7C409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244" y="1975499"/>
            <a:ext cx="1380598" cy="1380598"/>
          </a:xfrm>
          <a:prstGeom prst="rect">
            <a:avLst/>
          </a:prstGeom>
        </p:spPr>
      </p:pic>
      <p:pic>
        <p:nvPicPr>
          <p:cNvPr id="39" name="7">
            <a:extLst>
              <a:ext uri="{FF2B5EF4-FFF2-40B4-BE49-F238E27FC236}">
                <a16:creationId xmlns:a16="http://schemas.microsoft.com/office/drawing/2014/main" id="{C12B6201-8A88-4DDC-8234-FBB53D077DC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75" y="2046945"/>
            <a:ext cx="1362002" cy="1362002"/>
          </a:xfrm>
          <a:prstGeom prst="rect">
            <a:avLst/>
          </a:prstGeom>
        </p:spPr>
      </p:pic>
      <p:pic>
        <p:nvPicPr>
          <p:cNvPr id="42" name="8">
            <a:extLst>
              <a:ext uri="{FF2B5EF4-FFF2-40B4-BE49-F238E27FC236}">
                <a16:creationId xmlns:a16="http://schemas.microsoft.com/office/drawing/2014/main" id="{DC2117C9-BD35-4FFB-9F04-2F932B00D7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441" y="2336083"/>
            <a:ext cx="824212" cy="824212"/>
          </a:xfrm>
          <a:prstGeom prst="rect">
            <a:avLst/>
          </a:prstGeom>
        </p:spPr>
      </p:pic>
      <p:sp>
        <p:nvSpPr>
          <p:cNvPr id="44" name="按钮1">
            <a:extLst>
              <a:ext uri="{FF2B5EF4-FFF2-40B4-BE49-F238E27FC236}">
                <a16:creationId xmlns:a16="http://schemas.microsoft.com/office/drawing/2014/main" id="{1176BD1B-1101-4646-973D-8BE23F315E4B}"/>
              </a:ext>
            </a:extLst>
          </p:cNvPr>
          <p:cNvSpPr/>
          <p:nvPr/>
        </p:nvSpPr>
        <p:spPr>
          <a:xfrm>
            <a:off x="2284544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按钮2">
            <a:extLst>
              <a:ext uri="{FF2B5EF4-FFF2-40B4-BE49-F238E27FC236}">
                <a16:creationId xmlns:a16="http://schemas.microsoft.com/office/drawing/2014/main" id="{9FBF4CE3-A46D-4E3A-B5AF-F9EB5C2CCAF5}"/>
              </a:ext>
            </a:extLst>
          </p:cNvPr>
          <p:cNvSpPr/>
          <p:nvPr/>
        </p:nvSpPr>
        <p:spPr>
          <a:xfrm>
            <a:off x="4272533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按钮3">
            <a:extLst>
              <a:ext uri="{FF2B5EF4-FFF2-40B4-BE49-F238E27FC236}">
                <a16:creationId xmlns:a16="http://schemas.microsoft.com/office/drawing/2014/main" id="{7C949C5D-0AF3-4D89-BFB9-F492C7EF81A9}"/>
              </a:ext>
            </a:extLst>
          </p:cNvPr>
          <p:cNvSpPr/>
          <p:nvPr/>
        </p:nvSpPr>
        <p:spPr>
          <a:xfrm>
            <a:off x="6260522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按钮4">
            <a:extLst>
              <a:ext uri="{FF2B5EF4-FFF2-40B4-BE49-F238E27FC236}">
                <a16:creationId xmlns:a16="http://schemas.microsoft.com/office/drawing/2014/main" id="{15BA62ED-7DC4-4C52-BFEA-91EB99F1B4D5}"/>
              </a:ext>
            </a:extLst>
          </p:cNvPr>
          <p:cNvSpPr/>
          <p:nvPr/>
        </p:nvSpPr>
        <p:spPr>
          <a:xfrm>
            <a:off x="8248510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按钮5">
            <a:extLst>
              <a:ext uri="{FF2B5EF4-FFF2-40B4-BE49-F238E27FC236}">
                <a16:creationId xmlns:a16="http://schemas.microsoft.com/office/drawing/2014/main" id="{80B7B7B3-4AEA-4267-8D25-A7D8EAAEF96E}"/>
              </a:ext>
            </a:extLst>
          </p:cNvPr>
          <p:cNvSpPr/>
          <p:nvPr/>
        </p:nvSpPr>
        <p:spPr>
          <a:xfrm>
            <a:off x="2259528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按钮6">
            <a:extLst>
              <a:ext uri="{FF2B5EF4-FFF2-40B4-BE49-F238E27FC236}">
                <a16:creationId xmlns:a16="http://schemas.microsoft.com/office/drawing/2014/main" id="{FD5D6855-3687-43D0-83A3-EC8F213E33BE}"/>
              </a:ext>
            </a:extLst>
          </p:cNvPr>
          <p:cNvSpPr/>
          <p:nvPr/>
        </p:nvSpPr>
        <p:spPr>
          <a:xfrm>
            <a:off x="4254789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按钮7">
            <a:extLst>
              <a:ext uri="{FF2B5EF4-FFF2-40B4-BE49-F238E27FC236}">
                <a16:creationId xmlns:a16="http://schemas.microsoft.com/office/drawing/2014/main" id="{4456ACD3-000C-4524-A0DF-CA2ABC693A38}"/>
              </a:ext>
            </a:extLst>
          </p:cNvPr>
          <p:cNvSpPr/>
          <p:nvPr/>
        </p:nvSpPr>
        <p:spPr>
          <a:xfrm>
            <a:off x="625005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按钮8">
            <a:extLst>
              <a:ext uri="{FF2B5EF4-FFF2-40B4-BE49-F238E27FC236}">
                <a16:creationId xmlns:a16="http://schemas.microsoft.com/office/drawing/2014/main" id="{F96878EA-8B19-4C66-B486-5660ACAC1AA0}"/>
              </a:ext>
            </a:extLst>
          </p:cNvPr>
          <p:cNvSpPr/>
          <p:nvPr/>
        </p:nvSpPr>
        <p:spPr>
          <a:xfrm>
            <a:off x="824531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332CB3-6A58-4C86-97B4-C9006839318C}"/>
              </a:ext>
            </a:extLst>
          </p:cNvPr>
          <p:cNvGrpSpPr/>
          <p:nvPr/>
        </p:nvGrpSpPr>
        <p:grpSpPr>
          <a:xfrm>
            <a:off x="417096" y="3493169"/>
            <a:ext cx="3240504" cy="3240504"/>
            <a:chOff x="417096" y="3493169"/>
            <a:chExt cx="3240504" cy="324050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D178FF6-1AA7-4802-B0EE-9127DAD6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96" y="3493169"/>
              <a:ext cx="3240504" cy="3240504"/>
            </a:xfrm>
            <a:prstGeom prst="rect">
              <a:avLst/>
            </a:prstGeom>
          </p:spPr>
        </p:pic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990E453B-B384-4DF0-8CE6-93CF565259F7}"/>
                </a:ext>
              </a:extLst>
            </p:cNvPr>
            <p:cNvSpPr/>
            <p:nvPr/>
          </p:nvSpPr>
          <p:spPr>
            <a:xfrm rot="10800000">
              <a:off x="1972766" y="5122504"/>
              <a:ext cx="1469494" cy="1029612"/>
            </a:xfrm>
            <a:prstGeom prst="trapezoid">
              <a:avLst/>
            </a:prstGeom>
            <a:solidFill>
              <a:srgbClr val="7F4862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对2">
            <a:extLst>
              <a:ext uri="{FF2B5EF4-FFF2-40B4-BE49-F238E27FC236}">
                <a16:creationId xmlns:a16="http://schemas.microsoft.com/office/drawing/2014/main" id="{99F3558D-286E-459E-B438-4E95A22F7F87}"/>
              </a:ext>
            </a:extLst>
          </p:cNvPr>
          <p:cNvGrpSpPr/>
          <p:nvPr/>
        </p:nvGrpSpPr>
        <p:grpSpPr>
          <a:xfrm>
            <a:off x="9507906" y="2985534"/>
            <a:ext cx="439994" cy="439994"/>
            <a:chOff x="5204590" y="898287"/>
            <a:chExt cx="571500" cy="5715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B71A69E-8FD7-4B35-8DC7-283A06898A85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B38D736-25B2-40DA-9E28-DC18D256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4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52656 0.3689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3" grpId="0" animBg="1"/>
      <p:bldP spid="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EFD4B7-1AB9-4C9A-9471-48B1DF13D62B}"/>
              </a:ext>
            </a:extLst>
          </p:cNvPr>
          <p:cNvSpPr/>
          <p:nvPr/>
        </p:nvSpPr>
        <p:spPr>
          <a:xfrm>
            <a:off x="10766450" y="5527599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1">
            <a:extLst>
              <a:ext uri="{FF2B5EF4-FFF2-40B4-BE49-F238E27FC236}">
                <a16:creationId xmlns:a16="http://schemas.microsoft.com/office/drawing/2014/main" id="{95CC81C2-A448-43B0-B3DF-CF3231CD3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781" y="444611"/>
            <a:ext cx="1347536" cy="1347536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427A9770-9E51-496B-B32D-5A1D88437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71" y="484467"/>
            <a:ext cx="1214862" cy="1214862"/>
          </a:xfrm>
          <a:prstGeom prst="rect">
            <a:avLst/>
          </a:prstGeom>
        </p:spPr>
      </p:pic>
      <p:sp>
        <p:nvSpPr>
          <p:cNvPr id="43" name="对话气泡: 圆角矩形 42">
            <a:extLst>
              <a:ext uri="{FF2B5EF4-FFF2-40B4-BE49-F238E27FC236}">
                <a16:creationId xmlns:a16="http://schemas.microsoft.com/office/drawing/2014/main" id="{DCF91FEA-CE38-49A9-AEFA-9D8663E0C504}"/>
              </a:ext>
            </a:extLst>
          </p:cNvPr>
          <p:cNvSpPr/>
          <p:nvPr/>
        </p:nvSpPr>
        <p:spPr>
          <a:xfrm>
            <a:off x="1915836" y="3854376"/>
            <a:ext cx="3483528" cy="763030"/>
          </a:xfrm>
          <a:prstGeom prst="wedgeRoundRectCallout">
            <a:avLst>
              <a:gd name="adj1" fmla="val -56611"/>
              <a:gd name="adj2" fmla="val 237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我要买</a:t>
            </a: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鞋</a:t>
            </a:r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38" name="3">
            <a:extLst>
              <a:ext uri="{FF2B5EF4-FFF2-40B4-BE49-F238E27FC236}">
                <a16:creationId xmlns:a16="http://schemas.microsoft.com/office/drawing/2014/main" id="{61554578-036D-41E0-8A26-A235F265A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68" y="512790"/>
            <a:ext cx="1211178" cy="1211178"/>
          </a:xfrm>
          <a:prstGeom prst="rect">
            <a:avLst/>
          </a:prstGeom>
        </p:spPr>
      </p:pic>
      <p:pic>
        <p:nvPicPr>
          <p:cNvPr id="36" name="4">
            <a:extLst>
              <a:ext uri="{FF2B5EF4-FFF2-40B4-BE49-F238E27FC236}">
                <a16:creationId xmlns:a16="http://schemas.microsoft.com/office/drawing/2014/main" id="{AC151AB3-5368-43AC-9A08-4A3661C949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15" y="423313"/>
            <a:ext cx="1276016" cy="1276016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175F5A54-89C2-4A84-8A71-B92670E729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55" y="2210290"/>
            <a:ext cx="1138988" cy="1138988"/>
          </a:xfrm>
          <a:prstGeom prst="rect">
            <a:avLst/>
          </a:prstGeom>
        </p:spPr>
      </p:pic>
      <p:pic>
        <p:nvPicPr>
          <p:cNvPr id="40" name="6">
            <a:extLst>
              <a:ext uri="{FF2B5EF4-FFF2-40B4-BE49-F238E27FC236}">
                <a16:creationId xmlns:a16="http://schemas.microsoft.com/office/drawing/2014/main" id="{5B1E76AD-3211-4903-887C-F65C9A7C409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244" y="1975499"/>
            <a:ext cx="1380598" cy="1380598"/>
          </a:xfrm>
          <a:prstGeom prst="rect">
            <a:avLst/>
          </a:prstGeom>
        </p:spPr>
      </p:pic>
      <p:pic>
        <p:nvPicPr>
          <p:cNvPr id="39" name="7">
            <a:extLst>
              <a:ext uri="{FF2B5EF4-FFF2-40B4-BE49-F238E27FC236}">
                <a16:creationId xmlns:a16="http://schemas.microsoft.com/office/drawing/2014/main" id="{C12B6201-8A88-4DDC-8234-FBB53D077DC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75" y="2046945"/>
            <a:ext cx="1362002" cy="1362002"/>
          </a:xfrm>
          <a:prstGeom prst="rect">
            <a:avLst/>
          </a:prstGeom>
        </p:spPr>
      </p:pic>
      <p:pic>
        <p:nvPicPr>
          <p:cNvPr id="42" name="8">
            <a:extLst>
              <a:ext uri="{FF2B5EF4-FFF2-40B4-BE49-F238E27FC236}">
                <a16:creationId xmlns:a16="http://schemas.microsoft.com/office/drawing/2014/main" id="{DC2117C9-BD35-4FFB-9F04-2F932B00D7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441" y="2336083"/>
            <a:ext cx="824212" cy="824212"/>
          </a:xfrm>
          <a:prstGeom prst="rect">
            <a:avLst/>
          </a:prstGeom>
        </p:spPr>
      </p:pic>
      <p:sp>
        <p:nvSpPr>
          <p:cNvPr id="44" name="按钮1">
            <a:extLst>
              <a:ext uri="{FF2B5EF4-FFF2-40B4-BE49-F238E27FC236}">
                <a16:creationId xmlns:a16="http://schemas.microsoft.com/office/drawing/2014/main" id="{1176BD1B-1101-4646-973D-8BE23F315E4B}"/>
              </a:ext>
            </a:extLst>
          </p:cNvPr>
          <p:cNvSpPr/>
          <p:nvPr/>
        </p:nvSpPr>
        <p:spPr>
          <a:xfrm>
            <a:off x="2284544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按钮2">
            <a:extLst>
              <a:ext uri="{FF2B5EF4-FFF2-40B4-BE49-F238E27FC236}">
                <a16:creationId xmlns:a16="http://schemas.microsoft.com/office/drawing/2014/main" id="{9FBF4CE3-A46D-4E3A-B5AF-F9EB5C2CCAF5}"/>
              </a:ext>
            </a:extLst>
          </p:cNvPr>
          <p:cNvSpPr/>
          <p:nvPr/>
        </p:nvSpPr>
        <p:spPr>
          <a:xfrm>
            <a:off x="4272533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按钮3">
            <a:extLst>
              <a:ext uri="{FF2B5EF4-FFF2-40B4-BE49-F238E27FC236}">
                <a16:creationId xmlns:a16="http://schemas.microsoft.com/office/drawing/2014/main" id="{7C949C5D-0AF3-4D89-BFB9-F492C7EF81A9}"/>
              </a:ext>
            </a:extLst>
          </p:cNvPr>
          <p:cNvSpPr/>
          <p:nvPr/>
        </p:nvSpPr>
        <p:spPr>
          <a:xfrm>
            <a:off x="6260522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按钮4">
            <a:extLst>
              <a:ext uri="{FF2B5EF4-FFF2-40B4-BE49-F238E27FC236}">
                <a16:creationId xmlns:a16="http://schemas.microsoft.com/office/drawing/2014/main" id="{15BA62ED-7DC4-4C52-BFEA-91EB99F1B4D5}"/>
              </a:ext>
            </a:extLst>
          </p:cNvPr>
          <p:cNvSpPr/>
          <p:nvPr/>
        </p:nvSpPr>
        <p:spPr>
          <a:xfrm>
            <a:off x="8248510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按钮5">
            <a:extLst>
              <a:ext uri="{FF2B5EF4-FFF2-40B4-BE49-F238E27FC236}">
                <a16:creationId xmlns:a16="http://schemas.microsoft.com/office/drawing/2014/main" id="{80B7B7B3-4AEA-4267-8D25-A7D8EAAEF96E}"/>
              </a:ext>
            </a:extLst>
          </p:cNvPr>
          <p:cNvSpPr/>
          <p:nvPr/>
        </p:nvSpPr>
        <p:spPr>
          <a:xfrm>
            <a:off x="2259528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按钮6">
            <a:extLst>
              <a:ext uri="{FF2B5EF4-FFF2-40B4-BE49-F238E27FC236}">
                <a16:creationId xmlns:a16="http://schemas.microsoft.com/office/drawing/2014/main" id="{FD5D6855-3687-43D0-83A3-EC8F213E33BE}"/>
              </a:ext>
            </a:extLst>
          </p:cNvPr>
          <p:cNvSpPr/>
          <p:nvPr/>
        </p:nvSpPr>
        <p:spPr>
          <a:xfrm>
            <a:off x="4254789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按钮7">
            <a:extLst>
              <a:ext uri="{FF2B5EF4-FFF2-40B4-BE49-F238E27FC236}">
                <a16:creationId xmlns:a16="http://schemas.microsoft.com/office/drawing/2014/main" id="{4456ACD3-000C-4524-A0DF-CA2ABC693A38}"/>
              </a:ext>
            </a:extLst>
          </p:cNvPr>
          <p:cNvSpPr/>
          <p:nvPr/>
        </p:nvSpPr>
        <p:spPr>
          <a:xfrm>
            <a:off x="625005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按钮8">
            <a:extLst>
              <a:ext uri="{FF2B5EF4-FFF2-40B4-BE49-F238E27FC236}">
                <a16:creationId xmlns:a16="http://schemas.microsoft.com/office/drawing/2014/main" id="{F96878EA-8B19-4C66-B486-5660ACAC1AA0}"/>
              </a:ext>
            </a:extLst>
          </p:cNvPr>
          <p:cNvSpPr/>
          <p:nvPr/>
        </p:nvSpPr>
        <p:spPr>
          <a:xfrm>
            <a:off x="824531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332CB3-6A58-4C86-97B4-C9006839318C}"/>
              </a:ext>
            </a:extLst>
          </p:cNvPr>
          <p:cNvGrpSpPr/>
          <p:nvPr/>
        </p:nvGrpSpPr>
        <p:grpSpPr>
          <a:xfrm>
            <a:off x="417096" y="3493169"/>
            <a:ext cx="3240504" cy="3240504"/>
            <a:chOff x="417096" y="3493169"/>
            <a:chExt cx="3240504" cy="324050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D178FF6-1AA7-4802-B0EE-9127DAD6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96" y="3493169"/>
              <a:ext cx="3240504" cy="3240504"/>
            </a:xfrm>
            <a:prstGeom prst="rect">
              <a:avLst/>
            </a:prstGeom>
          </p:spPr>
        </p:pic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990E453B-B384-4DF0-8CE6-93CF565259F7}"/>
                </a:ext>
              </a:extLst>
            </p:cNvPr>
            <p:cNvSpPr/>
            <p:nvPr/>
          </p:nvSpPr>
          <p:spPr>
            <a:xfrm rot="10800000">
              <a:off x="1972766" y="5122504"/>
              <a:ext cx="1469494" cy="1029612"/>
            </a:xfrm>
            <a:prstGeom prst="trapezoid">
              <a:avLst/>
            </a:prstGeom>
            <a:solidFill>
              <a:srgbClr val="7F4862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对2">
            <a:extLst>
              <a:ext uri="{FF2B5EF4-FFF2-40B4-BE49-F238E27FC236}">
                <a16:creationId xmlns:a16="http://schemas.microsoft.com/office/drawing/2014/main" id="{606DBA5B-3454-4AB7-80AB-71808290EE74}"/>
              </a:ext>
            </a:extLst>
          </p:cNvPr>
          <p:cNvGrpSpPr/>
          <p:nvPr/>
        </p:nvGrpSpPr>
        <p:grpSpPr>
          <a:xfrm>
            <a:off x="7520608" y="2985534"/>
            <a:ext cx="439994" cy="439994"/>
            <a:chOff x="5204590" y="898287"/>
            <a:chExt cx="571500" cy="5715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094E6DC-058A-4998-B9DC-861DC17011B5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67A82022-63A2-4248-8CE3-B421CBB4A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36485 0.3719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3" grpId="0" animBg="1"/>
      <p:bldP spid="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8D612698-2365-408E-B03B-A71BCE1B9F0E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1BD405B3-2FD0-434D-8C22-9D3EEA258EDD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54DB109-CE9D-4EB4-8470-2E7F4C0E7425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6884890-BA00-456D-AA82-F8976756BBFA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4AA5921C-14B5-4878-88BA-E2247A3E2BB2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78560"/>
              </p:ext>
            </p:extLst>
          </p:nvPr>
        </p:nvGraphicFramePr>
        <p:xfrm>
          <a:off x="1523566" y="1399738"/>
          <a:ext cx="4376713" cy="371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衣服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yīfu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衬衫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chènshān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altLang="zh-CN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T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恤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ī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xù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裤子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kùzi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裙子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qúnzi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862555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66753"/>
              </p:ext>
            </p:extLst>
          </p:nvPr>
        </p:nvGraphicFramePr>
        <p:xfrm>
          <a:off x="6329387" y="1399738"/>
          <a:ext cx="4376713" cy="297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袜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子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wàzi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鞋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xié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帽子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màozi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9.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手套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shǒutào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05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EFD4B7-1AB9-4C9A-9471-48B1DF13D62B}"/>
              </a:ext>
            </a:extLst>
          </p:cNvPr>
          <p:cNvSpPr/>
          <p:nvPr/>
        </p:nvSpPr>
        <p:spPr>
          <a:xfrm>
            <a:off x="10766450" y="5527599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1">
            <a:extLst>
              <a:ext uri="{FF2B5EF4-FFF2-40B4-BE49-F238E27FC236}">
                <a16:creationId xmlns:a16="http://schemas.microsoft.com/office/drawing/2014/main" id="{95CC81C2-A448-43B0-B3DF-CF3231CD3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781" y="444611"/>
            <a:ext cx="1347536" cy="1347536"/>
          </a:xfrm>
          <a:prstGeom prst="rect">
            <a:avLst/>
          </a:prstGeom>
        </p:spPr>
      </p:pic>
      <p:pic>
        <p:nvPicPr>
          <p:cNvPr id="34" name="2">
            <a:extLst>
              <a:ext uri="{FF2B5EF4-FFF2-40B4-BE49-F238E27FC236}">
                <a16:creationId xmlns:a16="http://schemas.microsoft.com/office/drawing/2014/main" id="{427A9770-9E51-496B-B32D-5A1D88437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71" y="484467"/>
            <a:ext cx="1214862" cy="1214862"/>
          </a:xfrm>
          <a:prstGeom prst="rect">
            <a:avLst/>
          </a:prstGeom>
        </p:spPr>
      </p:pic>
      <p:sp>
        <p:nvSpPr>
          <p:cNvPr id="43" name="对话气泡: 圆角矩形 42">
            <a:extLst>
              <a:ext uri="{FF2B5EF4-FFF2-40B4-BE49-F238E27FC236}">
                <a16:creationId xmlns:a16="http://schemas.microsoft.com/office/drawing/2014/main" id="{DCF91FEA-CE38-49A9-AEFA-9D8663E0C504}"/>
              </a:ext>
            </a:extLst>
          </p:cNvPr>
          <p:cNvSpPr/>
          <p:nvPr/>
        </p:nvSpPr>
        <p:spPr>
          <a:xfrm>
            <a:off x="1915836" y="3854376"/>
            <a:ext cx="3483528" cy="763030"/>
          </a:xfrm>
          <a:prstGeom prst="wedgeRoundRectCallout">
            <a:avLst>
              <a:gd name="adj1" fmla="val -56611"/>
              <a:gd name="adj2" fmla="val 2378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我要买</a:t>
            </a: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手套</a:t>
            </a:r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  <p:pic>
        <p:nvPicPr>
          <p:cNvPr id="38" name="3">
            <a:extLst>
              <a:ext uri="{FF2B5EF4-FFF2-40B4-BE49-F238E27FC236}">
                <a16:creationId xmlns:a16="http://schemas.microsoft.com/office/drawing/2014/main" id="{61554578-036D-41E0-8A26-A235F265A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668" y="512790"/>
            <a:ext cx="1211178" cy="1211178"/>
          </a:xfrm>
          <a:prstGeom prst="rect">
            <a:avLst/>
          </a:prstGeom>
        </p:spPr>
      </p:pic>
      <p:pic>
        <p:nvPicPr>
          <p:cNvPr id="36" name="4">
            <a:extLst>
              <a:ext uri="{FF2B5EF4-FFF2-40B4-BE49-F238E27FC236}">
                <a16:creationId xmlns:a16="http://schemas.microsoft.com/office/drawing/2014/main" id="{AC151AB3-5368-43AC-9A08-4A3661C949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15" y="423313"/>
            <a:ext cx="1276016" cy="1276016"/>
          </a:xfrm>
          <a:prstGeom prst="rect">
            <a:avLst/>
          </a:prstGeom>
        </p:spPr>
      </p:pic>
      <p:pic>
        <p:nvPicPr>
          <p:cNvPr id="40" name="6">
            <a:extLst>
              <a:ext uri="{FF2B5EF4-FFF2-40B4-BE49-F238E27FC236}">
                <a16:creationId xmlns:a16="http://schemas.microsoft.com/office/drawing/2014/main" id="{5B1E76AD-3211-4903-887C-F65C9A7C40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244" y="1975499"/>
            <a:ext cx="1380598" cy="1380598"/>
          </a:xfrm>
          <a:prstGeom prst="rect">
            <a:avLst/>
          </a:prstGeom>
        </p:spPr>
      </p:pic>
      <p:pic>
        <p:nvPicPr>
          <p:cNvPr id="39" name="7">
            <a:extLst>
              <a:ext uri="{FF2B5EF4-FFF2-40B4-BE49-F238E27FC236}">
                <a16:creationId xmlns:a16="http://schemas.microsoft.com/office/drawing/2014/main" id="{C12B6201-8A88-4DDC-8234-FBB53D077D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75" y="2046945"/>
            <a:ext cx="1362002" cy="1362002"/>
          </a:xfrm>
          <a:prstGeom prst="rect">
            <a:avLst/>
          </a:prstGeom>
        </p:spPr>
      </p:pic>
      <p:pic>
        <p:nvPicPr>
          <p:cNvPr id="42" name="8">
            <a:extLst>
              <a:ext uri="{FF2B5EF4-FFF2-40B4-BE49-F238E27FC236}">
                <a16:creationId xmlns:a16="http://schemas.microsoft.com/office/drawing/2014/main" id="{DC2117C9-BD35-4FFB-9F04-2F932B00D77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441" y="2336083"/>
            <a:ext cx="824212" cy="824212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175F5A54-89C2-4A84-8A71-B92670E7291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55" y="2210290"/>
            <a:ext cx="1138988" cy="1138988"/>
          </a:xfrm>
          <a:prstGeom prst="rect">
            <a:avLst/>
          </a:prstGeom>
        </p:spPr>
      </p:pic>
      <p:sp>
        <p:nvSpPr>
          <p:cNvPr id="44" name="按钮1">
            <a:extLst>
              <a:ext uri="{FF2B5EF4-FFF2-40B4-BE49-F238E27FC236}">
                <a16:creationId xmlns:a16="http://schemas.microsoft.com/office/drawing/2014/main" id="{1176BD1B-1101-4646-973D-8BE23F315E4B}"/>
              </a:ext>
            </a:extLst>
          </p:cNvPr>
          <p:cNvSpPr/>
          <p:nvPr/>
        </p:nvSpPr>
        <p:spPr>
          <a:xfrm>
            <a:off x="2284544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按钮2">
            <a:extLst>
              <a:ext uri="{FF2B5EF4-FFF2-40B4-BE49-F238E27FC236}">
                <a16:creationId xmlns:a16="http://schemas.microsoft.com/office/drawing/2014/main" id="{9FBF4CE3-A46D-4E3A-B5AF-F9EB5C2CCAF5}"/>
              </a:ext>
            </a:extLst>
          </p:cNvPr>
          <p:cNvSpPr/>
          <p:nvPr/>
        </p:nvSpPr>
        <p:spPr>
          <a:xfrm>
            <a:off x="4272533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按钮3">
            <a:extLst>
              <a:ext uri="{FF2B5EF4-FFF2-40B4-BE49-F238E27FC236}">
                <a16:creationId xmlns:a16="http://schemas.microsoft.com/office/drawing/2014/main" id="{7C949C5D-0AF3-4D89-BFB9-F492C7EF81A9}"/>
              </a:ext>
            </a:extLst>
          </p:cNvPr>
          <p:cNvSpPr/>
          <p:nvPr/>
        </p:nvSpPr>
        <p:spPr>
          <a:xfrm>
            <a:off x="6260522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按钮4">
            <a:extLst>
              <a:ext uri="{FF2B5EF4-FFF2-40B4-BE49-F238E27FC236}">
                <a16:creationId xmlns:a16="http://schemas.microsoft.com/office/drawing/2014/main" id="{15BA62ED-7DC4-4C52-BFEA-91EB99F1B4D5}"/>
              </a:ext>
            </a:extLst>
          </p:cNvPr>
          <p:cNvSpPr/>
          <p:nvPr/>
        </p:nvSpPr>
        <p:spPr>
          <a:xfrm>
            <a:off x="8248510" y="355248"/>
            <a:ext cx="1675250" cy="14004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按钮5">
            <a:extLst>
              <a:ext uri="{FF2B5EF4-FFF2-40B4-BE49-F238E27FC236}">
                <a16:creationId xmlns:a16="http://schemas.microsoft.com/office/drawing/2014/main" id="{80B7B7B3-4AEA-4267-8D25-A7D8EAAEF96E}"/>
              </a:ext>
            </a:extLst>
          </p:cNvPr>
          <p:cNvSpPr/>
          <p:nvPr/>
        </p:nvSpPr>
        <p:spPr>
          <a:xfrm>
            <a:off x="2259528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按钮6">
            <a:extLst>
              <a:ext uri="{FF2B5EF4-FFF2-40B4-BE49-F238E27FC236}">
                <a16:creationId xmlns:a16="http://schemas.microsoft.com/office/drawing/2014/main" id="{FD5D6855-3687-43D0-83A3-EC8F213E33BE}"/>
              </a:ext>
            </a:extLst>
          </p:cNvPr>
          <p:cNvSpPr/>
          <p:nvPr/>
        </p:nvSpPr>
        <p:spPr>
          <a:xfrm>
            <a:off x="4254789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按钮7">
            <a:extLst>
              <a:ext uri="{FF2B5EF4-FFF2-40B4-BE49-F238E27FC236}">
                <a16:creationId xmlns:a16="http://schemas.microsoft.com/office/drawing/2014/main" id="{4456ACD3-000C-4524-A0DF-CA2ABC693A38}"/>
              </a:ext>
            </a:extLst>
          </p:cNvPr>
          <p:cNvSpPr/>
          <p:nvPr/>
        </p:nvSpPr>
        <p:spPr>
          <a:xfrm>
            <a:off x="625005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按钮8">
            <a:extLst>
              <a:ext uri="{FF2B5EF4-FFF2-40B4-BE49-F238E27FC236}">
                <a16:creationId xmlns:a16="http://schemas.microsoft.com/office/drawing/2014/main" id="{F96878EA-8B19-4C66-B486-5660ACAC1AA0}"/>
              </a:ext>
            </a:extLst>
          </p:cNvPr>
          <p:cNvSpPr/>
          <p:nvPr/>
        </p:nvSpPr>
        <p:spPr>
          <a:xfrm>
            <a:off x="8245310" y="2017199"/>
            <a:ext cx="1675250" cy="1400498"/>
          </a:xfrm>
          <a:prstGeom prst="rect">
            <a:avLst/>
          </a:prstGeom>
          <a:solidFill>
            <a:srgbClr val="BDD7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8332CB3-6A58-4C86-97B4-C9006839318C}"/>
              </a:ext>
            </a:extLst>
          </p:cNvPr>
          <p:cNvGrpSpPr/>
          <p:nvPr/>
        </p:nvGrpSpPr>
        <p:grpSpPr>
          <a:xfrm>
            <a:off x="417096" y="3493169"/>
            <a:ext cx="3240504" cy="3240504"/>
            <a:chOff x="417096" y="3493169"/>
            <a:chExt cx="3240504" cy="324050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D178FF6-1AA7-4802-B0EE-9127DAD62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96" y="3493169"/>
              <a:ext cx="3240504" cy="3240504"/>
            </a:xfrm>
            <a:prstGeom prst="rect">
              <a:avLst/>
            </a:prstGeom>
          </p:spPr>
        </p:pic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990E453B-B384-4DF0-8CE6-93CF565259F7}"/>
                </a:ext>
              </a:extLst>
            </p:cNvPr>
            <p:cNvSpPr/>
            <p:nvPr/>
          </p:nvSpPr>
          <p:spPr>
            <a:xfrm rot="10800000">
              <a:off x="1972766" y="5122504"/>
              <a:ext cx="1469494" cy="1029612"/>
            </a:xfrm>
            <a:prstGeom prst="trapezoid">
              <a:avLst/>
            </a:prstGeom>
            <a:solidFill>
              <a:srgbClr val="7F4862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对2">
            <a:extLst>
              <a:ext uri="{FF2B5EF4-FFF2-40B4-BE49-F238E27FC236}">
                <a16:creationId xmlns:a16="http://schemas.microsoft.com/office/drawing/2014/main" id="{68B8BF08-12F5-4385-8774-1640B6278F05}"/>
              </a:ext>
            </a:extLst>
          </p:cNvPr>
          <p:cNvGrpSpPr/>
          <p:nvPr/>
        </p:nvGrpSpPr>
        <p:grpSpPr>
          <a:xfrm>
            <a:off x="3546014" y="2985534"/>
            <a:ext cx="439994" cy="439994"/>
            <a:chOff x="5204590" y="898287"/>
            <a:chExt cx="571500" cy="5715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82F424F-6D92-49EB-98F0-1411DD59413F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71F2048-197D-4A99-97C3-A62DE73DD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0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03412 0.400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3" grpId="0" animBg="1"/>
      <p:bldP spid="4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衣服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yīfu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0E7C5C-0391-4C69-9955-51EC335A1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106" y="1780340"/>
            <a:ext cx="1339850" cy="13398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FEB8C2-4411-4D87-AB51-9ED74AAB47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392" y="1898371"/>
            <a:ext cx="1276016" cy="12760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64F9C4-E49C-4DBA-B313-73A235DFCE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27" y="3530187"/>
            <a:ext cx="1401338" cy="14013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9F1553-1CAF-4616-8B7C-124FBEB99A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825" y="2251155"/>
            <a:ext cx="1738070" cy="17380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F2ED0B4-7871-4408-8A41-116BF926F3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230" y="3625267"/>
            <a:ext cx="1211178" cy="12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衬衫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chènshān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CFEAEE-CC44-4191-8930-FF1A967FA2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794" y="1844675"/>
            <a:ext cx="3122870" cy="31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2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57989A53-EACA-4260-B3FB-5C7946E0A3A6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469DD2-F17B-4A24-B883-21D57181F505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tīxù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9B8F8C-1F6E-4594-B206-9B13B3AE34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204" y="2223383"/>
            <a:ext cx="2411234" cy="24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1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12DBF116-13EB-41A7-BCAF-E89D9156003A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裤子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6391CF9-9BDD-4357-84A4-759631A8A99F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accent3">
                    <a:lumMod val="7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kùzi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CC3938A-9171-45BB-ABDE-D502DD2B38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463" y="2149642"/>
            <a:ext cx="2558716" cy="25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0929115-FDBE-4A3B-A03C-6E9A3D4025E3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裙子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2F1914-2F4F-4021-A2D9-F1C72055901A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qúnzi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17E53F-12D8-4884-9335-F279401DDC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800" y="2271979"/>
            <a:ext cx="2314042" cy="23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0929115-FDBE-4A3B-A03C-6E9A3D4025E3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袜子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2F1914-2F4F-4021-A2D9-F1C72055901A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wàzi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87527F-E509-4284-A1AF-49D94CFD20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526" y="2217821"/>
            <a:ext cx="2294022" cy="22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D45FC442-0BDF-4070-BA17-6416F2B593C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鞋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E589E19-C7E5-46C2-862F-0D548C3A3B32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xié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E6111A-5A2C-408A-BB88-35A0901CE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617" y="1828581"/>
            <a:ext cx="3122870" cy="31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3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162</Words>
  <Application>Microsoft Office PowerPoint</Application>
  <PresentationFormat>宽屏</PresentationFormat>
  <Paragraphs>49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Calibri</vt:lpstr>
      <vt:lpstr>Calibri Light</vt:lpstr>
      <vt:lpstr>GB Pinyinok-B</vt:lpstr>
      <vt:lpstr>KaiTi</vt:lpstr>
      <vt:lpstr>等线</vt:lpstr>
      <vt:lpstr>等线 Light</vt:lpstr>
      <vt:lpstr>黑体</vt:lpstr>
      <vt:lpstr>楷体</vt:lpstr>
      <vt:lpstr>字魂70号-灵悦黑体</vt:lpstr>
      <vt:lpstr>Office 主题​​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杨 孜孜</cp:lastModifiedBy>
  <cp:revision>379</cp:revision>
  <dcterms:created xsi:type="dcterms:W3CDTF">2020-02-03T08:18:58Z</dcterms:created>
  <dcterms:modified xsi:type="dcterms:W3CDTF">2020-03-30T04:59:39Z</dcterms:modified>
</cp:coreProperties>
</file>