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710" r:id="rId3"/>
    <p:sldMasterId id="2147483720" r:id="rId4"/>
  </p:sldMasterIdLst>
  <p:sldIdLst>
    <p:sldId id="371" r:id="rId5"/>
    <p:sldId id="634" r:id="rId6"/>
    <p:sldId id="261" r:id="rId7"/>
    <p:sldId id="637" r:id="rId8"/>
    <p:sldId id="645" r:id="rId9"/>
    <p:sldId id="638" r:id="rId10"/>
    <p:sldId id="639" r:id="rId11"/>
    <p:sldId id="649" r:id="rId12"/>
    <p:sldId id="640" r:id="rId13"/>
    <p:sldId id="641" r:id="rId14"/>
    <p:sldId id="642" r:id="rId15"/>
    <p:sldId id="643" r:id="rId16"/>
    <p:sldId id="644" r:id="rId17"/>
    <p:sldId id="256" r:id="rId18"/>
    <p:sldId id="627" r:id="rId19"/>
    <p:sldId id="651" r:id="rId20"/>
    <p:sldId id="628" r:id="rId21"/>
    <p:sldId id="629" r:id="rId22"/>
    <p:sldId id="630" r:id="rId23"/>
    <p:sldId id="631" r:id="rId24"/>
    <p:sldId id="650" r:id="rId25"/>
    <p:sldId id="632" r:id="rId26"/>
    <p:sldId id="646" r:id="rId27"/>
    <p:sldId id="647" r:id="rId28"/>
    <p:sldId id="648" r:id="rId29"/>
    <p:sldId id="652" r:id="rId30"/>
    <p:sldId id="310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ED7D31"/>
    <a:srgbClr val="FFFFFF"/>
    <a:srgbClr val="A6A6A6"/>
    <a:srgbClr val="BF9000"/>
    <a:srgbClr val="7030A0"/>
    <a:srgbClr val="000000"/>
    <a:srgbClr val="548235"/>
    <a:srgbClr val="4472C4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2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8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77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22471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0EFD32DA-9033-43B2-A2F2-D87808BE9221}"/>
              </a:ext>
            </a:extLst>
          </p:cNvPr>
          <p:cNvSpPr/>
          <p:nvPr userDrawn="1"/>
        </p:nvSpPr>
        <p:spPr bwMode="auto">
          <a:xfrm>
            <a:off x="5394471" y="528817"/>
            <a:ext cx="6570430" cy="5932169"/>
          </a:xfrm>
          <a:prstGeom prst="roundRect">
            <a:avLst>
              <a:gd name="adj" fmla="val 9168"/>
            </a:avLst>
          </a:prstGeom>
          <a:solidFill>
            <a:srgbClr val="FFF4E7"/>
          </a:solidFill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25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96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1422C40-4458-41F9-8F7D-D83738991BA4}"/>
              </a:ext>
            </a:extLst>
          </p:cNvPr>
          <p:cNvGrpSpPr/>
          <p:nvPr userDrawn="1"/>
        </p:nvGrpSpPr>
        <p:grpSpPr>
          <a:xfrm>
            <a:off x="4838299" y="2171299"/>
            <a:ext cx="2515402" cy="2515402"/>
            <a:chOff x="4504523" y="2515144"/>
            <a:chExt cx="2515402" cy="25154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B3399E6-F81A-489C-8DF5-BA187F09C53C}"/>
                </a:ext>
              </a:extLst>
            </p:cNvPr>
            <p:cNvSpPr/>
            <p:nvPr/>
          </p:nvSpPr>
          <p:spPr>
            <a:xfrm>
              <a:off x="4504523" y="2515144"/>
              <a:ext cx="2515402" cy="2515402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282563AB-880A-4068-8972-40332ACF8FD0}"/>
                </a:ext>
              </a:extLst>
            </p:cNvPr>
            <p:cNvCxnSpPr>
              <a:cxnSpLocks/>
              <a:stCxn id="3" idx="1"/>
              <a:endCxn id="3" idx="3"/>
            </p:cNvCxnSpPr>
            <p:nvPr/>
          </p:nvCxnSpPr>
          <p:spPr>
            <a:xfrm>
              <a:off x="4504523" y="3772845"/>
              <a:ext cx="251540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66005212-7D24-4872-A89C-51C41E01C8CE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5762224" y="2515144"/>
              <a:ext cx="0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2AB2D150-C8DB-49CE-BFE8-90F68E2F805B}"/>
                </a:ext>
              </a:extLst>
            </p:cNvPr>
            <p:cNvCxnSpPr/>
            <p:nvPr/>
          </p:nvCxnSpPr>
          <p:spPr>
            <a:xfrm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8819C65B-ED63-465A-A018-8DD7B1055651}"/>
                </a:ext>
              </a:extLst>
            </p:cNvPr>
            <p:cNvCxnSpPr/>
            <p:nvPr/>
          </p:nvCxnSpPr>
          <p:spPr>
            <a:xfrm flipH="1"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043CE8F3-46E6-4526-8170-2F3F77F171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12" name="矩形 11" hidden="1">
            <a:extLst>
              <a:ext uri="{FF2B5EF4-FFF2-40B4-BE49-F238E27FC236}">
                <a16:creationId xmlns:a16="http://schemas.microsoft.com/office/drawing/2014/main" id="{EA11DDB3-DB04-4717-8EC0-A4540941079E}"/>
              </a:ext>
            </a:extLst>
          </p:cNvPr>
          <p:cNvSpPr/>
          <p:nvPr userDrawn="1"/>
        </p:nvSpPr>
        <p:spPr>
          <a:xfrm>
            <a:off x="4967111" y="2300111"/>
            <a:ext cx="2257778" cy="2257778"/>
          </a:xfrm>
          <a:prstGeom prst="rect">
            <a:avLst/>
          </a:prstGeom>
          <a:blipFill dpi="0" rotWithShape="1">
            <a:blip r:embed="rId3" cstate="screen">
              <a:alphaModFix amt="1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38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25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308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64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3CF5434-5041-4587-A0B8-CCA687D28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1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32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317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7788-F7AC-4C43-B470-240A6949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C58D67-C919-4659-8749-252DB3B4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384FA4-B832-4C46-B52D-A253D061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343E36-18EF-4C09-9322-91C2F516E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AB60005-E7ED-48EB-9067-F3EC4C18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AD9E3E-B8C2-4E26-BC7F-461E131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91B37-C498-4CB3-B1D4-8CB147E7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57151D3-EB2B-4D72-807C-17175B98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11A8FA-0A62-4501-A572-AA9EFD7E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7F6900-855B-4CAF-893B-D6D488DA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9C861B-5425-42C8-A61E-314E2C24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DA3126-4220-4CB8-B65F-946CD334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6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B4987F-F2D7-47F6-B579-31036BF8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2E4517-8079-406B-8791-8BCA842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7FB27E-DBC5-4966-9E57-CFA99A32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15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856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795048" y="5288280"/>
            <a:ext cx="4903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 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282640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 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6966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B9715-6F18-4C9D-993A-C8364B1C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C300BE-937C-4FF7-9899-22CE8ABA9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5831AC-35A1-4334-BF25-E1716D4A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AEF11F-C687-4086-B725-DF97E822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DCFD28-1603-47C1-A450-7AED3067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095EA4-06CC-4302-9732-D1D686E6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46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E2986-106D-428D-841E-13327898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F3BEE-6C6A-407C-8847-963336AD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1D0E0-5C56-4F40-9058-18FF5363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63EB2D-37BF-4D8D-AED5-002337A6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7E4E18-A5F6-44FC-8B46-DE9381E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28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F1383D-F63E-43C3-B0B9-EAB81FD8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B7B83E-F3DB-40C6-BC4B-CA2A78B9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69350-13E5-4899-8454-15F041D0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F6D221-1BBC-4F2A-9A8A-FFE7149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64E636-C36F-4E84-AAE0-BCE55E8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6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6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19128D-4A93-4419-9CF1-425EE6B18E84}"/>
              </a:ext>
            </a:extLst>
          </p:cNvPr>
          <p:cNvSpPr/>
          <p:nvPr userDrawn="1"/>
        </p:nvSpPr>
        <p:spPr>
          <a:xfrm>
            <a:off x="6927812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09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54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19128D-4A93-4419-9CF1-425EE6B18E84}"/>
              </a:ext>
            </a:extLst>
          </p:cNvPr>
          <p:cNvSpPr/>
          <p:nvPr userDrawn="1"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06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3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302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29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2532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2EDF99AE-FE98-47DA-B723-25CB98EC2E9C}"/>
              </a:ext>
            </a:extLst>
          </p:cNvPr>
          <p:cNvSpPr/>
          <p:nvPr userDrawn="1"/>
        </p:nvSpPr>
        <p:spPr>
          <a:xfrm>
            <a:off x="2255988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6DAE8E7-4FF9-47F0-853B-5E36DE939F4C}"/>
              </a:ext>
            </a:extLst>
          </p:cNvPr>
          <p:cNvSpPr/>
          <p:nvPr userDrawn="1"/>
        </p:nvSpPr>
        <p:spPr>
          <a:xfrm>
            <a:off x="5131009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446161E-1A72-4D84-9633-4B0A14C63000}"/>
              </a:ext>
            </a:extLst>
          </p:cNvPr>
          <p:cNvSpPr/>
          <p:nvPr userDrawn="1"/>
        </p:nvSpPr>
        <p:spPr>
          <a:xfrm>
            <a:off x="8006030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C46543-D363-4CE1-B687-B9F6C5726916}"/>
              </a:ext>
            </a:extLst>
          </p:cNvPr>
          <p:cNvSpPr/>
          <p:nvPr userDrawn="1"/>
        </p:nvSpPr>
        <p:spPr>
          <a:xfrm>
            <a:off x="682842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9F11386A-D326-4942-9FC4-64DE8EFF13C0}"/>
              </a:ext>
            </a:extLst>
          </p:cNvPr>
          <p:cNvSpPr/>
          <p:nvPr userDrawn="1"/>
        </p:nvSpPr>
        <p:spPr>
          <a:xfrm>
            <a:off x="3640606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C995018-00D9-48E9-AC78-6B5573ACC537}"/>
              </a:ext>
            </a:extLst>
          </p:cNvPr>
          <p:cNvSpPr/>
          <p:nvPr userDrawn="1"/>
        </p:nvSpPr>
        <p:spPr>
          <a:xfrm>
            <a:off x="6598370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3B69703-4555-44E5-9047-30F9ACD56F85}"/>
              </a:ext>
            </a:extLst>
          </p:cNvPr>
          <p:cNvSpPr/>
          <p:nvPr userDrawn="1"/>
        </p:nvSpPr>
        <p:spPr>
          <a:xfrm>
            <a:off x="9556133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7181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575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0246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5146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81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5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9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5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CDEF6D7B-6C70-4E21-BBC3-B87B9EBDA112}"/>
              </a:ext>
            </a:extLst>
          </p:cNvPr>
          <p:cNvSpPr/>
          <p:nvPr userDrawn="1"/>
        </p:nvSpPr>
        <p:spPr bwMode="auto">
          <a:xfrm>
            <a:off x="5394471" y="528817"/>
            <a:ext cx="6570430" cy="5932169"/>
          </a:xfrm>
          <a:prstGeom prst="roundRect">
            <a:avLst>
              <a:gd name="adj" fmla="val 9168"/>
            </a:avLst>
          </a:prstGeom>
          <a:solidFill>
            <a:srgbClr val="FFF4E7"/>
          </a:solidFill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2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8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E384D0-A972-4C31-B31D-CECDCBDF36E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2020/3/30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86F580F-F447-46B6-98A1-FFB051A081D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C764DE79-268F-4C1A-8933-263129D2AF90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3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19" r:id="rId13"/>
    <p:sldLayoutId id="214748370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4E839F-43F5-455C-9EE6-D2FB883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EFFA8-CD78-4216-BBAE-0F48D6762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2D3D2F-5C13-4979-95B3-CD84A2DD5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4C27-56B3-405D-88B2-26624AE20B8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7BBDD1-9CCB-470B-B0EE-F3E153A8F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EB9934-EB9A-4EC4-8226-820F5CDAF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8306-D684-481B-A0E5-897579ED02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797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73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矢量图形&#10;&#10;自动生成的说明">
            <a:extLst>
              <a:ext uri="{FF2B5EF4-FFF2-40B4-BE49-F238E27FC236}">
                <a16:creationId xmlns:a16="http://schemas.microsoft.com/office/drawing/2014/main" id="{D8374269-6D7A-41F1-BBEA-F4A1AFD5FD8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22" y="6495854"/>
            <a:ext cx="286730" cy="28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4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4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3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zchinese.com/?dist=1d3b7eyJhaWQiOjEzMTYxMzI3LCJpZCI6NH0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939B04-DCCE-4A7A-A34C-C4DBFC76EE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3775" y="4837229"/>
            <a:ext cx="1564944" cy="15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黑色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hēisè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94E4D5B-7F0B-4B07-A231-763915E36EED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00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694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紫色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zǐsè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84F72E2E-A6DD-49FD-8A0B-5990393EDC43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30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棕色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zōnɡsè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BD64E15-6862-4266-9C5E-A25FBF394C5A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025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灰色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huīsè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E65005B3-9218-42C1-A4CA-D5291DC8EE26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A6A6A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737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GO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sp>
        <p:nvSpPr>
          <p:cNvPr id="6" name="矩形: 圆角 3">
            <a:extLst>
              <a:ext uri="{FF2B5EF4-FFF2-40B4-BE49-F238E27FC236}">
                <a16:creationId xmlns:a16="http://schemas.microsoft.com/office/drawing/2014/main" id="{2CADBC36-4A06-4EF8-9E29-89CF332FF07F}"/>
              </a:ext>
            </a:extLst>
          </p:cNvPr>
          <p:cNvSpPr/>
          <p:nvPr/>
        </p:nvSpPr>
        <p:spPr>
          <a:xfrm>
            <a:off x="1509247" y="1909256"/>
            <a:ext cx="9173505" cy="248817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               1.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请学生根据提示进行回答；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  <a:p>
            <a:pPr marL="720000" marR="0" lvl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2.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 回答正确，则点击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颜色姓张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，出现答案，然后点击箭头到下一页；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  <a:p>
            <a:pPr marL="720000" marR="0" lvl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3.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如果回答错误，请其他同学回答。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9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309077" y="2031477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4B29887A-DD5F-4A6A-AD17-475AE32CB242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>
            <a:extLst>
              <a:ext uri="{FF2B5EF4-FFF2-40B4-BE49-F238E27FC236}">
                <a16:creationId xmlns:a16="http://schemas.microsoft.com/office/drawing/2014/main" id="{71E7EE2D-5D01-4D09-A2E4-D22446812681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>
            <a:extLst>
              <a:ext uri="{FF2B5EF4-FFF2-40B4-BE49-F238E27FC236}">
                <a16:creationId xmlns:a16="http://schemas.microsoft.com/office/drawing/2014/main" id="{D4C3B9A4-333A-4BD1-B151-97F1665A4258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6E134674-3648-4B1D-9C8E-708EA7EA42A4}"/>
              </a:ext>
            </a:extLst>
          </p:cNvPr>
          <p:cNvGrpSpPr/>
          <p:nvPr/>
        </p:nvGrpSpPr>
        <p:grpSpPr>
          <a:xfrm>
            <a:off x="2309077" y="3319036"/>
            <a:ext cx="865192" cy="874758"/>
            <a:chOff x="278792" y="4332819"/>
            <a:chExt cx="1185788" cy="1198900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A14B3C1B-A3BA-4E61-B717-600D0C9C550A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9320BB5F-D152-4ED6-84A5-8AEC8D3BA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7830086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圆角矩形 19">
            <a:extLst>
              <a:ext uri="{FF2B5EF4-FFF2-40B4-BE49-F238E27FC236}">
                <a16:creationId xmlns:a16="http://schemas.microsoft.com/office/drawing/2014/main" id="{9A5B8512-505C-428D-898B-CF2298707976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60108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这是红色。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9382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CB462E0-9357-47FF-8536-EEC3C9EA305E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4B29887A-DD5F-4A6A-AD17-475AE32CB242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>
            <a:extLst>
              <a:ext uri="{FF2B5EF4-FFF2-40B4-BE49-F238E27FC236}">
                <a16:creationId xmlns:a16="http://schemas.microsoft.com/office/drawing/2014/main" id="{71E7EE2D-5D01-4D09-A2E4-D22446812681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>
            <a:extLst>
              <a:ext uri="{FF2B5EF4-FFF2-40B4-BE49-F238E27FC236}">
                <a16:creationId xmlns:a16="http://schemas.microsoft.com/office/drawing/2014/main" id="{D4C3B9A4-333A-4BD1-B151-97F1665A4258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2074549" y="2916243"/>
            <a:ext cx="1646418" cy="141932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86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22" grpId="0" animBg="1"/>
      <p:bldP spid="22" grpId="1" animBg="1"/>
      <p:bldP spid="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60108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这是白色。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9382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5C7F767-ED13-4151-8444-1D0007B3D8DB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3FF37AD9-65BE-4F9B-9F12-5CFBD20C3481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8A50DB8A-6A8C-4153-ABA4-89DCD1BD48DF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19">
            <a:extLst>
              <a:ext uri="{FF2B5EF4-FFF2-40B4-BE49-F238E27FC236}">
                <a16:creationId xmlns:a16="http://schemas.microsoft.com/office/drawing/2014/main" id="{27659A37-E971-48E0-82BA-323D128DC767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23" name="平行四边形 22">
            <a:extLst>
              <a:ext uri="{FF2B5EF4-FFF2-40B4-BE49-F238E27FC236}">
                <a16:creationId xmlns:a16="http://schemas.microsoft.com/office/drawing/2014/main" id="{5679E4ED-0832-4F59-A684-0E4A9E5673F3}"/>
              </a:ext>
            </a:extLst>
          </p:cNvPr>
          <p:cNvSpPr/>
          <p:nvPr/>
        </p:nvSpPr>
        <p:spPr>
          <a:xfrm>
            <a:off x="2057164" y="2906036"/>
            <a:ext cx="1663803" cy="1443595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4549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6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60108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这是黄色。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9382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908D8E3-2474-49D1-9665-C63F117A043A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14D78B1C-7E25-403F-81DA-4D84DC672367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A8537D0B-60FC-4924-81B0-0A85DF2A2495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5DADF85F-5270-41FC-B171-5BE003CE86FD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BA4B41F0-DAD2-4D5A-9F1F-E80289864333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2099559" y="2897040"/>
            <a:ext cx="1495573" cy="1495573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479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7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60108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这是绿色。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9382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C30BDC-F4F0-46C4-94B7-C54E5B8A5128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C6C44A3D-DD35-4E0A-883A-1FD187BC18B7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C463D730-370C-4057-999A-FD74CD0D4CE6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A1C67E9D-332B-445C-9C0C-FC86E939F5EA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387A84F7-AC3C-4E63-99C9-D8190276CB9F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2218174" y="2894131"/>
            <a:ext cx="1474305" cy="14743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774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7" grpId="0" animBg="1"/>
      <p:bldP spid="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D42AEA43-BCA8-4FF5-9B86-9CF7F5FB4361}"/>
              </a:ext>
            </a:extLst>
          </p:cNvPr>
          <p:cNvGrpSpPr/>
          <p:nvPr/>
        </p:nvGrpSpPr>
        <p:grpSpPr>
          <a:xfrm>
            <a:off x="981075" y="959713"/>
            <a:ext cx="10258425" cy="4922571"/>
            <a:chOff x="2514584" y="1207363"/>
            <a:chExt cx="7368466" cy="4922571"/>
          </a:xfrm>
        </p:grpSpPr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2D908BDF-A544-4711-A364-F3B7B57DE6E8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012B3847-1FC6-474B-A442-2D5072E121E7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16" name="矩形: 圆角 15">
                <a:extLst>
                  <a:ext uri="{FF2B5EF4-FFF2-40B4-BE49-F238E27FC236}">
                    <a16:creationId xmlns:a16="http://schemas.microsoft.com/office/drawing/2014/main" id="{86B88A94-449B-4ADF-B523-4F9FE331B001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矩形: 圆角 16">
                <a:extLst>
                  <a:ext uri="{FF2B5EF4-FFF2-40B4-BE49-F238E27FC236}">
                    <a16:creationId xmlns:a16="http://schemas.microsoft.com/office/drawing/2014/main" id="{3AA59041-1EC1-4970-AAD3-B2ECB8A7CB50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11" name="表格 16">
            <a:extLst>
              <a:ext uri="{FF2B5EF4-FFF2-40B4-BE49-F238E27FC236}">
                <a16:creationId xmlns:a16="http://schemas.microsoft.com/office/drawing/2014/main" id="{4E05CD3B-399D-4789-B2F5-F39A49863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574410"/>
              </p:ext>
            </p:extLst>
          </p:nvPr>
        </p:nvGraphicFramePr>
        <p:xfrm>
          <a:off x="1523566" y="1226174"/>
          <a:ext cx="4376713" cy="446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颜色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yánsè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白色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báisè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红色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hónɡsè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黄色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huánɡsè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363053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蓝色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lánsè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09342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橙色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chénɡsè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834249"/>
                  </a:ext>
                </a:extLst>
              </a:tr>
            </a:tbl>
          </a:graphicData>
        </a:graphic>
      </p:graphicFrame>
      <p:graphicFrame>
        <p:nvGraphicFramePr>
          <p:cNvPr id="12" name="表格 16">
            <a:extLst>
              <a:ext uri="{FF2B5EF4-FFF2-40B4-BE49-F238E27FC236}">
                <a16:creationId xmlns:a16="http://schemas.microsoft.com/office/drawing/2014/main" id="{0D89E897-B83C-4761-AE81-E0A01B7D1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32753"/>
              </p:ext>
            </p:extLst>
          </p:nvPr>
        </p:nvGraphicFramePr>
        <p:xfrm>
          <a:off x="6329387" y="1226174"/>
          <a:ext cx="4376713" cy="371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7.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绿色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lǜsè</a:t>
                      </a:r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8.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黑色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hēisè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9.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紫色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zǐsè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棕色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zōnɡsè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529620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灰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色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huīsè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13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67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60108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这是蓝色。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9382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6CC0743-EFE7-4F53-88AD-63B4BCCC2DEE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B572D328-B2A2-413B-88A4-CFDC9FAA513F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C75AF8B1-AA69-4D2B-A7DE-E4879F9FA657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F8D614C7-DDE8-45EB-B719-05BC2735F94E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0C9DF5B3-FF5B-4B43-AD29-7540985F95EB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2189687" y="2862193"/>
            <a:ext cx="1531280" cy="1531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2960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7" grpId="0" animBg="1"/>
      <p:bldP spid="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5496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这是橙色。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4237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6CC0743-EFE7-4F53-88AD-63B4BCCC2DEE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B572D328-B2A2-413B-88A4-CFDC9FAA513F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F8D614C7-DDE8-45EB-B719-05BC2735F94E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19">
            <a:extLst>
              <a:ext uri="{FF2B5EF4-FFF2-40B4-BE49-F238E27FC236}">
                <a16:creationId xmlns:a16="http://schemas.microsoft.com/office/drawing/2014/main" id="{0F0B96F5-A9EE-42DE-9C1A-55F800EB991B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C75AF8B1-AA69-4D2B-A7DE-E4879F9FA657}"/>
              </a:ext>
            </a:extLst>
          </p:cNvPr>
          <p:cNvSpPr/>
          <p:nvPr/>
        </p:nvSpPr>
        <p:spPr>
          <a:xfrm>
            <a:off x="2079218" y="2865107"/>
            <a:ext cx="1752218" cy="1520308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8298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3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5496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这是黑色。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4237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9ED0362-B309-4D55-865F-AB70CE2437F0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534F015E-E8F8-4A84-A481-650F1237F0CD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A2A7F02D-0671-4BE7-9BB3-AADD1C76EF61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684CEE88-8C2A-4F14-AB97-8542C01C370B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DB96DF87-45CC-4ABE-99FC-30FE246277E1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2095943" y="2884412"/>
            <a:ext cx="1718767" cy="148169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848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7" grpId="0" animBg="1"/>
      <p:bldP spid="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5496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这是紫色。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4237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9ED0362-B309-4D55-865F-AB70CE2437F0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D695C266-AA0E-4A50-895A-32BF3BFA7390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C873E95E-5CDC-4C54-A639-6495AC7402F7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FCA71790-70D6-42FD-BEFC-909E8FBB2851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38A6CE81-AF84-4097-AEE1-8932BADD7F42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2180851" y="2857467"/>
            <a:ext cx="1540116" cy="154011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477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7" grpId="0" animBg="1"/>
      <p:bldP spid="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5496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这是棕色。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4237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103399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9ED0362-B309-4D55-865F-AB70CE2437F0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57809511-8ED6-4408-B03A-0BBD9FF96E3C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B93472FC-FD45-48DC-9FB4-849B9DCCF213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79AE1D66-8F53-4812-A31A-84A1AE77DC37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96E81CCD-B06D-442D-A679-F13D666D5A09}"/>
              </a:ext>
            </a:extLst>
          </p:cNvPr>
          <p:cNvSpPr/>
          <p:nvPr/>
        </p:nvSpPr>
        <p:spPr>
          <a:xfrm>
            <a:off x="2112329" y="2919003"/>
            <a:ext cx="1685996" cy="1462850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255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22" grpId="1" animBg="1"/>
      <p:bldP spid="27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圆角矩形 20">
            <a:extLst>
              <a:ext uri="{FF2B5EF4-FFF2-40B4-BE49-F238E27FC236}">
                <a16:creationId xmlns:a16="http://schemas.microsoft.com/office/drawing/2014/main" id="{4DB9FADB-25EC-449B-94EE-E36B47E31CF3}"/>
              </a:ext>
            </a:extLst>
          </p:cNvPr>
          <p:cNvSpPr/>
          <p:nvPr/>
        </p:nvSpPr>
        <p:spPr>
          <a:xfrm>
            <a:off x="1155775" y="445496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这是灰色。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F3E207E7-2BD9-4E22-B0AB-FFF24F47B036}"/>
              </a:ext>
            </a:extLst>
          </p:cNvPr>
          <p:cNvGrpSpPr/>
          <p:nvPr/>
        </p:nvGrpSpPr>
        <p:grpSpPr>
          <a:xfrm>
            <a:off x="215384" y="1932623"/>
            <a:ext cx="865192" cy="884766"/>
            <a:chOff x="278792" y="1564963"/>
            <a:chExt cx="1185788" cy="1212614"/>
          </a:xfrm>
        </p:grpSpPr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BE62E815-961A-44C5-AD58-E0B68393DF35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8" name="图片 77">
              <a:extLst>
                <a:ext uri="{FF2B5EF4-FFF2-40B4-BE49-F238E27FC236}">
                  <a16:creationId xmlns:a16="http://schemas.microsoft.com/office/drawing/2014/main" id="{3D5B9D6D-A498-43D7-8AE3-1CC6392FD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D959C5E-1591-4216-8418-91FD10F075C9}"/>
              </a:ext>
            </a:extLst>
          </p:cNvPr>
          <p:cNvGrpSpPr/>
          <p:nvPr/>
        </p:nvGrpSpPr>
        <p:grpSpPr>
          <a:xfrm>
            <a:off x="215384" y="4434237"/>
            <a:ext cx="865192" cy="874758"/>
            <a:chOff x="278792" y="4332819"/>
            <a:chExt cx="1185788" cy="1198900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3037B30-9370-4EE7-A27E-B956CFD40708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81" name="图片 80">
              <a:extLst>
                <a:ext uri="{FF2B5EF4-FFF2-40B4-BE49-F238E27FC236}">
                  <a16:creationId xmlns:a16="http://schemas.microsoft.com/office/drawing/2014/main" id="{8AFEAA09-0995-4C18-AC5B-69858CE1F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73678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89280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103399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73678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89280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103399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73678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89280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2084371" y="2874436"/>
            <a:ext cx="1741912" cy="150165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9ED0362-B309-4D55-865F-AB70CE2437F0}"/>
              </a:ext>
            </a:extLst>
          </p:cNvPr>
          <p:cNvSpPr/>
          <p:nvPr/>
        </p:nvSpPr>
        <p:spPr>
          <a:xfrm>
            <a:off x="3783382" y="5629575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id="{802D535A-9864-44D3-A5AF-CA9F7EBC0213}"/>
              </a:ext>
            </a:extLst>
          </p:cNvPr>
          <p:cNvSpPr/>
          <p:nvPr/>
        </p:nvSpPr>
        <p:spPr>
          <a:xfrm>
            <a:off x="57643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89E6AA3A-7D5D-4F70-A6C0-44F08E7CA9E2}"/>
              </a:ext>
            </a:extLst>
          </p:cNvPr>
          <p:cNvSpPr/>
          <p:nvPr/>
        </p:nvSpPr>
        <p:spPr>
          <a:xfrm>
            <a:off x="57643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58E05558-9C1A-441B-BC4A-A4F7D105C242}"/>
              </a:ext>
            </a:extLst>
          </p:cNvPr>
          <p:cNvSpPr/>
          <p:nvPr/>
        </p:nvSpPr>
        <p:spPr>
          <a:xfrm>
            <a:off x="57643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19">
            <a:extLst>
              <a:ext uri="{FF2B5EF4-FFF2-40B4-BE49-F238E27FC236}">
                <a16:creationId xmlns:a16="http://schemas.microsoft.com/office/drawing/2014/main" id="{475C6940-DD17-4993-AC2A-307DC13E1AFD}"/>
              </a:ext>
            </a:extLst>
          </p:cNvPr>
          <p:cNvSpPr/>
          <p:nvPr/>
        </p:nvSpPr>
        <p:spPr>
          <a:xfrm>
            <a:off x="1155775" y="1958003"/>
            <a:ext cx="3599105" cy="837556"/>
          </a:xfrm>
          <a:prstGeom prst="roundRect">
            <a:avLst/>
          </a:prstGeom>
          <a:solidFill>
            <a:srgbClr val="FFF4E7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这是什么颜色？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425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75" grpId="0" animBg="1"/>
      <p:bldP spid="93" grpId="0" animBg="1"/>
      <p:bldP spid="22" grpId="0" animBg="1"/>
      <p:bldP spid="22" grpId="1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C68EDF48-ADF2-406C-B426-DCF286D04A49}"/>
              </a:ext>
            </a:extLst>
          </p:cNvPr>
          <p:cNvSpPr/>
          <p:nvPr/>
        </p:nvSpPr>
        <p:spPr>
          <a:xfrm>
            <a:off x="1428750" y="533400"/>
            <a:ext cx="9344025" cy="58388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星形: 五角 82">
            <a:extLst>
              <a:ext uri="{FF2B5EF4-FFF2-40B4-BE49-F238E27FC236}">
                <a16:creationId xmlns:a16="http://schemas.microsoft.com/office/drawing/2014/main" id="{4BB6CBEC-5BEE-4575-ADD7-564A58293886}"/>
              </a:ext>
            </a:extLst>
          </p:cNvPr>
          <p:cNvSpPr/>
          <p:nvPr/>
        </p:nvSpPr>
        <p:spPr>
          <a:xfrm>
            <a:off x="4777045" y="911131"/>
            <a:ext cx="1120346" cy="112034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19485636-177C-48DE-87B8-DA75C431C073}"/>
              </a:ext>
            </a:extLst>
          </p:cNvPr>
          <p:cNvSpPr/>
          <p:nvPr/>
        </p:nvSpPr>
        <p:spPr>
          <a:xfrm>
            <a:off x="6337215" y="1059411"/>
            <a:ext cx="972066" cy="972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等腰三角形 84">
            <a:extLst>
              <a:ext uri="{FF2B5EF4-FFF2-40B4-BE49-F238E27FC236}">
                <a16:creationId xmlns:a16="http://schemas.microsoft.com/office/drawing/2014/main" id="{81460E1D-5930-4821-8B4F-B570E4127744}"/>
              </a:ext>
            </a:extLst>
          </p:cNvPr>
          <p:cNvSpPr/>
          <p:nvPr/>
        </p:nvSpPr>
        <p:spPr>
          <a:xfrm>
            <a:off x="7749105" y="1009985"/>
            <a:ext cx="1184930" cy="102149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星形: 五角 86">
            <a:extLst>
              <a:ext uri="{FF2B5EF4-FFF2-40B4-BE49-F238E27FC236}">
                <a16:creationId xmlns:a16="http://schemas.microsoft.com/office/drawing/2014/main" id="{9208E1CA-01D9-4ADF-9287-9C40FB892CAF}"/>
              </a:ext>
            </a:extLst>
          </p:cNvPr>
          <p:cNvSpPr/>
          <p:nvPr/>
        </p:nvSpPr>
        <p:spPr>
          <a:xfrm>
            <a:off x="4777045" y="2817389"/>
            <a:ext cx="1120346" cy="112034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09D4FA96-9899-47ED-B293-9BDFF00C7DAC}"/>
              </a:ext>
            </a:extLst>
          </p:cNvPr>
          <p:cNvSpPr/>
          <p:nvPr/>
        </p:nvSpPr>
        <p:spPr>
          <a:xfrm>
            <a:off x="6337215" y="2965669"/>
            <a:ext cx="972066" cy="972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>
            <a:extLst>
              <a:ext uri="{FF2B5EF4-FFF2-40B4-BE49-F238E27FC236}">
                <a16:creationId xmlns:a16="http://schemas.microsoft.com/office/drawing/2014/main" id="{17AB309C-57F4-4D71-A4ED-ACC0246557AC}"/>
              </a:ext>
            </a:extLst>
          </p:cNvPr>
          <p:cNvSpPr/>
          <p:nvPr/>
        </p:nvSpPr>
        <p:spPr>
          <a:xfrm>
            <a:off x="7749105" y="2916243"/>
            <a:ext cx="1184930" cy="102149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星形: 五角 90">
            <a:extLst>
              <a:ext uri="{FF2B5EF4-FFF2-40B4-BE49-F238E27FC236}">
                <a16:creationId xmlns:a16="http://schemas.microsoft.com/office/drawing/2014/main" id="{1ED9BA96-F0AC-4DC2-ABAB-23AA981C33F9}"/>
              </a:ext>
            </a:extLst>
          </p:cNvPr>
          <p:cNvSpPr/>
          <p:nvPr/>
        </p:nvSpPr>
        <p:spPr>
          <a:xfrm>
            <a:off x="4777045" y="4871927"/>
            <a:ext cx="1120346" cy="1120346"/>
          </a:xfrm>
          <a:prstGeom prst="star5">
            <a:avLst/>
          </a:prstGeom>
          <a:solidFill>
            <a:srgbClr val="FF99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B4AF25A-8151-4F36-932C-D9FA1C5DF809}"/>
              </a:ext>
            </a:extLst>
          </p:cNvPr>
          <p:cNvSpPr/>
          <p:nvPr/>
        </p:nvSpPr>
        <p:spPr>
          <a:xfrm>
            <a:off x="6337215" y="5020207"/>
            <a:ext cx="972066" cy="972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>
            <a:extLst>
              <a:ext uri="{FF2B5EF4-FFF2-40B4-BE49-F238E27FC236}">
                <a16:creationId xmlns:a16="http://schemas.microsoft.com/office/drawing/2014/main" id="{4541DCA0-5637-4107-87D3-15F12BD424AF}"/>
              </a:ext>
            </a:extLst>
          </p:cNvPr>
          <p:cNvSpPr/>
          <p:nvPr/>
        </p:nvSpPr>
        <p:spPr>
          <a:xfrm>
            <a:off x="7749105" y="4970781"/>
            <a:ext cx="1184930" cy="102149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4B29887A-DD5F-4A6A-AD17-475AE32CB242}"/>
              </a:ext>
            </a:extLst>
          </p:cNvPr>
          <p:cNvSpPr/>
          <p:nvPr/>
        </p:nvSpPr>
        <p:spPr>
          <a:xfrm>
            <a:off x="3173518" y="1059411"/>
            <a:ext cx="1120346" cy="972066"/>
          </a:xfrm>
          <a:prstGeom prst="parallelogram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>
            <a:extLst>
              <a:ext uri="{FF2B5EF4-FFF2-40B4-BE49-F238E27FC236}">
                <a16:creationId xmlns:a16="http://schemas.microsoft.com/office/drawing/2014/main" id="{71E7EE2D-5D01-4D09-A2E4-D22446812681}"/>
              </a:ext>
            </a:extLst>
          </p:cNvPr>
          <p:cNvSpPr/>
          <p:nvPr/>
        </p:nvSpPr>
        <p:spPr>
          <a:xfrm>
            <a:off x="3173518" y="3023334"/>
            <a:ext cx="1120346" cy="972066"/>
          </a:xfrm>
          <a:prstGeom prst="parallelogram">
            <a:avLst/>
          </a:prstGeom>
          <a:solidFill>
            <a:srgbClr val="ED7D3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>
            <a:extLst>
              <a:ext uri="{FF2B5EF4-FFF2-40B4-BE49-F238E27FC236}">
                <a16:creationId xmlns:a16="http://schemas.microsoft.com/office/drawing/2014/main" id="{D4C3B9A4-333A-4BD1-B151-97F1665A4258}"/>
              </a:ext>
            </a:extLst>
          </p:cNvPr>
          <p:cNvSpPr/>
          <p:nvPr/>
        </p:nvSpPr>
        <p:spPr>
          <a:xfrm>
            <a:off x="3173518" y="5020207"/>
            <a:ext cx="1120346" cy="972066"/>
          </a:xfrm>
          <a:prstGeom prst="parallelogram">
            <a:avLst/>
          </a:prstGeom>
          <a:solidFill>
            <a:srgbClr val="843C0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32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400DF77A-D064-47B8-84F1-7947D75E3D47}"/>
              </a:ext>
            </a:extLst>
          </p:cNvPr>
          <p:cNvSpPr/>
          <p:nvPr/>
        </p:nvSpPr>
        <p:spPr>
          <a:xfrm>
            <a:off x="3324225" y="5924550"/>
            <a:ext cx="5686425" cy="42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点击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获取对外汉语教学资源，让你的课堂更精彩！</a:t>
            </a:r>
          </a:p>
        </p:txBody>
      </p:sp>
    </p:spTree>
    <p:extLst>
      <p:ext uri="{BB962C8B-B14F-4D97-AF65-F5344CB8AC3E}">
        <p14:creationId xmlns:p14="http://schemas.microsoft.com/office/powerpoint/2010/main" val="262104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颜色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yánsè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7661E5E-FC6E-480D-B7A4-4B0ED1FF4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4226" y="2628788"/>
            <a:ext cx="1771897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9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F0703685-8737-4273-92C7-A96257DA6300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79CA9A2-7660-4B00-AB82-CBD26F335D31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白色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FADE1B2-A100-434F-B9D7-D72B5D57F703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báisè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860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红色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hónɡsè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0703685-8737-4273-92C7-A96257DA6300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898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黄色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huánɡsè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21AEFCD-9ADE-4DF5-B2BC-40DB2F92B42A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FFD96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148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蓝色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lánsè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E331B30D-9FFC-4183-AD82-1A7BA644435B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785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橙色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chénɡsè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21AEFCD-9ADE-4DF5-B2BC-40DB2F92B42A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88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绿色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lǜsè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81D65BD6-56C0-4538-9E9D-553B9BA52E07}"/>
              </a:ext>
            </a:extLst>
          </p:cNvPr>
          <p:cNvSpPr/>
          <p:nvPr/>
        </p:nvSpPr>
        <p:spPr>
          <a:xfrm>
            <a:off x="8254312" y="2586680"/>
            <a:ext cx="1515764" cy="1515764"/>
          </a:xfrm>
          <a:prstGeom prst="ellipse">
            <a:avLst/>
          </a:prstGeom>
          <a:solidFill>
            <a:srgbClr val="548235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205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MAGEID605" val="19237"/>
  <p:tag name="URL605" val="https://p.100-edu.cc/cache/talk/images/2019-06-20/1561007045.png"/>
  <p:tag name="SIZE605" val="484738"/>
  <p:tag name="TYPE605" val="png"/>
  <p:tag name="W605" val="1920"/>
  <p:tag name="H605" val="1200"/>
</p:tagLst>
</file>

<file path=ppt/theme/theme1.xml><?xml version="1.0" encoding="utf-8"?>
<a:theme xmlns:a="http://schemas.openxmlformats.org/drawingml/2006/main" name="5_自定义设计方案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>
            <a:alpha val="34118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 algn="l">
          <a:defRPr sz="3200" dirty="0" smtClean="0">
            <a:latin typeface="楷体" panose="02010609060101010101" pitchFamily="49" charset="-122"/>
            <a:ea typeface="楷体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228</Words>
  <Application>Microsoft Office PowerPoint</Application>
  <PresentationFormat>宽屏</PresentationFormat>
  <Paragraphs>69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Calibri</vt:lpstr>
      <vt:lpstr>Calibri Light</vt:lpstr>
      <vt:lpstr>GB Pinyinok-B</vt:lpstr>
      <vt:lpstr>KaiTi</vt:lpstr>
      <vt:lpstr>等线</vt:lpstr>
      <vt:lpstr>等线 Light</vt:lpstr>
      <vt:lpstr>黑体</vt:lpstr>
      <vt:lpstr>楷体</vt:lpstr>
      <vt:lpstr>字魂70号-灵悦黑体</vt:lpstr>
      <vt:lpstr>5_自定义设计方案</vt:lpstr>
      <vt:lpstr>1_Office 主题​​</vt:lpstr>
      <vt:lpstr>2_Office 主题​​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杨 孜孜</cp:lastModifiedBy>
  <cp:revision>96</cp:revision>
  <dcterms:created xsi:type="dcterms:W3CDTF">2020-02-17T11:10:19Z</dcterms:created>
  <dcterms:modified xsi:type="dcterms:W3CDTF">2020-03-30T05:39:36Z</dcterms:modified>
</cp:coreProperties>
</file>