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35"/>
    <p:restoredTop sz="92781"/>
  </p:normalViewPr>
  <p:slideViewPr>
    <p:cSldViewPr snapToGrid="0" snapToObjects="1">
      <p:cViewPr varScale="1">
        <p:scale>
          <a:sx n="56" d="100"/>
          <a:sy n="56" d="100"/>
        </p:scale>
        <p:origin x="1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23EA-8D3A-9248-A50E-5BB80C519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5F1BB-667C-2E4D-8EA4-7B7DF5327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12AC3-5EC8-C34F-907E-F9380D82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74429-EA14-D94F-ACFA-DFE7085C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AECA2-0D66-BA4F-8B8C-4BE849A1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ACD7-7E00-AB47-B424-E29B1A1B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B6735-9232-D749-8765-1CD782B2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1387F-0DB7-9B4A-8804-4DD5AE7F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71B9-43F3-4F4A-82F8-F38035E3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A4819-3D91-CE47-9DD0-782CE8E5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4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A61D3-D7DB-1044-BA90-89C1AB1C4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6F9DE-1171-094D-8320-BD7C1764E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54D92-0FCD-924C-B846-543F7ABC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41465-589F-7D48-BE13-49521B62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A961-F4AA-274D-99D1-5002E446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9785-BED4-434A-BE97-4C5E1628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01B32-EBF0-104E-977E-1C3EBB14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C8378-AA32-BA4B-9FBF-ABCBA61A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19857-D25B-1245-9E92-7BE6D546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AEB3E-B2BB-0B4F-9301-DFFC494D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7088-E337-2843-AE14-58E6B9EE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7EC2F-B1AE-254E-9703-36D7A2D6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5401B-16A6-0C47-BFDB-23F16C93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FD215-1B29-FF49-B55E-0658D99C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B8E3B-CA27-4347-99C2-F74A846D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724F-EAF8-EC4A-858A-EE0F4334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4B278-945D-114A-BD65-1BF9AE917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DAE65-9F96-E64A-8416-A4F86BE3F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C6809-2A20-A945-AC04-233A082B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46150-9F3D-9A4F-9107-9993D51D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4D073-F905-5947-BA17-45EF7403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1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4C0C-2419-F448-81AF-91FC5DBE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D8D77-44F3-3643-B67C-37EDD0168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FE270-F91F-A840-9769-E03C93D06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BD65C-E5FD-A74B-9FBD-2B4ED837D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C49FB-173F-F445-A24E-4461C063C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9EB9B-62BE-C243-BB63-7BA49539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7937D-3958-5C44-B10E-3F6D972E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063E5-6E17-9E47-9FDE-C2BC37B7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3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4FC3-DF1A-E147-8424-B97C67B9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47D35-0ACA-7A41-BD07-08F172DF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C9669-85EB-494C-AFAC-DA1E5F12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00C1C-12CA-A848-890F-209AD080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2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CEAB2-0A60-2349-8267-87D6974D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577DC-CA92-1F4C-9B86-9E759886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A8ECE-A7AC-BA4C-8D9C-9F1670C7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979C-0F41-484B-82E2-C1FF82C3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117A-77AF-EB45-9D4C-94628AAB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C34AB-6BB1-8A4C-AB38-F37AA229C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B5626-74B8-3B43-AC31-E858DB80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17AC7-4F36-4543-95FB-7FD0F3EA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B85C5-3FFD-9D4B-AAAE-75E1268C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6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06F4-1C80-204F-80F0-8AABC9DC7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B2D4A-D485-F94E-9E2F-ED6EE510D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1D9A6-D3D2-4841-9504-5046174F7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E8CAE-81B5-FE4C-96B1-B8FA6AB8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7B311-20DD-0249-8BFC-74CA6BB9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E669C-AA5D-014E-A674-F14415D0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3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07023-C06E-3545-A145-43D05062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369B5-8693-6348-8419-6FEC5CA1D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DD0A5-406F-804D-9A63-1EA26824F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EF41-4039-234D-8CCE-C59C0DAA648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0113-2B62-F74F-87BE-B4B9C1DC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7264A-3ED3-0E4F-B053-9ED9BBA3E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E981A-A081-CF46-8B4F-65A3C18A6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第二課(课) 你叫什麼(么)名字？ ( 句型) Flashcards | Quizlet">
            <a:extLst>
              <a:ext uri="{FF2B5EF4-FFF2-40B4-BE49-F238E27FC236}">
                <a16:creationId xmlns:a16="http://schemas.microsoft.com/office/drawing/2014/main" id="{410E6BB9-BCE6-914A-87B1-E642FA74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7" y="118753"/>
            <a:ext cx="10611565" cy="62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4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0 Sleepy Dogs Who&amp;#39;re Definitely Not Letting You Sleep In Your Bed Tonight  | Bored Panda">
            <a:extLst>
              <a:ext uri="{FF2B5EF4-FFF2-40B4-BE49-F238E27FC236}">
                <a16:creationId xmlns:a16="http://schemas.microsoft.com/office/drawing/2014/main" id="{80F92625-820B-2345-87AF-B2DFC610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" y="308371"/>
            <a:ext cx="12458535" cy="65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8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tream Learn Chinese with Kitty music | Listen to songs, albums, playlists  for free on SoundCloud">
            <a:extLst>
              <a:ext uri="{FF2B5EF4-FFF2-40B4-BE49-F238E27FC236}">
                <a16:creationId xmlns:a16="http://schemas.microsoft.com/office/drawing/2014/main" id="{54B67784-CB5A-8F4C-80B0-D1339296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961390"/>
            <a:ext cx="4935220" cy="49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earn to Read Chinese | 21 Amazing Tools for 2021 (Free &amp;amp; Paid) | Chinese  language words, Chinese language learning, Chinese words">
            <a:extLst>
              <a:ext uri="{FF2B5EF4-FFF2-40B4-BE49-F238E27FC236}">
                <a16:creationId xmlns:a16="http://schemas.microsoft.com/office/drawing/2014/main" id="{450ABBC0-CF70-AF4B-A0C9-2576CD42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85" y="0"/>
            <a:ext cx="333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5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 Hate Coffee - How I Kicked My Caffeine Addiction - Thrillist">
            <a:extLst>
              <a:ext uri="{FF2B5EF4-FFF2-40B4-BE49-F238E27FC236}">
                <a16:creationId xmlns:a16="http://schemas.microsoft.com/office/drawing/2014/main" id="{45425228-C8D0-1845-9ECB-84C41E1B4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0"/>
            <a:ext cx="10296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0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 Troubling Habits of Chronically Unhappy People | Inc.com">
            <a:extLst>
              <a:ext uri="{FF2B5EF4-FFF2-40B4-BE49-F238E27FC236}">
                <a16:creationId xmlns:a16="http://schemas.microsoft.com/office/drawing/2014/main" id="{5D22C2CF-48B5-CA48-955C-70205ABED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21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8E029C-4C8B-8444-AD0A-FC6905621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34" y="594360"/>
            <a:ext cx="1156533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0 signs you&amp;#39;re from a big family | Metro News">
            <a:extLst>
              <a:ext uri="{FF2B5EF4-FFF2-40B4-BE49-F238E27FC236}">
                <a16:creationId xmlns:a16="http://schemas.microsoft.com/office/drawing/2014/main" id="{B48ACD85-9745-FA41-B255-09D7E25D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38"/>
            <a:ext cx="12192000" cy="60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4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hy Rich People Still Need Good Credit | Credit.com">
            <a:extLst>
              <a:ext uri="{FF2B5EF4-FFF2-40B4-BE49-F238E27FC236}">
                <a16:creationId xmlns:a16="http://schemas.microsoft.com/office/drawing/2014/main" id="{A4C9A410-78F2-A54C-B8F4-EBD8948E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0"/>
            <a:ext cx="10696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8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pired Fruits HD new free tab theme - Extore.Space">
            <a:extLst>
              <a:ext uri="{FF2B5EF4-FFF2-40B4-BE49-F238E27FC236}">
                <a16:creationId xmlns:a16="http://schemas.microsoft.com/office/drawing/2014/main" id="{AD4A58A2-0CA6-D942-AD08-7B767E1C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3" y="0"/>
            <a:ext cx="6000497" cy="375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w cutting down on junk food could help save the environment">
            <a:extLst>
              <a:ext uri="{FF2B5EF4-FFF2-40B4-BE49-F238E27FC236}">
                <a16:creationId xmlns:a16="http://schemas.microsoft.com/office/drawing/2014/main" id="{98987744-87EC-0748-8FF9-01A683061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3061162"/>
            <a:ext cx="6842759" cy="33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4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ere in the World? - Geographical Magazine">
            <a:extLst>
              <a:ext uri="{FF2B5EF4-FFF2-40B4-BE49-F238E27FC236}">
                <a16:creationId xmlns:a16="http://schemas.microsoft.com/office/drawing/2014/main" id="{83B2E5F6-C9F1-8B42-888C-33BD03D7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80246"/>
            <a:ext cx="5546092" cy="369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wer Hill School Profile (2021-22) | Wilmington, DE">
            <a:extLst>
              <a:ext uri="{FF2B5EF4-FFF2-40B4-BE49-F238E27FC236}">
                <a16:creationId xmlns:a16="http://schemas.microsoft.com/office/drawing/2014/main" id="{165ADCD0-A2CA-F846-A310-37AC9A73E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97" y="2286000"/>
            <a:ext cx="69045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2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avel - CCPC Consumers">
            <a:extLst>
              <a:ext uri="{FF2B5EF4-FFF2-40B4-BE49-F238E27FC236}">
                <a16:creationId xmlns:a16="http://schemas.microsoft.com/office/drawing/2014/main" id="{3215F149-7647-144B-8F29-F0105BBDC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013460"/>
            <a:ext cx="52959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-Z list of Countries and Regions in the World :: Nations Online Project">
            <a:extLst>
              <a:ext uri="{FF2B5EF4-FFF2-40B4-BE49-F238E27FC236}">
                <a16:creationId xmlns:a16="http://schemas.microsoft.com/office/drawing/2014/main" id="{ED1F013A-1060-7D43-9457-7D413095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12192000" cy="49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2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mmon Apple Varieties for Snacking, Baking, and More | Stauffers">
            <a:extLst>
              <a:ext uri="{FF2B5EF4-FFF2-40B4-BE49-F238E27FC236}">
                <a16:creationId xmlns:a16="http://schemas.microsoft.com/office/drawing/2014/main" id="{629CAF7B-6A5C-9C45-B753-14001708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4000"/>
            <a:ext cx="1016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9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g Science: Intersting Facts about Dogs - Curiosity Guide">
            <a:extLst>
              <a:ext uri="{FF2B5EF4-FFF2-40B4-BE49-F238E27FC236}">
                <a16:creationId xmlns:a16="http://schemas.microsoft.com/office/drawing/2014/main" id="{2462FCC7-60EA-6A4D-8AD1-A669ED0D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0"/>
            <a:ext cx="10455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0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 Reasons Why We Hate Each Other: Misconceptions That Create Anger - Bon  Vita">
            <a:extLst>
              <a:ext uri="{FF2B5EF4-FFF2-40B4-BE49-F238E27FC236}">
                <a16:creationId xmlns:a16="http://schemas.microsoft.com/office/drawing/2014/main" id="{B6C305EC-F7DD-C94D-AD23-F720AFB6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1572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1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ocolate day Archives - Voylla">
            <a:extLst>
              <a:ext uri="{FF2B5EF4-FFF2-40B4-BE49-F238E27FC236}">
                <a16:creationId xmlns:a16="http://schemas.microsoft.com/office/drawing/2014/main" id="{0D31D6BE-DD97-544E-BB2C-6876119AC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2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w to Overcome Test Anxiety">
            <a:extLst>
              <a:ext uri="{FF2B5EF4-FFF2-40B4-BE49-F238E27FC236}">
                <a16:creationId xmlns:a16="http://schemas.microsoft.com/office/drawing/2014/main" id="{B0C428E1-9A9E-0D47-A3A0-705B1C816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88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 Liu</dc:creator>
  <cp:lastModifiedBy>Xiao Liu</cp:lastModifiedBy>
  <cp:revision>5</cp:revision>
  <dcterms:created xsi:type="dcterms:W3CDTF">2021-10-18T13:47:43Z</dcterms:created>
  <dcterms:modified xsi:type="dcterms:W3CDTF">2021-10-18T14:01:51Z</dcterms:modified>
</cp:coreProperties>
</file>