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1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3726-6228-8341-A301-1703502B1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80A0C-7D95-7746-88A5-E4B97BE81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7B65-D2A6-134E-8C0C-75C5A037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49B6C-AFAF-414C-BE12-E2DDB703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4A95D-5466-4242-9288-7C8F8C6F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542A-E374-C14C-99F6-C82802FF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7A1D8-EF8E-E44D-AB16-5A61CF746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654CF-0537-9443-8C3E-30373050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2618-4A7C-6E4F-B4BE-3B071BB6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1847-AE7A-D24B-8B7E-37A7678B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9C940-5900-7B43-AC88-C7BECF3FD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35CFF-CECE-3049-8212-7DB00041E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3C2E6-9B5C-9543-8AB0-364CAEE1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BE354-FED8-2A4E-A828-1E53AE4D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5C44-13B1-CE44-AF2E-304CD382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5CC9-04B9-A54B-BD42-568B2767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A101-1943-8B41-A0AF-6F84EA03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B8061-1376-D044-9EB2-67D95FFD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8137C-2F6B-4C47-BED7-B9704A8C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0180-14E8-C94B-B6E9-840E57C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3CF9-AF39-264B-8653-EE49F781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0440-5FB9-F04B-8B5D-B8978E81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029B-EE59-E041-A988-02131A9A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67E7-3AA2-D643-8D2A-1B5687B6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2392-9D5E-CA4D-BD7E-E250C19F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8876-05B3-6848-9EBF-7F5F1A35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A018-629C-AD4F-ADBD-BE43AB550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7117-9AFE-6844-B772-065C9A70B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A92F-0DBC-044C-A49B-A0E79A34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18E9D-ED71-884A-8511-1B67CA74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85EC1-FA9A-2548-ADA7-698DBE8C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75E-0A3E-6444-B456-77531098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BA72A-9A68-314F-9833-6C908E3ED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C843D-9E80-7C49-9C0A-EAB2F14A0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839F8-448A-4447-B05C-02580F1B8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74B0E-12B1-824E-AC93-B3BD9172B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4DA52-9127-344A-8391-00119CCE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0B305-8DD1-0441-A5D0-373D2D7D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3C762-BD21-D54E-BB12-CED7F9F4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4F1B-8B79-904D-816F-99B725C4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1F7F3-42E5-B448-A620-D444F1FF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3BB2C-AB01-4B4D-B187-7A64E846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B1F2-06B9-9C40-BE44-2FB96C91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EE0CA-E98A-654F-9F31-86C92ED8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C6396-E525-FD44-84AE-3A4199E5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50B0C-09D0-654D-9197-132276FB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2B64-8DDA-6E4B-AF51-2D1F054A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A7E9-C7B5-8848-8ACE-DCA35B50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2C69-1663-D741-A4C0-4C1EF550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8212F-BA3B-C94D-A5C3-067ED6EE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0C63E-8955-2F46-90DC-F3EF04B5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95011-BDF9-0646-A3FC-1C71EAE9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6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BBEC-43EA-4247-9A08-A63D7680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3FCFC-4B3B-D64B-9852-C45FCD806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851BC-5A6F-B548-BF81-57B4563C9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DE1B1-D854-3044-A7CA-1022D398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D1BE3-AE13-1940-B672-98BF2249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B88B-68AB-3343-BF53-847DDB84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61F97-3E3A-804E-934D-D3C3211A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DB156-47F2-C84B-A57A-12537759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E110E-FF8F-E34A-BC77-56954A303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DB64-80E7-7C4F-97A4-B374404530E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6F2B-C0D9-1A42-BF48-60D793F3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2A7A3-B270-4C45-AD5C-3FCD3A3F1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5C1C-EBFA-404A-ABF7-C8714F29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42C7-227B-3141-AFEF-C783B052D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220155"/>
            <a:ext cx="9144000" cy="2387600"/>
          </a:xfrm>
        </p:spPr>
        <p:txBody>
          <a:bodyPr/>
          <a:lstStyle/>
          <a:p>
            <a:pPr algn="l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一只想飞的猪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8BE97-2D6F-EB4F-827B-D8CC3BA16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Pig Can&amp;#39;t Fly | Animal Law Update">
            <a:extLst>
              <a:ext uri="{FF2B5EF4-FFF2-40B4-BE49-F238E27FC236}">
                <a16:creationId xmlns:a16="http://schemas.microsoft.com/office/drawing/2014/main" id="{47FB5987-F0FF-3240-B581-46A2E83B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78" y="377952"/>
            <a:ext cx="5546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0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B4E9-AE95-7F47-BA8A-9B1CCBCE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8" y="645541"/>
            <a:ext cx="10515600" cy="1325563"/>
          </a:xfrm>
        </p:spPr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你好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，我叫小猪。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我是一只想飞的猪。可是，我没有翅膀。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028" name="Picture 4" descr="Cute Baby Pigs Wallpapers - Top Free Cute Baby Pigs Backgrounds -  WallpaperAccess">
            <a:extLst>
              <a:ext uri="{FF2B5EF4-FFF2-40B4-BE49-F238E27FC236}">
                <a16:creationId xmlns:a16="http://schemas.microsoft.com/office/drawing/2014/main" id="{E67BD5C2-E9C0-E647-8A72-D4FB6429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6" y="2131072"/>
            <a:ext cx="6077204" cy="44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9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91FB-7B2A-644A-B4D5-B9805FDE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我的妈妈说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：“你前年不能飞，去年不能飞，今年不能飞，明年不能飞，后年也不能飞！”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098" name="Picture 2" descr="Cartoon Animal Cute Animal Pink Pig With Mom PNG Image and PSD File For  Free Download - Lovepik | 611503450">
            <a:extLst>
              <a:ext uri="{FF2B5EF4-FFF2-40B4-BE49-F238E27FC236}">
                <a16:creationId xmlns:a16="http://schemas.microsoft.com/office/drawing/2014/main" id="{21413B87-889D-3947-8410-C998963F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72" y="1892808"/>
            <a:ext cx="4867656" cy="48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54A2C1-CF61-B04F-849A-55B579DBE2E4}"/>
              </a:ext>
            </a:extLst>
          </p:cNvPr>
          <p:cNvGrpSpPr/>
          <p:nvPr/>
        </p:nvGrpSpPr>
        <p:grpSpPr>
          <a:xfrm>
            <a:off x="481012" y="2074367"/>
            <a:ext cx="10091738" cy="2252269"/>
            <a:chOff x="481012" y="2074367"/>
            <a:chExt cx="10091738" cy="2252269"/>
          </a:xfrm>
        </p:grpSpPr>
        <p:sp>
          <p:nvSpPr>
            <p:cNvPr id="4" name="Rectangular Callout 3">
              <a:extLst>
                <a:ext uri="{FF2B5EF4-FFF2-40B4-BE49-F238E27FC236}">
                  <a16:creationId xmlns:a16="http://schemas.microsoft.com/office/drawing/2014/main" id="{87CE2CA0-4F27-894C-AC15-9324E71C6EB0}"/>
                </a:ext>
              </a:extLst>
            </p:cNvPr>
            <p:cNvSpPr/>
            <p:nvPr/>
          </p:nvSpPr>
          <p:spPr>
            <a:xfrm>
              <a:off x="481012" y="2074367"/>
              <a:ext cx="2977961" cy="1787723"/>
            </a:xfrm>
            <a:custGeom>
              <a:avLst/>
              <a:gdLst>
                <a:gd name="connsiteX0" fmla="*/ 0 w 2519363"/>
                <a:gd name="connsiteY0" fmla="*/ 0 h 1385887"/>
                <a:gd name="connsiteX1" fmla="*/ 419894 w 2519363"/>
                <a:gd name="connsiteY1" fmla="*/ 0 h 1385887"/>
                <a:gd name="connsiteX2" fmla="*/ 419894 w 2519363"/>
                <a:gd name="connsiteY2" fmla="*/ 0 h 1385887"/>
                <a:gd name="connsiteX3" fmla="*/ 1049735 w 2519363"/>
                <a:gd name="connsiteY3" fmla="*/ 0 h 1385887"/>
                <a:gd name="connsiteX4" fmla="*/ 2519363 w 2519363"/>
                <a:gd name="connsiteY4" fmla="*/ 0 h 1385887"/>
                <a:gd name="connsiteX5" fmla="*/ 2519363 w 2519363"/>
                <a:gd name="connsiteY5" fmla="*/ 808434 h 1385887"/>
                <a:gd name="connsiteX6" fmla="*/ 2519363 w 2519363"/>
                <a:gd name="connsiteY6" fmla="*/ 808434 h 1385887"/>
                <a:gd name="connsiteX7" fmla="*/ 2519363 w 2519363"/>
                <a:gd name="connsiteY7" fmla="*/ 1154906 h 1385887"/>
                <a:gd name="connsiteX8" fmla="*/ 2519363 w 2519363"/>
                <a:gd name="connsiteY8" fmla="*/ 1385887 h 1385887"/>
                <a:gd name="connsiteX9" fmla="*/ 1049735 w 2519363"/>
                <a:gd name="connsiteY9" fmla="*/ 1385887 h 1385887"/>
                <a:gd name="connsiteX10" fmla="*/ 734823 w 2519363"/>
                <a:gd name="connsiteY10" fmla="*/ 1559123 h 1385887"/>
                <a:gd name="connsiteX11" fmla="*/ 419894 w 2519363"/>
                <a:gd name="connsiteY11" fmla="*/ 1385887 h 1385887"/>
                <a:gd name="connsiteX12" fmla="*/ 0 w 2519363"/>
                <a:gd name="connsiteY12" fmla="*/ 1385887 h 1385887"/>
                <a:gd name="connsiteX13" fmla="*/ 0 w 2519363"/>
                <a:gd name="connsiteY13" fmla="*/ 1154906 h 1385887"/>
                <a:gd name="connsiteX14" fmla="*/ 0 w 2519363"/>
                <a:gd name="connsiteY14" fmla="*/ 808434 h 1385887"/>
                <a:gd name="connsiteX15" fmla="*/ 0 w 2519363"/>
                <a:gd name="connsiteY15" fmla="*/ 808434 h 1385887"/>
                <a:gd name="connsiteX16" fmla="*/ 0 w 2519363"/>
                <a:gd name="connsiteY16" fmla="*/ 0 h 1385887"/>
                <a:gd name="connsiteX0" fmla="*/ 0 w 2977961"/>
                <a:gd name="connsiteY0" fmla="*/ 0 h 1787723"/>
                <a:gd name="connsiteX1" fmla="*/ 419894 w 2977961"/>
                <a:gd name="connsiteY1" fmla="*/ 0 h 1787723"/>
                <a:gd name="connsiteX2" fmla="*/ 419894 w 2977961"/>
                <a:gd name="connsiteY2" fmla="*/ 0 h 1787723"/>
                <a:gd name="connsiteX3" fmla="*/ 1049735 w 2977961"/>
                <a:gd name="connsiteY3" fmla="*/ 0 h 1787723"/>
                <a:gd name="connsiteX4" fmla="*/ 2519363 w 2977961"/>
                <a:gd name="connsiteY4" fmla="*/ 0 h 1787723"/>
                <a:gd name="connsiteX5" fmla="*/ 2519363 w 2977961"/>
                <a:gd name="connsiteY5" fmla="*/ 808434 h 1787723"/>
                <a:gd name="connsiteX6" fmla="*/ 2519363 w 2977961"/>
                <a:gd name="connsiteY6" fmla="*/ 808434 h 1787723"/>
                <a:gd name="connsiteX7" fmla="*/ 2519363 w 2977961"/>
                <a:gd name="connsiteY7" fmla="*/ 1154906 h 1787723"/>
                <a:gd name="connsiteX8" fmla="*/ 2519363 w 2977961"/>
                <a:gd name="connsiteY8" fmla="*/ 1385887 h 1787723"/>
                <a:gd name="connsiteX9" fmla="*/ 1049735 w 2977961"/>
                <a:gd name="connsiteY9" fmla="*/ 1385887 h 1787723"/>
                <a:gd name="connsiteX10" fmla="*/ 2977961 w 2977961"/>
                <a:gd name="connsiteY10" fmla="*/ 1787723 h 1787723"/>
                <a:gd name="connsiteX11" fmla="*/ 419894 w 2977961"/>
                <a:gd name="connsiteY11" fmla="*/ 1385887 h 1787723"/>
                <a:gd name="connsiteX12" fmla="*/ 0 w 2977961"/>
                <a:gd name="connsiteY12" fmla="*/ 1385887 h 1787723"/>
                <a:gd name="connsiteX13" fmla="*/ 0 w 2977961"/>
                <a:gd name="connsiteY13" fmla="*/ 1154906 h 1787723"/>
                <a:gd name="connsiteX14" fmla="*/ 0 w 2977961"/>
                <a:gd name="connsiteY14" fmla="*/ 808434 h 1787723"/>
                <a:gd name="connsiteX15" fmla="*/ 0 w 2977961"/>
                <a:gd name="connsiteY15" fmla="*/ 808434 h 1787723"/>
                <a:gd name="connsiteX16" fmla="*/ 0 w 2977961"/>
                <a:gd name="connsiteY16" fmla="*/ 0 h 178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7961" h="1787723">
                  <a:moveTo>
                    <a:pt x="0" y="0"/>
                  </a:moveTo>
                  <a:lnTo>
                    <a:pt x="419894" y="0"/>
                  </a:lnTo>
                  <a:lnTo>
                    <a:pt x="419894" y="0"/>
                  </a:lnTo>
                  <a:lnTo>
                    <a:pt x="1049735" y="0"/>
                  </a:lnTo>
                  <a:lnTo>
                    <a:pt x="2519363" y="0"/>
                  </a:lnTo>
                  <a:lnTo>
                    <a:pt x="2519363" y="808434"/>
                  </a:lnTo>
                  <a:lnTo>
                    <a:pt x="2519363" y="808434"/>
                  </a:lnTo>
                  <a:lnTo>
                    <a:pt x="2519363" y="1154906"/>
                  </a:lnTo>
                  <a:lnTo>
                    <a:pt x="2519363" y="1385887"/>
                  </a:lnTo>
                  <a:lnTo>
                    <a:pt x="1049735" y="1385887"/>
                  </a:lnTo>
                  <a:lnTo>
                    <a:pt x="2977961" y="1787723"/>
                  </a:lnTo>
                  <a:lnTo>
                    <a:pt x="419894" y="1385887"/>
                  </a:lnTo>
                  <a:lnTo>
                    <a:pt x="0" y="1385887"/>
                  </a:lnTo>
                  <a:lnTo>
                    <a:pt x="0" y="1154906"/>
                  </a:lnTo>
                  <a:lnTo>
                    <a:pt x="0" y="808434"/>
                  </a:lnTo>
                  <a:lnTo>
                    <a:pt x="0" y="808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59F2DE03-89CC-344F-971D-6E9C26787020}"/>
                </a:ext>
              </a:extLst>
            </p:cNvPr>
            <p:cNvSpPr/>
            <p:nvPr/>
          </p:nvSpPr>
          <p:spPr>
            <a:xfrm>
              <a:off x="6943725" y="2386013"/>
              <a:ext cx="3629025" cy="1940623"/>
            </a:xfrm>
            <a:prstGeom prst="cloudCallout">
              <a:avLst>
                <a:gd name="adj1" fmla="val -51542"/>
                <a:gd name="adj2" fmla="val 5955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3BF7BD-113A-514F-886C-04BA13F08C6B}"/>
                </a:ext>
              </a:extLst>
            </p:cNvPr>
            <p:cNvSpPr txBox="1"/>
            <p:nvPr/>
          </p:nvSpPr>
          <p:spPr>
            <a:xfrm>
              <a:off x="481012" y="2286000"/>
              <a:ext cx="2662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你永远不可能飞</a:t>
              </a:r>
              <a:r>
                <a:rPr lang="zh-CN" altLang="en-US" sz="24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</a:t>
              </a:r>
              <a:endParaRPr lang="en-US" sz="24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  <a:p>
              <a:pPr algn="ctr"/>
              <a:r>
                <a:rPr lang="en-US" sz="24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傻瓜</a:t>
              </a:r>
              <a:r>
                <a:rPr lang="zh-CN" altLang="en-US" sz="24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！</a:t>
              </a:r>
              <a:endParaRPr lang="en-US" sz="24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ED307D-1CBE-6D4B-89F8-9007D5C7B8EC}"/>
                </a:ext>
              </a:extLst>
            </p:cNvPr>
            <p:cNvSpPr txBox="1"/>
            <p:nvPr/>
          </p:nvSpPr>
          <p:spPr>
            <a:xfrm>
              <a:off x="7427118" y="2954208"/>
              <a:ext cx="26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可是</a:t>
              </a:r>
              <a:r>
                <a:rPr lang="zh-CN" altLang="en-US" sz="28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，我想飞！</a:t>
              </a:r>
              <a:endParaRPr lang="en-US" sz="28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95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91FB-7B2A-644A-B4D5-B9805FDE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我的爸爸说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：“你前天不能飞，昨天不能飞，今天不能飞，明天不能飞，后天也不能飞！”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074" name="Picture 2" descr="mother pig and baby pink - Clipart World">
            <a:extLst>
              <a:ext uri="{FF2B5EF4-FFF2-40B4-BE49-F238E27FC236}">
                <a16:creationId xmlns:a16="http://schemas.microsoft.com/office/drawing/2014/main" id="{C0D7C995-FD86-4642-8E38-725E9CB2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31" y="2074367"/>
            <a:ext cx="6200204" cy="48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AFF7BB-460D-4C49-B522-6ABD251D787A}"/>
              </a:ext>
            </a:extLst>
          </p:cNvPr>
          <p:cNvGrpSpPr/>
          <p:nvPr/>
        </p:nvGrpSpPr>
        <p:grpSpPr>
          <a:xfrm>
            <a:off x="481012" y="2074367"/>
            <a:ext cx="10091738" cy="2252269"/>
            <a:chOff x="481012" y="2074367"/>
            <a:chExt cx="10091738" cy="2252269"/>
          </a:xfrm>
        </p:grpSpPr>
        <p:sp>
          <p:nvSpPr>
            <p:cNvPr id="6" name="Rectangular Callout 3">
              <a:extLst>
                <a:ext uri="{FF2B5EF4-FFF2-40B4-BE49-F238E27FC236}">
                  <a16:creationId xmlns:a16="http://schemas.microsoft.com/office/drawing/2014/main" id="{C1162713-C872-B849-8584-E52E53B090D0}"/>
                </a:ext>
              </a:extLst>
            </p:cNvPr>
            <p:cNvSpPr/>
            <p:nvPr/>
          </p:nvSpPr>
          <p:spPr>
            <a:xfrm>
              <a:off x="481012" y="2074367"/>
              <a:ext cx="2977961" cy="1787723"/>
            </a:xfrm>
            <a:custGeom>
              <a:avLst/>
              <a:gdLst>
                <a:gd name="connsiteX0" fmla="*/ 0 w 2519363"/>
                <a:gd name="connsiteY0" fmla="*/ 0 h 1385887"/>
                <a:gd name="connsiteX1" fmla="*/ 419894 w 2519363"/>
                <a:gd name="connsiteY1" fmla="*/ 0 h 1385887"/>
                <a:gd name="connsiteX2" fmla="*/ 419894 w 2519363"/>
                <a:gd name="connsiteY2" fmla="*/ 0 h 1385887"/>
                <a:gd name="connsiteX3" fmla="*/ 1049735 w 2519363"/>
                <a:gd name="connsiteY3" fmla="*/ 0 h 1385887"/>
                <a:gd name="connsiteX4" fmla="*/ 2519363 w 2519363"/>
                <a:gd name="connsiteY4" fmla="*/ 0 h 1385887"/>
                <a:gd name="connsiteX5" fmla="*/ 2519363 w 2519363"/>
                <a:gd name="connsiteY5" fmla="*/ 808434 h 1385887"/>
                <a:gd name="connsiteX6" fmla="*/ 2519363 w 2519363"/>
                <a:gd name="connsiteY6" fmla="*/ 808434 h 1385887"/>
                <a:gd name="connsiteX7" fmla="*/ 2519363 w 2519363"/>
                <a:gd name="connsiteY7" fmla="*/ 1154906 h 1385887"/>
                <a:gd name="connsiteX8" fmla="*/ 2519363 w 2519363"/>
                <a:gd name="connsiteY8" fmla="*/ 1385887 h 1385887"/>
                <a:gd name="connsiteX9" fmla="*/ 1049735 w 2519363"/>
                <a:gd name="connsiteY9" fmla="*/ 1385887 h 1385887"/>
                <a:gd name="connsiteX10" fmla="*/ 734823 w 2519363"/>
                <a:gd name="connsiteY10" fmla="*/ 1559123 h 1385887"/>
                <a:gd name="connsiteX11" fmla="*/ 419894 w 2519363"/>
                <a:gd name="connsiteY11" fmla="*/ 1385887 h 1385887"/>
                <a:gd name="connsiteX12" fmla="*/ 0 w 2519363"/>
                <a:gd name="connsiteY12" fmla="*/ 1385887 h 1385887"/>
                <a:gd name="connsiteX13" fmla="*/ 0 w 2519363"/>
                <a:gd name="connsiteY13" fmla="*/ 1154906 h 1385887"/>
                <a:gd name="connsiteX14" fmla="*/ 0 w 2519363"/>
                <a:gd name="connsiteY14" fmla="*/ 808434 h 1385887"/>
                <a:gd name="connsiteX15" fmla="*/ 0 w 2519363"/>
                <a:gd name="connsiteY15" fmla="*/ 808434 h 1385887"/>
                <a:gd name="connsiteX16" fmla="*/ 0 w 2519363"/>
                <a:gd name="connsiteY16" fmla="*/ 0 h 1385887"/>
                <a:gd name="connsiteX0" fmla="*/ 0 w 2977961"/>
                <a:gd name="connsiteY0" fmla="*/ 0 h 1787723"/>
                <a:gd name="connsiteX1" fmla="*/ 419894 w 2977961"/>
                <a:gd name="connsiteY1" fmla="*/ 0 h 1787723"/>
                <a:gd name="connsiteX2" fmla="*/ 419894 w 2977961"/>
                <a:gd name="connsiteY2" fmla="*/ 0 h 1787723"/>
                <a:gd name="connsiteX3" fmla="*/ 1049735 w 2977961"/>
                <a:gd name="connsiteY3" fmla="*/ 0 h 1787723"/>
                <a:gd name="connsiteX4" fmla="*/ 2519363 w 2977961"/>
                <a:gd name="connsiteY4" fmla="*/ 0 h 1787723"/>
                <a:gd name="connsiteX5" fmla="*/ 2519363 w 2977961"/>
                <a:gd name="connsiteY5" fmla="*/ 808434 h 1787723"/>
                <a:gd name="connsiteX6" fmla="*/ 2519363 w 2977961"/>
                <a:gd name="connsiteY6" fmla="*/ 808434 h 1787723"/>
                <a:gd name="connsiteX7" fmla="*/ 2519363 w 2977961"/>
                <a:gd name="connsiteY7" fmla="*/ 1154906 h 1787723"/>
                <a:gd name="connsiteX8" fmla="*/ 2519363 w 2977961"/>
                <a:gd name="connsiteY8" fmla="*/ 1385887 h 1787723"/>
                <a:gd name="connsiteX9" fmla="*/ 1049735 w 2977961"/>
                <a:gd name="connsiteY9" fmla="*/ 1385887 h 1787723"/>
                <a:gd name="connsiteX10" fmla="*/ 2977961 w 2977961"/>
                <a:gd name="connsiteY10" fmla="*/ 1787723 h 1787723"/>
                <a:gd name="connsiteX11" fmla="*/ 419894 w 2977961"/>
                <a:gd name="connsiteY11" fmla="*/ 1385887 h 1787723"/>
                <a:gd name="connsiteX12" fmla="*/ 0 w 2977961"/>
                <a:gd name="connsiteY12" fmla="*/ 1385887 h 1787723"/>
                <a:gd name="connsiteX13" fmla="*/ 0 w 2977961"/>
                <a:gd name="connsiteY13" fmla="*/ 1154906 h 1787723"/>
                <a:gd name="connsiteX14" fmla="*/ 0 w 2977961"/>
                <a:gd name="connsiteY14" fmla="*/ 808434 h 1787723"/>
                <a:gd name="connsiteX15" fmla="*/ 0 w 2977961"/>
                <a:gd name="connsiteY15" fmla="*/ 808434 h 1787723"/>
                <a:gd name="connsiteX16" fmla="*/ 0 w 2977961"/>
                <a:gd name="connsiteY16" fmla="*/ 0 h 178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7961" h="1787723">
                  <a:moveTo>
                    <a:pt x="0" y="0"/>
                  </a:moveTo>
                  <a:lnTo>
                    <a:pt x="419894" y="0"/>
                  </a:lnTo>
                  <a:lnTo>
                    <a:pt x="419894" y="0"/>
                  </a:lnTo>
                  <a:lnTo>
                    <a:pt x="1049735" y="0"/>
                  </a:lnTo>
                  <a:lnTo>
                    <a:pt x="2519363" y="0"/>
                  </a:lnTo>
                  <a:lnTo>
                    <a:pt x="2519363" y="808434"/>
                  </a:lnTo>
                  <a:lnTo>
                    <a:pt x="2519363" y="808434"/>
                  </a:lnTo>
                  <a:lnTo>
                    <a:pt x="2519363" y="1154906"/>
                  </a:lnTo>
                  <a:lnTo>
                    <a:pt x="2519363" y="1385887"/>
                  </a:lnTo>
                  <a:lnTo>
                    <a:pt x="1049735" y="1385887"/>
                  </a:lnTo>
                  <a:lnTo>
                    <a:pt x="2977961" y="1787723"/>
                  </a:lnTo>
                  <a:lnTo>
                    <a:pt x="419894" y="1385887"/>
                  </a:lnTo>
                  <a:lnTo>
                    <a:pt x="0" y="1385887"/>
                  </a:lnTo>
                  <a:lnTo>
                    <a:pt x="0" y="1154906"/>
                  </a:lnTo>
                  <a:lnTo>
                    <a:pt x="0" y="808434"/>
                  </a:lnTo>
                  <a:lnTo>
                    <a:pt x="0" y="808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1296865-DDC3-3B42-B477-86A07CD39FD8}"/>
                </a:ext>
              </a:extLst>
            </p:cNvPr>
            <p:cNvSpPr/>
            <p:nvPr/>
          </p:nvSpPr>
          <p:spPr>
            <a:xfrm>
              <a:off x="6943725" y="2386013"/>
              <a:ext cx="3629025" cy="1940623"/>
            </a:xfrm>
            <a:prstGeom prst="cloudCallout">
              <a:avLst>
                <a:gd name="adj1" fmla="val -51542"/>
                <a:gd name="adj2" fmla="val 5955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A39D86-922C-EB45-B4BF-C2326E3265B4}"/>
                </a:ext>
              </a:extLst>
            </p:cNvPr>
            <p:cNvSpPr txBox="1"/>
            <p:nvPr/>
          </p:nvSpPr>
          <p:spPr>
            <a:xfrm>
              <a:off x="481012" y="2286000"/>
              <a:ext cx="2662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你永远不可能飞</a:t>
              </a:r>
              <a:r>
                <a:rPr lang="zh-CN" altLang="en-US" sz="24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</a:t>
              </a:r>
              <a:endParaRPr lang="en-US" sz="24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  <a:p>
              <a:pPr algn="ctr"/>
              <a:r>
                <a:rPr lang="en-US" sz="24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傻瓜</a:t>
              </a:r>
              <a:r>
                <a:rPr lang="zh-CN" altLang="en-US" sz="24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！</a:t>
              </a:r>
              <a:endParaRPr lang="en-US" sz="24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C1E4E0-FFD0-674F-B19D-10AAA5D4539F}"/>
                </a:ext>
              </a:extLst>
            </p:cNvPr>
            <p:cNvSpPr txBox="1"/>
            <p:nvPr/>
          </p:nvSpPr>
          <p:spPr>
            <a:xfrm>
              <a:off x="7427118" y="2954208"/>
              <a:ext cx="26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可是</a:t>
              </a:r>
              <a:r>
                <a:rPr lang="zh-CN" altLang="en-US" sz="28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，我想飞！</a:t>
              </a:r>
              <a:endParaRPr lang="en-US" sz="28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91FB-7B2A-644A-B4D5-B9805FDE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我的哥哥说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：“你上个星期不能飞，这个星期不能飞，下个星期也不能飞！”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122" name="Picture 2" descr="Two Pigs Parent And Child Cartoon Two Digital Art by Popmarleo">
            <a:extLst>
              <a:ext uri="{FF2B5EF4-FFF2-40B4-BE49-F238E27FC236}">
                <a16:creationId xmlns:a16="http://schemas.microsoft.com/office/drawing/2014/main" id="{E1AB2A41-1429-384D-9A16-CEFA0436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32" y="1858922"/>
            <a:ext cx="5081588" cy="45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689D7C3-A11E-BC4D-A9AE-3E34901457CC}"/>
              </a:ext>
            </a:extLst>
          </p:cNvPr>
          <p:cNvGrpSpPr/>
          <p:nvPr/>
        </p:nvGrpSpPr>
        <p:grpSpPr>
          <a:xfrm>
            <a:off x="1074483" y="2040193"/>
            <a:ext cx="9684005" cy="2531938"/>
            <a:chOff x="-189961" y="2183067"/>
            <a:chExt cx="9684005" cy="2531938"/>
          </a:xfrm>
        </p:grpSpPr>
        <p:sp>
          <p:nvSpPr>
            <p:cNvPr id="6" name="Rectangular Callout 3">
              <a:extLst>
                <a:ext uri="{FF2B5EF4-FFF2-40B4-BE49-F238E27FC236}">
                  <a16:creationId xmlns:a16="http://schemas.microsoft.com/office/drawing/2014/main" id="{3824CD08-7F41-9C47-A3AF-832706232546}"/>
                </a:ext>
              </a:extLst>
            </p:cNvPr>
            <p:cNvSpPr/>
            <p:nvPr/>
          </p:nvSpPr>
          <p:spPr>
            <a:xfrm flipH="1">
              <a:off x="6125113" y="2183067"/>
              <a:ext cx="3225612" cy="1831719"/>
            </a:xfrm>
            <a:custGeom>
              <a:avLst/>
              <a:gdLst>
                <a:gd name="connsiteX0" fmla="*/ 0 w 2519363"/>
                <a:gd name="connsiteY0" fmla="*/ 0 h 1385887"/>
                <a:gd name="connsiteX1" fmla="*/ 419894 w 2519363"/>
                <a:gd name="connsiteY1" fmla="*/ 0 h 1385887"/>
                <a:gd name="connsiteX2" fmla="*/ 419894 w 2519363"/>
                <a:gd name="connsiteY2" fmla="*/ 0 h 1385887"/>
                <a:gd name="connsiteX3" fmla="*/ 1049735 w 2519363"/>
                <a:gd name="connsiteY3" fmla="*/ 0 h 1385887"/>
                <a:gd name="connsiteX4" fmla="*/ 2519363 w 2519363"/>
                <a:gd name="connsiteY4" fmla="*/ 0 h 1385887"/>
                <a:gd name="connsiteX5" fmla="*/ 2519363 w 2519363"/>
                <a:gd name="connsiteY5" fmla="*/ 808434 h 1385887"/>
                <a:gd name="connsiteX6" fmla="*/ 2519363 w 2519363"/>
                <a:gd name="connsiteY6" fmla="*/ 808434 h 1385887"/>
                <a:gd name="connsiteX7" fmla="*/ 2519363 w 2519363"/>
                <a:gd name="connsiteY7" fmla="*/ 1154906 h 1385887"/>
                <a:gd name="connsiteX8" fmla="*/ 2519363 w 2519363"/>
                <a:gd name="connsiteY8" fmla="*/ 1385887 h 1385887"/>
                <a:gd name="connsiteX9" fmla="*/ 1049735 w 2519363"/>
                <a:gd name="connsiteY9" fmla="*/ 1385887 h 1385887"/>
                <a:gd name="connsiteX10" fmla="*/ 734823 w 2519363"/>
                <a:gd name="connsiteY10" fmla="*/ 1559123 h 1385887"/>
                <a:gd name="connsiteX11" fmla="*/ 419894 w 2519363"/>
                <a:gd name="connsiteY11" fmla="*/ 1385887 h 1385887"/>
                <a:gd name="connsiteX12" fmla="*/ 0 w 2519363"/>
                <a:gd name="connsiteY12" fmla="*/ 1385887 h 1385887"/>
                <a:gd name="connsiteX13" fmla="*/ 0 w 2519363"/>
                <a:gd name="connsiteY13" fmla="*/ 1154906 h 1385887"/>
                <a:gd name="connsiteX14" fmla="*/ 0 w 2519363"/>
                <a:gd name="connsiteY14" fmla="*/ 808434 h 1385887"/>
                <a:gd name="connsiteX15" fmla="*/ 0 w 2519363"/>
                <a:gd name="connsiteY15" fmla="*/ 808434 h 1385887"/>
                <a:gd name="connsiteX16" fmla="*/ 0 w 2519363"/>
                <a:gd name="connsiteY16" fmla="*/ 0 h 1385887"/>
                <a:gd name="connsiteX0" fmla="*/ 0 w 2977961"/>
                <a:gd name="connsiteY0" fmla="*/ 0 h 1787723"/>
                <a:gd name="connsiteX1" fmla="*/ 419894 w 2977961"/>
                <a:gd name="connsiteY1" fmla="*/ 0 h 1787723"/>
                <a:gd name="connsiteX2" fmla="*/ 419894 w 2977961"/>
                <a:gd name="connsiteY2" fmla="*/ 0 h 1787723"/>
                <a:gd name="connsiteX3" fmla="*/ 1049735 w 2977961"/>
                <a:gd name="connsiteY3" fmla="*/ 0 h 1787723"/>
                <a:gd name="connsiteX4" fmla="*/ 2519363 w 2977961"/>
                <a:gd name="connsiteY4" fmla="*/ 0 h 1787723"/>
                <a:gd name="connsiteX5" fmla="*/ 2519363 w 2977961"/>
                <a:gd name="connsiteY5" fmla="*/ 808434 h 1787723"/>
                <a:gd name="connsiteX6" fmla="*/ 2519363 w 2977961"/>
                <a:gd name="connsiteY6" fmla="*/ 808434 h 1787723"/>
                <a:gd name="connsiteX7" fmla="*/ 2519363 w 2977961"/>
                <a:gd name="connsiteY7" fmla="*/ 1154906 h 1787723"/>
                <a:gd name="connsiteX8" fmla="*/ 2519363 w 2977961"/>
                <a:gd name="connsiteY8" fmla="*/ 1385887 h 1787723"/>
                <a:gd name="connsiteX9" fmla="*/ 1049735 w 2977961"/>
                <a:gd name="connsiteY9" fmla="*/ 1385887 h 1787723"/>
                <a:gd name="connsiteX10" fmla="*/ 2977961 w 2977961"/>
                <a:gd name="connsiteY10" fmla="*/ 1787723 h 1787723"/>
                <a:gd name="connsiteX11" fmla="*/ 419894 w 2977961"/>
                <a:gd name="connsiteY11" fmla="*/ 1385887 h 1787723"/>
                <a:gd name="connsiteX12" fmla="*/ 0 w 2977961"/>
                <a:gd name="connsiteY12" fmla="*/ 1385887 h 1787723"/>
                <a:gd name="connsiteX13" fmla="*/ 0 w 2977961"/>
                <a:gd name="connsiteY13" fmla="*/ 1154906 h 1787723"/>
                <a:gd name="connsiteX14" fmla="*/ 0 w 2977961"/>
                <a:gd name="connsiteY14" fmla="*/ 808434 h 1787723"/>
                <a:gd name="connsiteX15" fmla="*/ 0 w 2977961"/>
                <a:gd name="connsiteY15" fmla="*/ 808434 h 1787723"/>
                <a:gd name="connsiteX16" fmla="*/ 0 w 2977961"/>
                <a:gd name="connsiteY16" fmla="*/ 0 h 178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7961" h="1787723">
                  <a:moveTo>
                    <a:pt x="0" y="0"/>
                  </a:moveTo>
                  <a:lnTo>
                    <a:pt x="419894" y="0"/>
                  </a:lnTo>
                  <a:lnTo>
                    <a:pt x="419894" y="0"/>
                  </a:lnTo>
                  <a:lnTo>
                    <a:pt x="1049735" y="0"/>
                  </a:lnTo>
                  <a:lnTo>
                    <a:pt x="2519363" y="0"/>
                  </a:lnTo>
                  <a:lnTo>
                    <a:pt x="2519363" y="808434"/>
                  </a:lnTo>
                  <a:lnTo>
                    <a:pt x="2519363" y="808434"/>
                  </a:lnTo>
                  <a:lnTo>
                    <a:pt x="2519363" y="1154906"/>
                  </a:lnTo>
                  <a:lnTo>
                    <a:pt x="2519363" y="1385887"/>
                  </a:lnTo>
                  <a:lnTo>
                    <a:pt x="1049735" y="1385887"/>
                  </a:lnTo>
                  <a:lnTo>
                    <a:pt x="2977961" y="1787723"/>
                  </a:lnTo>
                  <a:lnTo>
                    <a:pt x="419894" y="1385887"/>
                  </a:lnTo>
                  <a:lnTo>
                    <a:pt x="0" y="1385887"/>
                  </a:lnTo>
                  <a:lnTo>
                    <a:pt x="0" y="1154906"/>
                  </a:lnTo>
                  <a:lnTo>
                    <a:pt x="0" y="808434"/>
                  </a:lnTo>
                  <a:lnTo>
                    <a:pt x="0" y="808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6E49E8F6-86D8-2140-945C-33B4DD9CBBCF}"/>
                </a:ext>
              </a:extLst>
            </p:cNvPr>
            <p:cNvSpPr/>
            <p:nvPr/>
          </p:nvSpPr>
          <p:spPr>
            <a:xfrm>
              <a:off x="-189961" y="2774382"/>
              <a:ext cx="3629025" cy="1940623"/>
            </a:xfrm>
            <a:prstGeom prst="cloudCallout">
              <a:avLst>
                <a:gd name="adj1" fmla="val 45702"/>
                <a:gd name="adj2" fmla="val 5219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57E3B2-E534-AF4D-ABEA-92C3972C8177}"/>
                </a:ext>
              </a:extLst>
            </p:cNvPr>
            <p:cNvSpPr txBox="1"/>
            <p:nvPr/>
          </p:nvSpPr>
          <p:spPr>
            <a:xfrm>
              <a:off x="6617050" y="2402217"/>
              <a:ext cx="2876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你永远不可能飞</a:t>
              </a:r>
              <a:r>
                <a:rPr lang="zh-CN" altLang="en-US" sz="28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</a:t>
              </a:r>
              <a:endParaRPr lang="en-US" sz="28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  <a:p>
              <a:pPr algn="ctr"/>
              <a:r>
                <a:rPr lang="en-US" sz="28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傻瓜</a:t>
              </a:r>
              <a:r>
                <a:rPr lang="zh-CN" altLang="en-US" sz="28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！</a:t>
              </a:r>
              <a:endParaRPr lang="en-US" sz="28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5ACCAA-EF7E-7A4D-80F0-1753942F5B4E}"/>
                </a:ext>
              </a:extLst>
            </p:cNvPr>
            <p:cNvSpPr txBox="1"/>
            <p:nvPr/>
          </p:nvSpPr>
          <p:spPr>
            <a:xfrm>
              <a:off x="373413" y="3356324"/>
              <a:ext cx="26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可是</a:t>
              </a:r>
              <a:r>
                <a:rPr lang="zh-CN" altLang="en-US" sz="28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，我想飞！</a:t>
              </a:r>
              <a:endParaRPr lang="en-US" sz="28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27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91FB-7B2A-644A-B4D5-B9805FDE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我的姐姐说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：“你上个月不能飞，这个月不能飞，下个月也不能飞！”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6146" name="Picture 2" descr="Pig Mother Stock Illustrations – 543 Pig Mother Stock Illustrations,  Vectors &amp;amp; Clipart - Dreamstime">
            <a:extLst>
              <a:ext uri="{FF2B5EF4-FFF2-40B4-BE49-F238E27FC236}">
                <a16:creationId xmlns:a16="http://schemas.microsoft.com/office/drawing/2014/main" id="{712A1BB5-081F-8B48-97C3-A70CAF3D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1864923"/>
            <a:ext cx="6682677" cy="46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20EC7B-FDB2-1145-B253-BCB8E2B719D7}"/>
              </a:ext>
            </a:extLst>
          </p:cNvPr>
          <p:cNvGrpSpPr/>
          <p:nvPr/>
        </p:nvGrpSpPr>
        <p:grpSpPr>
          <a:xfrm>
            <a:off x="481012" y="2074367"/>
            <a:ext cx="10091738" cy="2252269"/>
            <a:chOff x="481012" y="2074367"/>
            <a:chExt cx="10091738" cy="2252269"/>
          </a:xfrm>
        </p:grpSpPr>
        <p:sp>
          <p:nvSpPr>
            <p:cNvPr id="5" name="Rectangular Callout 3">
              <a:extLst>
                <a:ext uri="{FF2B5EF4-FFF2-40B4-BE49-F238E27FC236}">
                  <a16:creationId xmlns:a16="http://schemas.microsoft.com/office/drawing/2014/main" id="{F406AFF0-8B8D-B947-AF8A-C2751E3EBB7A}"/>
                </a:ext>
              </a:extLst>
            </p:cNvPr>
            <p:cNvSpPr/>
            <p:nvPr/>
          </p:nvSpPr>
          <p:spPr>
            <a:xfrm>
              <a:off x="481012" y="2074367"/>
              <a:ext cx="2977961" cy="1787723"/>
            </a:xfrm>
            <a:custGeom>
              <a:avLst/>
              <a:gdLst>
                <a:gd name="connsiteX0" fmla="*/ 0 w 2519363"/>
                <a:gd name="connsiteY0" fmla="*/ 0 h 1385887"/>
                <a:gd name="connsiteX1" fmla="*/ 419894 w 2519363"/>
                <a:gd name="connsiteY1" fmla="*/ 0 h 1385887"/>
                <a:gd name="connsiteX2" fmla="*/ 419894 w 2519363"/>
                <a:gd name="connsiteY2" fmla="*/ 0 h 1385887"/>
                <a:gd name="connsiteX3" fmla="*/ 1049735 w 2519363"/>
                <a:gd name="connsiteY3" fmla="*/ 0 h 1385887"/>
                <a:gd name="connsiteX4" fmla="*/ 2519363 w 2519363"/>
                <a:gd name="connsiteY4" fmla="*/ 0 h 1385887"/>
                <a:gd name="connsiteX5" fmla="*/ 2519363 w 2519363"/>
                <a:gd name="connsiteY5" fmla="*/ 808434 h 1385887"/>
                <a:gd name="connsiteX6" fmla="*/ 2519363 w 2519363"/>
                <a:gd name="connsiteY6" fmla="*/ 808434 h 1385887"/>
                <a:gd name="connsiteX7" fmla="*/ 2519363 w 2519363"/>
                <a:gd name="connsiteY7" fmla="*/ 1154906 h 1385887"/>
                <a:gd name="connsiteX8" fmla="*/ 2519363 w 2519363"/>
                <a:gd name="connsiteY8" fmla="*/ 1385887 h 1385887"/>
                <a:gd name="connsiteX9" fmla="*/ 1049735 w 2519363"/>
                <a:gd name="connsiteY9" fmla="*/ 1385887 h 1385887"/>
                <a:gd name="connsiteX10" fmla="*/ 734823 w 2519363"/>
                <a:gd name="connsiteY10" fmla="*/ 1559123 h 1385887"/>
                <a:gd name="connsiteX11" fmla="*/ 419894 w 2519363"/>
                <a:gd name="connsiteY11" fmla="*/ 1385887 h 1385887"/>
                <a:gd name="connsiteX12" fmla="*/ 0 w 2519363"/>
                <a:gd name="connsiteY12" fmla="*/ 1385887 h 1385887"/>
                <a:gd name="connsiteX13" fmla="*/ 0 w 2519363"/>
                <a:gd name="connsiteY13" fmla="*/ 1154906 h 1385887"/>
                <a:gd name="connsiteX14" fmla="*/ 0 w 2519363"/>
                <a:gd name="connsiteY14" fmla="*/ 808434 h 1385887"/>
                <a:gd name="connsiteX15" fmla="*/ 0 w 2519363"/>
                <a:gd name="connsiteY15" fmla="*/ 808434 h 1385887"/>
                <a:gd name="connsiteX16" fmla="*/ 0 w 2519363"/>
                <a:gd name="connsiteY16" fmla="*/ 0 h 1385887"/>
                <a:gd name="connsiteX0" fmla="*/ 0 w 2977961"/>
                <a:gd name="connsiteY0" fmla="*/ 0 h 1787723"/>
                <a:gd name="connsiteX1" fmla="*/ 419894 w 2977961"/>
                <a:gd name="connsiteY1" fmla="*/ 0 h 1787723"/>
                <a:gd name="connsiteX2" fmla="*/ 419894 w 2977961"/>
                <a:gd name="connsiteY2" fmla="*/ 0 h 1787723"/>
                <a:gd name="connsiteX3" fmla="*/ 1049735 w 2977961"/>
                <a:gd name="connsiteY3" fmla="*/ 0 h 1787723"/>
                <a:gd name="connsiteX4" fmla="*/ 2519363 w 2977961"/>
                <a:gd name="connsiteY4" fmla="*/ 0 h 1787723"/>
                <a:gd name="connsiteX5" fmla="*/ 2519363 w 2977961"/>
                <a:gd name="connsiteY5" fmla="*/ 808434 h 1787723"/>
                <a:gd name="connsiteX6" fmla="*/ 2519363 w 2977961"/>
                <a:gd name="connsiteY6" fmla="*/ 808434 h 1787723"/>
                <a:gd name="connsiteX7" fmla="*/ 2519363 w 2977961"/>
                <a:gd name="connsiteY7" fmla="*/ 1154906 h 1787723"/>
                <a:gd name="connsiteX8" fmla="*/ 2519363 w 2977961"/>
                <a:gd name="connsiteY8" fmla="*/ 1385887 h 1787723"/>
                <a:gd name="connsiteX9" fmla="*/ 1049735 w 2977961"/>
                <a:gd name="connsiteY9" fmla="*/ 1385887 h 1787723"/>
                <a:gd name="connsiteX10" fmla="*/ 2977961 w 2977961"/>
                <a:gd name="connsiteY10" fmla="*/ 1787723 h 1787723"/>
                <a:gd name="connsiteX11" fmla="*/ 419894 w 2977961"/>
                <a:gd name="connsiteY11" fmla="*/ 1385887 h 1787723"/>
                <a:gd name="connsiteX12" fmla="*/ 0 w 2977961"/>
                <a:gd name="connsiteY12" fmla="*/ 1385887 h 1787723"/>
                <a:gd name="connsiteX13" fmla="*/ 0 w 2977961"/>
                <a:gd name="connsiteY13" fmla="*/ 1154906 h 1787723"/>
                <a:gd name="connsiteX14" fmla="*/ 0 w 2977961"/>
                <a:gd name="connsiteY14" fmla="*/ 808434 h 1787723"/>
                <a:gd name="connsiteX15" fmla="*/ 0 w 2977961"/>
                <a:gd name="connsiteY15" fmla="*/ 808434 h 1787723"/>
                <a:gd name="connsiteX16" fmla="*/ 0 w 2977961"/>
                <a:gd name="connsiteY16" fmla="*/ 0 h 178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7961" h="1787723">
                  <a:moveTo>
                    <a:pt x="0" y="0"/>
                  </a:moveTo>
                  <a:lnTo>
                    <a:pt x="419894" y="0"/>
                  </a:lnTo>
                  <a:lnTo>
                    <a:pt x="419894" y="0"/>
                  </a:lnTo>
                  <a:lnTo>
                    <a:pt x="1049735" y="0"/>
                  </a:lnTo>
                  <a:lnTo>
                    <a:pt x="2519363" y="0"/>
                  </a:lnTo>
                  <a:lnTo>
                    <a:pt x="2519363" y="808434"/>
                  </a:lnTo>
                  <a:lnTo>
                    <a:pt x="2519363" y="808434"/>
                  </a:lnTo>
                  <a:lnTo>
                    <a:pt x="2519363" y="1154906"/>
                  </a:lnTo>
                  <a:lnTo>
                    <a:pt x="2519363" y="1385887"/>
                  </a:lnTo>
                  <a:lnTo>
                    <a:pt x="1049735" y="1385887"/>
                  </a:lnTo>
                  <a:lnTo>
                    <a:pt x="2977961" y="1787723"/>
                  </a:lnTo>
                  <a:lnTo>
                    <a:pt x="419894" y="1385887"/>
                  </a:lnTo>
                  <a:lnTo>
                    <a:pt x="0" y="1385887"/>
                  </a:lnTo>
                  <a:lnTo>
                    <a:pt x="0" y="1154906"/>
                  </a:lnTo>
                  <a:lnTo>
                    <a:pt x="0" y="808434"/>
                  </a:lnTo>
                  <a:lnTo>
                    <a:pt x="0" y="808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8ED33887-5A11-DC41-83F7-8965F1B17FAB}"/>
                </a:ext>
              </a:extLst>
            </p:cNvPr>
            <p:cNvSpPr/>
            <p:nvPr/>
          </p:nvSpPr>
          <p:spPr>
            <a:xfrm>
              <a:off x="6943725" y="2386013"/>
              <a:ext cx="3629025" cy="1940623"/>
            </a:xfrm>
            <a:prstGeom prst="cloudCallout">
              <a:avLst>
                <a:gd name="adj1" fmla="val -51542"/>
                <a:gd name="adj2" fmla="val 5955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8ACDC6-4A03-434C-AF63-0A7D13B3217B}"/>
                </a:ext>
              </a:extLst>
            </p:cNvPr>
            <p:cNvSpPr txBox="1"/>
            <p:nvPr/>
          </p:nvSpPr>
          <p:spPr>
            <a:xfrm>
              <a:off x="481012" y="2286000"/>
              <a:ext cx="2662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你永远不可能飞</a:t>
              </a:r>
              <a:r>
                <a:rPr lang="zh-CN" altLang="en-US" sz="24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</a:t>
              </a:r>
              <a:endParaRPr lang="en-US" sz="24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  <a:p>
              <a:pPr algn="ctr"/>
              <a:r>
                <a:rPr lang="en-US" sz="24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傻瓜</a:t>
              </a:r>
              <a:r>
                <a:rPr lang="zh-CN" altLang="en-US" sz="24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！</a:t>
              </a:r>
              <a:endParaRPr lang="en-US" sz="24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A34340-FE80-E14F-B249-2CEEEC8BE639}"/>
                </a:ext>
              </a:extLst>
            </p:cNvPr>
            <p:cNvSpPr txBox="1"/>
            <p:nvPr/>
          </p:nvSpPr>
          <p:spPr>
            <a:xfrm>
              <a:off x="7427118" y="2954208"/>
              <a:ext cx="26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Kaiti TC" panose="02010600040101010101" pitchFamily="2" charset="-120"/>
                  <a:ea typeface="Kaiti TC" panose="02010600040101010101" pitchFamily="2" charset="-120"/>
                </a:rPr>
                <a:t>可是</a:t>
              </a:r>
              <a:r>
                <a:rPr lang="zh-CN" altLang="en-US" sz="2800" b="1" dirty="0">
                  <a:latin typeface="Kaiti TC" panose="02010600040101010101" pitchFamily="2" charset="-120"/>
                  <a:ea typeface="Kaiti TC" panose="02010600040101010101" pitchFamily="2" charset="-120"/>
                </a:rPr>
                <a:t>，我想飞！</a:t>
              </a:r>
              <a:endParaRPr lang="en-US" sz="2800" b="1" dirty="0">
                <a:latin typeface="Kaiti TC" panose="02010600040101010101" pitchFamily="2" charset="-120"/>
                <a:ea typeface="Kaiti TC" panose="02010600040101010101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64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E42F-188A-884E-85BA-4C7443B6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83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一年又一年</a:t>
            </a:r>
            <a:b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一月又一月</a:t>
            </a:r>
            <a:b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一周又一周</a:t>
            </a:r>
            <a:b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一天又一天</a:t>
            </a:r>
            <a:br>
              <a:rPr lang="en-US" dirty="0"/>
            </a:br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120CD6F-AF90-8D45-98DA-683818BD9B5C}"/>
              </a:ext>
            </a:extLst>
          </p:cNvPr>
          <p:cNvSpPr/>
          <p:nvPr/>
        </p:nvSpPr>
        <p:spPr>
          <a:xfrm>
            <a:off x="6329363" y="757238"/>
            <a:ext cx="4572000" cy="245109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61175-2DDB-1F4A-907E-AA9FADBC04A9}"/>
              </a:ext>
            </a:extLst>
          </p:cNvPr>
          <p:cNvSpPr txBox="1"/>
          <p:nvPr/>
        </p:nvSpPr>
        <p:spPr>
          <a:xfrm>
            <a:off x="6836569" y="1498053"/>
            <a:ext cx="355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小猪还是想飞</a:t>
            </a:r>
            <a:endParaRPr lang="en-US" sz="44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7170" name="Picture 2" descr="The Year of the Flying Pig — Thrive Therapy">
            <a:extLst>
              <a:ext uri="{FF2B5EF4-FFF2-40B4-BE49-F238E27FC236}">
                <a16:creationId xmlns:a16="http://schemas.microsoft.com/office/drawing/2014/main" id="{8AD70E9B-3037-5B43-A6B3-0E15672D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2856"/>
            <a:ext cx="4979987" cy="28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3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D969-7B65-CE40-A6A4-F9C72136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87947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祝你做一只想飞的小猪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谁知道呢？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也许真的有一天会飞得很高很高！</a:t>
            </a:r>
            <a:b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不要放弃飞的梦想！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8194" name="Picture 2" descr="Super Hero Boy Posing on a White Background Stock Vector - Illustration of  comic, protect: 171889545">
            <a:extLst>
              <a:ext uri="{FF2B5EF4-FFF2-40B4-BE49-F238E27FC236}">
                <a16:creationId xmlns:a16="http://schemas.microsoft.com/office/drawing/2014/main" id="{A6928CDF-F3EA-7E40-8313-DC57A30D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2744320"/>
            <a:ext cx="4067175" cy="38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lying pig Art Print by Derek Bacon | Barked Once | Society6">
            <a:extLst>
              <a:ext uri="{FF2B5EF4-FFF2-40B4-BE49-F238E27FC236}">
                <a16:creationId xmlns:a16="http://schemas.microsoft.com/office/drawing/2014/main" id="{DA81A312-09FC-5841-A80C-1811F9B3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314324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7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212</Words>
  <Application>Microsoft Macintosh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Kaiti TC</vt:lpstr>
      <vt:lpstr>Arial</vt:lpstr>
      <vt:lpstr>Calibri</vt:lpstr>
      <vt:lpstr>Calibri Light</vt:lpstr>
      <vt:lpstr>Office Theme</vt:lpstr>
      <vt:lpstr>一只想飞的猪</vt:lpstr>
      <vt:lpstr>你好，我叫小猪。 我是一只想飞的猪。可是，我没有翅膀。</vt:lpstr>
      <vt:lpstr>我的妈妈说：“你前年不能飞，去年不能飞，今年不能飞，明年不能飞，后年也不能飞！”</vt:lpstr>
      <vt:lpstr>我的爸爸说：“你前天不能飞，昨天不能飞，今天不能飞，明天不能飞，后天也不能飞！”</vt:lpstr>
      <vt:lpstr>我的哥哥说：“你上个星期不能飞，这个星期不能飞，下个星期也不能飞！”</vt:lpstr>
      <vt:lpstr>我的姐姐说：“你上个月不能飞，这个月不能飞，下个月也不能飞！”</vt:lpstr>
      <vt:lpstr>一年又一年 一月又一月 一周又一周 一天又一天 </vt:lpstr>
      <vt:lpstr>祝你做一只想飞的小猪！ 谁知道呢？ 也许真的有一天会飞得很高很高！ 不要放弃飞的梦想！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一只想飞的猪</dc:title>
  <dc:creator>Microsoft Office User</dc:creator>
  <cp:lastModifiedBy>Microsoft Office User</cp:lastModifiedBy>
  <cp:revision>6</cp:revision>
  <dcterms:created xsi:type="dcterms:W3CDTF">2022-02-16T13:36:12Z</dcterms:created>
  <dcterms:modified xsi:type="dcterms:W3CDTF">2022-02-16T13:58:45Z</dcterms:modified>
</cp:coreProperties>
</file>