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67" r:id="rId4"/>
    <p:sldId id="259" r:id="rId5"/>
    <p:sldId id="260" r:id="rId6"/>
    <p:sldId id="264" r:id="rId7"/>
    <p:sldId id="265" r:id="rId8"/>
    <p:sldId id="262" r:id="rId9"/>
    <p:sldId id="266" r:id="rId10"/>
    <p:sldId id="261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AD3"/>
    <a:srgbClr val="967C54"/>
    <a:srgbClr val="9D9171"/>
    <a:srgbClr val="B39D75"/>
    <a:srgbClr val="B3510B"/>
    <a:srgbClr val="846C4A"/>
    <a:srgbClr val="FC8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36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15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72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4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5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1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75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9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47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15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2EAD3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F2EAD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999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6918-OCOV0T-2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22"/>
          <a:stretch>
            <a:fillRect/>
          </a:stretch>
        </p:blipFill>
        <p:spPr>
          <a:xfrm>
            <a:off x="2466340" y="-452120"/>
            <a:ext cx="919480" cy="4297045"/>
          </a:xfrm>
          <a:prstGeom prst="rect">
            <a:avLst/>
          </a:prstGeom>
        </p:spPr>
      </p:pic>
      <p:pic>
        <p:nvPicPr>
          <p:cNvPr id="2" name="图片 1" descr="5005421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0810" y="990600"/>
            <a:ext cx="4476115" cy="4662170"/>
          </a:xfrm>
          <a:prstGeom prst="ellipse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6" name="图片 5" descr="66918-OCOV0T-2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1450" y="-131445"/>
            <a:ext cx="3683000" cy="233235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53" r="-1606"/>
          <a:stretch>
            <a:fillRect/>
          </a:stretch>
        </p:blipFill>
        <p:spPr>
          <a:xfrm>
            <a:off x="8411845" y="-334645"/>
            <a:ext cx="3790315" cy="2700655"/>
          </a:xfrm>
          <a:prstGeom prst="rect">
            <a:avLst/>
          </a:prstGeom>
        </p:spPr>
      </p:pic>
      <p:pic>
        <p:nvPicPr>
          <p:cNvPr id="9" name="图片 8" descr="66918-OCOV0T-2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-506730" y="1083945"/>
            <a:ext cx="3056890" cy="4055110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9898380" y="1196340"/>
            <a:ext cx="1292860" cy="3830320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40"/>
          <a:stretch>
            <a:fillRect/>
          </a:stretch>
        </p:blipFill>
        <p:spPr>
          <a:xfrm>
            <a:off x="8604885" y="147320"/>
            <a:ext cx="1524635" cy="4140200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1380" y="838835"/>
            <a:ext cx="1059180" cy="3006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bbf2539ca3b394d8738783638be543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40000" flipV="1">
            <a:off x="2781935" y="4144645"/>
            <a:ext cx="7013575" cy="1648460"/>
          </a:xfrm>
          <a:prstGeom prst="rect">
            <a:avLst/>
          </a:prstGeom>
        </p:spPr>
      </p:pic>
      <p:pic>
        <p:nvPicPr>
          <p:cNvPr id="13" name="图片 12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22"/>
          <a:stretch>
            <a:fillRect/>
          </a:stretch>
        </p:blipFill>
        <p:spPr>
          <a:xfrm>
            <a:off x="3587115" y="-514350"/>
            <a:ext cx="919480" cy="4297045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6" name="图片 5" descr="66918-OCOV0T-2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1450" y="-131445"/>
            <a:ext cx="4124960" cy="2612390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53" r="-1606"/>
          <a:stretch>
            <a:fillRect/>
          </a:stretch>
        </p:blipFill>
        <p:spPr>
          <a:xfrm>
            <a:off x="8488680" y="-334645"/>
            <a:ext cx="4111625" cy="2929255"/>
          </a:xfrm>
          <a:prstGeom prst="rect">
            <a:avLst/>
          </a:prstGeom>
        </p:spPr>
      </p:pic>
      <p:pic>
        <p:nvPicPr>
          <p:cNvPr id="9" name="图片 8" descr="66918-OCOV0T-2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-506730" y="1083945"/>
            <a:ext cx="3056890" cy="4055110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9898380" y="1196340"/>
            <a:ext cx="1292860" cy="3830320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40"/>
          <a:stretch>
            <a:fillRect/>
          </a:stretch>
        </p:blipFill>
        <p:spPr>
          <a:xfrm>
            <a:off x="8604885" y="147320"/>
            <a:ext cx="1524635" cy="4140200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1380" y="838835"/>
            <a:ext cx="1059180" cy="3006090"/>
          </a:xfrm>
          <a:prstGeom prst="rect">
            <a:avLst/>
          </a:prstGeom>
        </p:spPr>
      </p:pic>
      <p:pic>
        <p:nvPicPr>
          <p:cNvPr id="11" name="图片 10" descr="66918-OCOV0T-25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9"/>
          <a:stretch>
            <a:fillRect/>
          </a:stretch>
        </p:blipFill>
        <p:spPr>
          <a:xfrm>
            <a:off x="4632960" y="-334645"/>
            <a:ext cx="4324985" cy="3937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21180000">
            <a:off x="629920" y="4599940"/>
            <a:ext cx="113182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祝你中秋佳节快乐，月圆人圆事事圆满!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3" name="图片 2" descr="152685-OUTMUO-2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922"/>
          <a:stretch>
            <a:fillRect/>
          </a:stretch>
        </p:blipFill>
        <p:spPr>
          <a:xfrm>
            <a:off x="8883015" y="-537845"/>
            <a:ext cx="2503805" cy="3589655"/>
          </a:xfrm>
          <a:prstGeom prst="rect">
            <a:avLst/>
          </a:prstGeom>
        </p:spPr>
      </p:pic>
      <p:pic>
        <p:nvPicPr>
          <p:cNvPr id="4" name="图片 3" descr="6bbf2539ca3b394d8738783638be543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915" y="1751330"/>
            <a:ext cx="7561580" cy="38950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71875" y="2791460"/>
            <a:ext cx="30276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圆圆的月儿天上挂</a:t>
            </a:r>
          </a:p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圆圆的月饼香天涯</a:t>
            </a:r>
          </a:p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圆圆的快乐美如花</a:t>
            </a:r>
          </a:p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圆圆的祝福到你家</a:t>
            </a:r>
          </a:p>
        </p:txBody>
      </p:sp>
      <p:pic>
        <p:nvPicPr>
          <p:cNvPr id="2" name="图片 1" descr="152685-OUTMUO-2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29"/>
          <a:stretch>
            <a:fillRect/>
          </a:stretch>
        </p:blipFill>
        <p:spPr>
          <a:xfrm>
            <a:off x="6484620" y="3468370"/>
            <a:ext cx="2562860" cy="1775460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900" y="-365125"/>
            <a:ext cx="5490210" cy="3477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53" r="-1606"/>
          <a:stretch>
            <a:fillRect/>
          </a:stretch>
        </p:blipFill>
        <p:spPr>
          <a:xfrm rot="3660000">
            <a:off x="7850505" y="3529330"/>
            <a:ext cx="4897755" cy="3489325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9748520" y="-471805"/>
            <a:ext cx="1292860" cy="3830320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40"/>
          <a:stretch>
            <a:fillRect/>
          </a:stretch>
        </p:blipFill>
        <p:spPr>
          <a:xfrm>
            <a:off x="8662035" y="-106045"/>
            <a:ext cx="1524635" cy="4140200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1380" y="-372745"/>
            <a:ext cx="1059180" cy="3006090"/>
          </a:xfrm>
          <a:prstGeom prst="rect">
            <a:avLst/>
          </a:prstGeom>
        </p:spPr>
      </p:pic>
      <p:pic>
        <p:nvPicPr>
          <p:cNvPr id="11" name="图片 10" descr="66918-OCOV0T-2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9"/>
          <a:stretch>
            <a:fillRect/>
          </a:stretch>
        </p:blipFill>
        <p:spPr>
          <a:xfrm>
            <a:off x="5890260" y="-239395"/>
            <a:ext cx="3404235" cy="30994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015" y="1720849"/>
            <a:ext cx="4060825" cy="5147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让我送上香甜的月饼，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连同一颗祝福的心!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成为第一个祝愿你的人!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愿你的生活圆圆满满!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明明亮亮!</a:t>
            </a:r>
          </a:p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rgbClr val="B3510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2" name="图片 1" descr="6bbf2539ca3b394d8738783638be543e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503805" y="-922020"/>
            <a:ext cx="1052830" cy="4104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bbf2539ca3b394d8738783638be543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1900" y="1196340"/>
            <a:ext cx="4648200" cy="4453255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53" r="-1606"/>
          <a:stretch>
            <a:fillRect/>
          </a:stretch>
        </p:blipFill>
        <p:spPr>
          <a:xfrm>
            <a:off x="8488680" y="-334645"/>
            <a:ext cx="4111625" cy="2929255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9898380" y="1196340"/>
            <a:ext cx="1292860" cy="3830320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40"/>
          <a:stretch>
            <a:fillRect/>
          </a:stretch>
        </p:blipFill>
        <p:spPr>
          <a:xfrm>
            <a:off x="8604885" y="147320"/>
            <a:ext cx="1524635" cy="4140200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1380" y="838835"/>
            <a:ext cx="1059180" cy="3006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86455" y="1982470"/>
            <a:ext cx="4429760" cy="3677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月儿圆圆挂天边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荷叶圆圆水中间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梦想圆圆都实现</a:t>
            </a: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快乐圆圆永不变</a:t>
            </a:r>
          </a:p>
          <a:p>
            <a:pPr algn="l">
              <a:lnSpc>
                <a:spcPct val="150000"/>
              </a:lnSpc>
            </a:pPr>
            <a:endParaRPr lang="zh-CN" altLang="en-US" sz="3200" dirty="0">
              <a:solidFill>
                <a:srgbClr val="B3510B"/>
              </a:solidFill>
              <a:latin typeface="华文隶书" panose="02010800040101010101" charset="-122"/>
              <a:ea typeface="华文隶书" panose="02010800040101010101" charset="-122"/>
            </a:endParaRPr>
          </a:p>
          <a:p>
            <a:pPr algn="l"/>
            <a:endParaRPr lang="zh-CN" altLang="en-US" sz="3600" dirty="0">
              <a:solidFill>
                <a:srgbClr val="967C54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3" name="图片 2" descr="152685-OUTMUO-26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00" y="-905510"/>
            <a:ext cx="3300095" cy="593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bbf2539ca3b394d8738783638be543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80530" y="1092835"/>
            <a:ext cx="4730750" cy="3895090"/>
          </a:xfrm>
          <a:prstGeom prst="rect">
            <a:avLst/>
          </a:prstGeom>
        </p:spPr>
      </p:pic>
      <p:pic>
        <p:nvPicPr>
          <p:cNvPr id="13" name="图片 12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22"/>
          <a:stretch>
            <a:fillRect/>
          </a:stretch>
        </p:blipFill>
        <p:spPr>
          <a:xfrm>
            <a:off x="2025015" y="-131445"/>
            <a:ext cx="919480" cy="4297045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6" name="图片 5" descr="66918-OCOV0T-2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1450" y="-131445"/>
            <a:ext cx="4124960" cy="2612390"/>
          </a:xfrm>
          <a:prstGeom prst="rect">
            <a:avLst/>
          </a:prstGeom>
        </p:spPr>
      </p:pic>
      <p:pic>
        <p:nvPicPr>
          <p:cNvPr id="9" name="图片 8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-506730" y="1083945"/>
            <a:ext cx="3056890" cy="4055110"/>
          </a:xfrm>
          <a:prstGeom prst="rect">
            <a:avLst/>
          </a:prstGeom>
        </p:spPr>
      </p:pic>
      <p:pic>
        <p:nvPicPr>
          <p:cNvPr id="11" name="图片 10" descr="66918-OCOV0T-2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9"/>
          <a:stretch>
            <a:fillRect/>
          </a:stretch>
        </p:blipFill>
        <p:spPr>
          <a:xfrm>
            <a:off x="3718560" y="-410845"/>
            <a:ext cx="4324985" cy="3937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04810" y="1604645"/>
            <a:ext cx="2336800" cy="3291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八月中秋月儿圆，</a:t>
            </a:r>
          </a:p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对着嫦娥表思念，</a:t>
            </a:r>
          </a:p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心中的人啊你可看见</a:t>
            </a:r>
          </a:p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嫦娥也在默默祝愿，</a:t>
            </a:r>
          </a:p>
          <a:p>
            <a:pPr algn="l"/>
            <a:r>
              <a:rPr lang="zh-CN" altLang="en-US" sz="2800" dirty="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愿你生活比蜜甜!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bbf2539ca3b394d8738783638be543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1265" y="1481455"/>
            <a:ext cx="5339080" cy="3895090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4" name="图片 3" descr="152685-OUTMUO-26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922"/>
          <a:stretch>
            <a:fillRect/>
          </a:stretch>
        </p:blipFill>
        <p:spPr>
          <a:xfrm>
            <a:off x="330200" y="-770890"/>
            <a:ext cx="3660140" cy="5247005"/>
          </a:xfrm>
          <a:prstGeom prst="rect">
            <a:avLst/>
          </a:prstGeom>
        </p:spPr>
      </p:pic>
      <p:pic>
        <p:nvPicPr>
          <p:cNvPr id="5" name="图片 4" descr="152685-OUTMUO-2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20000">
            <a:off x="2669540" y="3422650"/>
            <a:ext cx="2503805" cy="23945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47540" y="2307590"/>
            <a:ext cx="54597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我们的距离虽然远</a:t>
            </a:r>
          </a:p>
          <a:p>
            <a:pPr algn="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但是你永远挂在我心中</a:t>
            </a:r>
          </a:p>
          <a:p>
            <a:pPr algn="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就如八月十五这一天</a:t>
            </a:r>
          </a:p>
          <a:p>
            <a:pPr algn="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希望永远记的我</a:t>
            </a:r>
          </a:p>
          <a:p>
            <a:pPr algn="r"/>
            <a:r>
              <a:rPr lang="zh-CN" altLang="en-US" sz="24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中秋节快乐！</a:t>
            </a:r>
          </a:p>
          <a:p>
            <a:pPr algn="r"/>
            <a:endParaRPr lang="zh-CN" altLang="en-US" sz="2400">
              <a:solidFill>
                <a:srgbClr val="B3510B"/>
              </a:solidFill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pic>
        <p:nvPicPr>
          <p:cNvPr id="14" name="图片 13" descr="66919-OCSNQK-2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40000">
            <a:off x="9140190" y="1502410"/>
            <a:ext cx="2209800" cy="1293495"/>
          </a:xfrm>
          <a:prstGeom prst="rect">
            <a:avLst/>
          </a:prstGeom>
        </p:spPr>
      </p:pic>
      <p:pic>
        <p:nvPicPr>
          <p:cNvPr id="6" name="图片 5" descr="152685-OUTMUO-2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20000">
            <a:off x="4660900" y="4232910"/>
            <a:ext cx="1851660" cy="177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bbf2539ca3b394d8738783638be543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565" y="1841500"/>
            <a:ext cx="10771505" cy="3895090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53" r="-1606"/>
          <a:stretch>
            <a:fillRect/>
          </a:stretch>
        </p:blipFill>
        <p:spPr>
          <a:xfrm>
            <a:off x="8488680" y="-334645"/>
            <a:ext cx="4111625" cy="2929255"/>
          </a:xfrm>
          <a:prstGeom prst="rect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9898380" y="1196340"/>
            <a:ext cx="1292860" cy="3830320"/>
          </a:xfrm>
          <a:prstGeom prst="rect">
            <a:avLst/>
          </a:prstGeom>
        </p:spPr>
      </p:pic>
      <p:pic>
        <p:nvPicPr>
          <p:cNvPr id="12" name="图片 11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40"/>
          <a:stretch>
            <a:fillRect/>
          </a:stretch>
        </p:blipFill>
        <p:spPr>
          <a:xfrm>
            <a:off x="8604885" y="147320"/>
            <a:ext cx="1524635" cy="4140200"/>
          </a:xfrm>
          <a:prstGeom prst="rect">
            <a:avLst/>
          </a:prstGeom>
        </p:spPr>
      </p:pic>
      <p:pic>
        <p:nvPicPr>
          <p:cNvPr id="14" name="图片 13" descr="66918-OCOV0T-2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1380" y="838835"/>
            <a:ext cx="1059180" cy="3006090"/>
          </a:xfrm>
          <a:prstGeom prst="rect">
            <a:avLst/>
          </a:prstGeom>
        </p:spPr>
      </p:pic>
      <p:pic>
        <p:nvPicPr>
          <p:cNvPr id="11" name="图片 10" descr="66918-OCOV0T-25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9"/>
          <a:stretch>
            <a:fillRect/>
          </a:stretch>
        </p:blipFill>
        <p:spPr>
          <a:xfrm>
            <a:off x="5871210" y="-106045"/>
            <a:ext cx="3404235" cy="30994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flipH="1">
            <a:off x="2305050" y="2993390"/>
            <a:ext cx="5999480" cy="3291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天上最美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是圆月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人间最美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中秋节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秋水长天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共一色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花好月圆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思切切</a:t>
            </a:r>
          </a:p>
          <a:p>
            <a:pPr algn="l">
              <a:lnSpc>
                <a:spcPct val="150000"/>
              </a:lnSpc>
            </a:pPr>
            <a:endParaRPr lang="zh-CN" altLang="en-US" sz="2800">
              <a:solidFill>
                <a:srgbClr val="B3510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bbf2539ca3b394d8738783638be543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302000" y="1296035"/>
            <a:ext cx="4123055" cy="3895090"/>
          </a:xfrm>
          <a:prstGeom prst="rect">
            <a:avLst/>
          </a:prstGeom>
        </p:spPr>
      </p:pic>
      <p:pic>
        <p:nvPicPr>
          <p:cNvPr id="4" name="图片 3" descr="152685-OUTMUO-26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20000">
            <a:off x="5612130" y="3753485"/>
            <a:ext cx="2872740" cy="2747010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63645" y="1819275"/>
            <a:ext cx="3199130" cy="258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又是一年落叶黄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一层秋雨一层凉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整日工作挺辛苦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</a:rPr>
              <a:t>天凉别忘加衣裳</a:t>
            </a:r>
          </a:p>
          <a:p>
            <a:pPr algn="l"/>
            <a:endParaRPr lang="zh-CN" altLang="en-US" sz="2800">
              <a:solidFill>
                <a:srgbClr val="B3510B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2" name="图片 1" descr="152685-OUTMUO-2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922"/>
          <a:stretch>
            <a:fillRect/>
          </a:stretch>
        </p:blipFill>
        <p:spPr>
          <a:xfrm>
            <a:off x="8959850" y="-971550"/>
            <a:ext cx="4138295" cy="5932170"/>
          </a:xfrm>
          <a:prstGeom prst="rect">
            <a:avLst/>
          </a:prstGeom>
        </p:spPr>
      </p:pic>
      <p:pic>
        <p:nvPicPr>
          <p:cNvPr id="5" name="图片 4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180000">
            <a:off x="-713740" y="4272280"/>
            <a:ext cx="4437380" cy="2810510"/>
          </a:xfrm>
          <a:prstGeom prst="rect">
            <a:avLst/>
          </a:prstGeom>
        </p:spPr>
      </p:pic>
      <p:pic>
        <p:nvPicPr>
          <p:cNvPr id="14" name="图片 13" descr="66919-OCSNQK-2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80000" flipH="1">
            <a:off x="3405505" y="1054735"/>
            <a:ext cx="1628775" cy="129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bbf2539ca3b394d8738783638be543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327775" y="180340"/>
            <a:ext cx="4299585" cy="3954780"/>
          </a:xfrm>
          <a:prstGeom prst="doubleWave">
            <a:avLst/>
          </a:prstGeom>
        </p:spPr>
      </p:pic>
      <p:pic>
        <p:nvPicPr>
          <p:cNvPr id="10" name="图片 9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0000">
            <a:off x="8380095" y="4824730"/>
            <a:ext cx="4124960" cy="2612390"/>
          </a:xfrm>
          <a:prstGeom prst="rect">
            <a:avLst/>
          </a:prstGeom>
        </p:spPr>
      </p:pic>
      <p:pic>
        <p:nvPicPr>
          <p:cNvPr id="8" name="图片 7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0000">
            <a:off x="6500495" y="4634230"/>
            <a:ext cx="4124960" cy="2612390"/>
          </a:xfrm>
          <a:prstGeom prst="rect">
            <a:avLst/>
          </a:prstGeom>
        </p:spPr>
      </p:pic>
      <p:pic>
        <p:nvPicPr>
          <p:cNvPr id="6" name="图片 5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0000">
            <a:off x="-359410" y="4634230"/>
            <a:ext cx="4124960" cy="2612390"/>
          </a:xfrm>
          <a:prstGeom prst="rect">
            <a:avLst/>
          </a:prstGeom>
        </p:spPr>
      </p:pic>
      <p:pic>
        <p:nvPicPr>
          <p:cNvPr id="2" name="图片 1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0000">
            <a:off x="2083435" y="4472940"/>
            <a:ext cx="4124960" cy="2612390"/>
          </a:xfrm>
          <a:prstGeom prst="rect">
            <a:avLst/>
          </a:prstGeom>
        </p:spPr>
      </p:pic>
      <p:pic>
        <p:nvPicPr>
          <p:cNvPr id="4" name="图片 3" descr="66918-OCOV0T-2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0000">
            <a:off x="4258945" y="4634230"/>
            <a:ext cx="4124960" cy="2612390"/>
          </a:xfrm>
          <a:prstGeom prst="rect">
            <a:avLst/>
          </a:prstGeom>
        </p:spPr>
      </p:pic>
      <p:pic>
        <p:nvPicPr>
          <p:cNvPr id="13" name="图片 12" descr="66918-OCOV0T-2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22"/>
          <a:stretch>
            <a:fillRect/>
          </a:stretch>
        </p:blipFill>
        <p:spPr>
          <a:xfrm>
            <a:off x="1243965" y="-410845"/>
            <a:ext cx="919480" cy="4297045"/>
          </a:xfrm>
          <a:prstGeom prst="rect">
            <a:avLst/>
          </a:prstGeom>
        </p:spPr>
      </p:pic>
      <p:pic>
        <p:nvPicPr>
          <p:cNvPr id="7" name="图片 6" descr="50054213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160" y="5660390"/>
            <a:ext cx="12212320" cy="1208405"/>
          </a:xfrm>
          <a:prstGeom prst="rect">
            <a:avLst/>
          </a:prstGeom>
        </p:spPr>
      </p:pic>
      <p:pic>
        <p:nvPicPr>
          <p:cNvPr id="9" name="图片 8" descr="66918-OCOV0T-2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1"/>
          <a:stretch>
            <a:fillRect/>
          </a:stretch>
        </p:blipFill>
        <p:spPr>
          <a:xfrm>
            <a:off x="-1031875" y="-131445"/>
            <a:ext cx="3056890" cy="4055110"/>
          </a:xfrm>
          <a:prstGeom prst="rect">
            <a:avLst/>
          </a:prstGeom>
        </p:spPr>
      </p:pic>
      <p:pic>
        <p:nvPicPr>
          <p:cNvPr id="11" name="图片 10" descr="66918-OCOV0T-25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9"/>
          <a:stretch>
            <a:fillRect/>
          </a:stretch>
        </p:blipFill>
        <p:spPr>
          <a:xfrm>
            <a:off x="1834515" y="-267335"/>
            <a:ext cx="3279140" cy="29857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24270" y="939165"/>
            <a:ext cx="450659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十五月，圆又圆</a:t>
            </a:r>
          </a:p>
          <a:p>
            <a:pPr algn="ct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打制的月饼甜又甜</a:t>
            </a:r>
          </a:p>
          <a:p>
            <a:pPr algn="ct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嫦娥仙女来做馅</a:t>
            </a:r>
          </a:p>
          <a:p>
            <a:pPr algn="ct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玉兔宝宝忙做皮</a:t>
            </a:r>
          </a:p>
          <a:p>
            <a:pPr algn="ctr"/>
            <a:r>
              <a:rPr lang="zh-CN" altLang="en-US" sz="28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月洒银辉做封面</a:t>
            </a:r>
          </a:p>
          <a:p>
            <a:pPr algn="ctr"/>
            <a:r>
              <a:rPr lang="zh-CN" altLang="en-US" sz="2400">
                <a:solidFill>
                  <a:srgbClr val="B3510B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星光点点做提绳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314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华文隶书</vt:lpstr>
      <vt:lpstr>宋体</vt:lpstr>
      <vt:lpstr>Arial</vt:lpstr>
      <vt:lpstr>Calibri</vt:lpstr>
      <vt:lpstr>Calibri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中秋节</dc:title>
  <dc:creator>第一PPT</dc:creator>
  <cp:keywords>www.1ppt.com</cp:keywords>
  <cp:lastModifiedBy>Xu Meng</cp:lastModifiedBy>
  <cp:revision>22</cp:revision>
  <dcterms:created xsi:type="dcterms:W3CDTF">2017-09-06T02:40:00Z</dcterms:created>
  <dcterms:modified xsi:type="dcterms:W3CDTF">2018-09-20T20:13:35Z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