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8" r:id="rId15"/>
    <p:sldId id="289" r:id="rId16"/>
    <p:sldId id="268" r:id="rId17"/>
    <p:sldId id="269" r:id="rId18"/>
    <p:sldId id="270" r:id="rId19"/>
    <p:sldId id="271" r:id="rId20"/>
    <p:sldId id="282" r:id="rId21"/>
    <p:sldId id="283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4" r:id="rId33"/>
    <p:sldId id="285" r:id="rId34"/>
    <p:sldId id="287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56"/>
  </p:normalViewPr>
  <p:slideViewPr>
    <p:cSldViewPr>
      <p:cViewPr varScale="1">
        <p:scale>
          <a:sx n="84" d="100"/>
          <a:sy n="84" d="100"/>
        </p:scale>
        <p:origin x="10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7" name="Picture 3" descr="C:\Users\asus\Desktop\u=2222990244,3191284217&amp;fm=200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05000"/>
            <a:ext cx="6781800" cy="2857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C:\Users\asus\Downloads\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 descr="C:\Users\asus\Downloads\人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 descr="C:\Users\asus\Downloads\大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 descr="C:\Users\asus\Downloads\大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3794" name="Picture 2" descr="C:\Users\asus\Downloads\小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4818" name="Picture 2" descr="C:\Users\asus\Downloads\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 descr="C:\Users\asus\Downloads\火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 descr="C:\Users\asus\Downloads\火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sus\Downloads\口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 descr="C:\Users\asus\Downloads\口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7" name="Picture 3" descr="C:\Users\asus\Downloads\日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5765800" cy="4605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50" name="Picture 2" descr="C:\Users\asus\Downloads\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8674" name="Picture 2" descr="C:\Users\asus\Download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8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 descr="C:\Users\asus\Downloads\门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 descr="C:\Users\asus\Downloads\门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 descr="C:\Users\asus\Downloads\牛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 descr="C:\Users\asus\Downloads\牛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 descr="C:\Users\asus\Downloads\羊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2530" name="Picture 2" descr="C:\Users\asus\Downloads\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7526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4" name="Picture 2" descr="C:\Users\asus\Downloads\雨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 descr="C:\Users\asus\Downloads\雨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 descr="C:\Users\asus\Downloads\日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5867400" cy="4686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5602" name="Picture 2" descr="C:\Users\asus\Downloads\天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6" name="Picture 2" descr="C:\Users\asus\Downloads\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9698" name="Picture 2" descr="C:\Users\asus\Downloads\手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22" name="Picture 2" descr="C:\Users\asus\Downloads\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1746" name="Picture 2" descr="C:\Users\asus\Downloads\上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2770" name="Picture 2" descr="C:\Users\asus\Downloads\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asus\Downloads\月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asus\Downloads\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C:\Users\asus\Downloads\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Users\asus\Downloads\山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C:\Users\asus\Downloads\水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C:\Users\asus\Downloads\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403850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Macintosh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宋体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Microsoft Office User</cp:lastModifiedBy>
  <cp:revision>4</cp:revision>
  <dcterms:created xsi:type="dcterms:W3CDTF">2006-08-16T00:00:00Z</dcterms:created>
  <dcterms:modified xsi:type="dcterms:W3CDTF">2018-10-02T15:28:22Z</dcterms:modified>
</cp:coreProperties>
</file>