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3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-13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85A6-71E2-CC42-82C1-BC64148194FE}" type="datetimeFigureOut">
              <a:rPr lang="en-US" smtClean="0"/>
              <a:t>2/26/18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A440-707B-FE46-B0D7-BE4C2980E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723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85A6-71E2-CC42-82C1-BC64148194FE}" type="datetimeFigureOut">
              <a:rPr lang="en-US" smtClean="0"/>
              <a:t>2/26/18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A440-707B-FE46-B0D7-BE4C2980E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716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85A6-71E2-CC42-82C1-BC64148194FE}" type="datetimeFigureOut">
              <a:rPr lang="en-US" smtClean="0"/>
              <a:t>2/26/18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A440-707B-FE46-B0D7-BE4C2980E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257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85A6-71E2-CC42-82C1-BC64148194FE}" type="datetimeFigureOut">
              <a:rPr lang="en-US" smtClean="0"/>
              <a:t>2/26/18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A440-707B-FE46-B0D7-BE4C2980E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605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85A6-71E2-CC42-82C1-BC64148194FE}" type="datetimeFigureOut">
              <a:rPr lang="en-US" smtClean="0"/>
              <a:t>2/26/18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A440-707B-FE46-B0D7-BE4C2980E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346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85A6-71E2-CC42-82C1-BC64148194FE}" type="datetimeFigureOut">
              <a:rPr lang="en-US" smtClean="0"/>
              <a:t>2/26/18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A440-707B-FE46-B0D7-BE4C2980E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389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85A6-71E2-CC42-82C1-BC64148194FE}" type="datetimeFigureOut">
              <a:rPr lang="en-US" smtClean="0"/>
              <a:t>2/26/18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A440-707B-FE46-B0D7-BE4C2980E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094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85A6-71E2-CC42-82C1-BC64148194FE}" type="datetimeFigureOut">
              <a:rPr lang="en-US" smtClean="0"/>
              <a:t>2/26/18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A440-707B-FE46-B0D7-BE4C2980E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144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85A6-71E2-CC42-82C1-BC64148194FE}" type="datetimeFigureOut">
              <a:rPr lang="en-US" smtClean="0"/>
              <a:t>2/26/18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A440-707B-FE46-B0D7-BE4C2980E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322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85A6-71E2-CC42-82C1-BC64148194FE}" type="datetimeFigureOut">
              <a:rPr lang="en-US" smtClean="0"/>
              <a:t>2/26/18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A440-707B-FE46-B0D7-BE4C2980E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85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85A6-71E2-CC42-82C1-BC64148194FE}" type="datetimeFigureOut">
              <a:rPr lang="en-US" smtClean="0"/>
              <a:t>2/26/18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A440-707B-FE46-B0D7-BE4C2980E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583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D85A6-71E2-CC42-82C1-BC64148194FE}" type="datetimeFigureOut">
              <a:rPr lang="en-US" smtClean="0"/>
              <a:t>2/26/18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1A440-707B-FE46-B0D7-BE4C2980E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997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五颜六色的世界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392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Heiti TC Light"/>
                <a:ea typeface="Heiti TC Light"/>
                <a:cs typeface="Heiti TC Light"/>
              </a:rPr>
              <a:t>我爱</a:t>
            </a:r>
            <a:r>
              <a:rPr lang="is-IS" dirty="0" smtClean="0">
                <a:latin typeface="Heiti TC Light"/>
                <a:ea typeface="Heiti TC Light"/>
                <a:cs typeface="Heiti TC Light"/>
              </a:rPr>
              <a:t>…</a:t>
            </a:r>
            <a:r>
              <a:rPr lang="is-IS" dirty="0">
                <a:latin typeface="Heiti TC Light"/>
                <a:ea typeface="Heiti TC Light"/>
                <a:cs typeface="Heiti TC Light"/>
              </a:rPr>
              <a:t>色的花</a:t>
            </a:r>
            <a:r>
              <a:rPr lang="en-US" dirty="0">
                <a:latin typeface="Heiti TC Light"/>
                <a:ea typeface="Heiti TC Light"/>
                <a:cs typeface="Heiti TC Light"/>
              </a:rPr>
              <a:t>:</a:t>
            </a:r>
          </a:p>
        </p:txBody>
      </p:sp>
      <p:pic>
        <p:nvPicPr>
          <p:cNvPr id="4" name="Picture 3" descr="flowers-2666478_960_7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88" y="1417638"/>
            <a:ext cx="6895731" cy="512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213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1vy8TDrTCL._SL1500_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69092" y="414314"/>
            <a:ext cx="4851352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09600" y="5679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Heiti TC Light"/>
                <a:ea typeface="Heiti TC Light"/>
                <a:cs typeface="Heiti TC Light"/>
              </a:rPr>
              <a:t>我爱</a:t>
            </a:r>
            <a:r>
              <a:rPr lang="is-IS" dirty="0" smtClean="0">
                <a:latin typeface="Heiti TC Light"/>
                <a:ea typeface="Heiti TC Light"/>
                <a:cs typeface="Heiti TC Light"/>
              </a:rPr>
              <a:t>…色的笔</a:t>
            </a:r>
            <a:r>
              <a:rPr lang="en-US" dirty="0" smtClean="0">
                <a:latin typeface="Heiti TC Light"/>
                <a:ea typeface="Heiti TC Light"/>
                <a:cs typeface="Heiti TC Light"/>
              </a:rPr>
              <a:t>:</a:t>
            </a:r>
            <a:endParaRPr lang="en-US" dirty="0">
              <a:latin typeface="Heiti TC Light"/>
              <a:ea typeface="Heiti TC Light"/>
              <a:cs typeface="Heiti TC Light"/>
            </a:endParaRPr>
          </a:p>
        </p:txBody>
      </p:sp>
    </p:spTree>
    <p:extLst>
      <p:ext uri="{BB962C8B-B14F-4D97-AF65-F5344CB8AC3E}">
        <p14:creationId xmlns:p14="http://schemas.microsoft.com/office/powerpoint/2010/main" val="931222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Heiti TC Light"/>
                <a:ea typeface="Heiti TC Light"/>
                <a:cs typeface="Heiti TC Light"/>
              </a:rPr>
              <a:t>我爱</a:t>
            </a:r>
            <a:r>
              <a:rPr lang="is-IS" dirty="0" smtClean="0">
                <a:latin typeface="Heiti TC Light"/>
                <a:ea typeface="Heiti TC Light"/>
                <a:cs typeface="Heiti TC Light"/>
              </a:rPr>
              <a:t>…</a:t>
            </a:r>
            <a:r>
              <a:rPr lang="is-IS" dirty="0">
                <a:latin typeface="Heiti TC Light"/>
                <a:ea typeface="Heiti TC Light"/>
                <a:cs typeface="Heiti TC Light"/>
              </a:rPr>
              <a:t>色</a:t>
            </a:r>
            <a:r>
              <a:rPr lang="is-IS" dirty="0" smtClean="0">
                <a:latin typeface="Heiti TC Light"/>
                <a:ea typeface="Heiti TC Light"/>
                <a:cs typeface="Heiti TC Light"/>
              </a:rPr>
              <a:t>的</a:t>
            </a:r>
            <a:r>
              <a:rPr lang="zh-CN" altLang="en-US" dirty="0" smtClean="0">
                <a:latin typeface="Heiti TC Light"/>
                <a:ea typeface="Heiti TC Light"/>
                <a:cs typeface="Heiti TC Light"/>
              </a:rPr>
              <a:t>车</a:t>
            </a:r>
            <a:r>
              <a:rPr lang="en-US" dirty="0" smtClean="0">
                <a:latin typeface="Heiti TC Light"/>
                <a:ea typeface="Heiti TC Light"/>
                <a:cs typeface="Heiti TC Light"/>
              </a:rPr>
              <a:t>:</a:t>
            </a:r>
            <a:endParaRPr lang="en-US" dirty="0">
              <a:latin typeface="Heiti TC Light"/>
              <a:ea typeface="Heiti TC Light"/>
              <a:cs typeface="Heiti TC Light"/>
            </a:endParaRPr>
          </a:p>
        </p:txBody>
      </p:sp>
      <p:pic>
        <p:nvPicPr>
          <p:cNvPr id="2" name="Picture 1" descr="p18m86tmce85i1k4rm1ptm3bbs5-detail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911" y="1417638"/>
            <a:ext cx="4907029" cy="490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383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Heiti TC Light"/>
                <a:ea typeface="Heiti TC Light"/>
                <a:cs typeface="Heiti TC Light"/>
              </a:rPr>
              <a:t>我</a:t>
            </a:r>
            <a:r>
              <a:rPr lang="zh-CN" altLang="en-US" dirty="0" smtClean="0">
                <a:latin typeface="Heiti TC Light"/>
                <a:ea typeface="Heiti TC Light"/>
                <a:cs typeface="Heiti TC Light"/>
              </a:rPr>
              <a:t>爱</a:t>
            </a:r>
            <a:r>
              <a:rPr lang="is-IS" dirty="0" smtClean="0">
                <a:latin typeface="Heiti TC Light"/>
                <a:ea typeface="Heiti TC Light"/>
                <a:cs typeface="Heiti TC Light"/>
              </a:rPr>
              <a:t>…色的</a:t>
            </a:r>
            <a:r>
              <a:rPr lang="zh-CN" altLang="en-US" dirty="0" smtClean="0">
                <a:latin typeface="Heiti TC Light"/>
                <a:ea typeface="Heiti TC Light"/>
                <a:cs typeface="Heiti TC Light"/>
              </a:rPr>
              <a:t>糖</a:t>
            </a:r>
            <a:r>
              <a:rPr lang="en-US" dirty="0" smtClean="0">
                <a:latin typeface="Heiti TC Light"/>
                <a:ea typeface="Heiti TC Light"/>
                <a:cs typeface="Heiti TC Light"/>
              </a:rPr>
              <a:t>:</a:t>
            </a:r>
            <a:endParaRPr lang="en-US" dirty="0">
              <a:latin typeface="Heiti TC Light"/>
              <a:ea typeface="Heiti TC Light"/>
              <a:cs typeface="Heiti TC Light"/>
            </a:endParaRPr>
          </a:p>
        </p:txBody>
      </p:sp>
      <p:pic>
        <p:nvPicPr>
          <p:cNvPr id="2" name="Picture 1" descr="colorful-chocolate-peanut-candies-in-wooden-bowl-over-white-peanuts-HWCTBB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8" t="4004" r="5228" b="8919"/>
          <a:stretch/>
        </p:blipFill>
        <p:spPr>
          <a:xfrm>
            <a:off x="1997117" y="1417638"/>
            <a:ext cx="4997497" cy="530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964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iti TC Light"/>
                <a:ea typeface="Heiti TC Light"/>
                <a:cs typeface="Heiti TC Light"/>
              </a:rPr>
              <a:t>我爱</a:t>
            </a:r>
            <a:r>
              <a:rPr lang="is-IS" dirty="0" smtClean="0">
                <a:latin typeface="Heiti TC Light"/>
                <a:ea typeface="Heiti TC Light"/>
                <a:cs typeface="Heiti TC Light"/>
              </a:rPr>
              <a:t>…色的水果</a:t>
            </a:r>
            <a:endParaRPr lang="en-US" dirty="0">
              <a:latin typeface="Heiti TC Light"/>
              <a:ea typeface="Heiti TC Light"/>
              <a:cs typeface="Heiti TC Light"/>
            </a:endParaRPr>
          </a:p>
        </p:txBody>
      </p:sp>
      <p:pic>
        <p:nvPicPr>
          <p:cNvPr id="4" name="Picture 3" descr="p-colorful-fruits-4wSp2M3uw6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882" y="1591668"/>
            <a:ext cx="6814317" cy="441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27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Heiti TC Light"/>
                <a:ea typeface="Heiti TC Light"/>
                <a:cs typeface="Heiti TC Light"/>
              </a:rPr>
              <a:t>我</a:t>
            </a:r>
            <a:r>
              <a:rPr lang="zh-CN" altLang="en-US" dirty="0" smtClean="0">
                <a:latin typeface="Heiti TC Light"/>
                <a:ea typeface="Heiti TC Light"/>
                <a:cs typeface="Heiti TC Light"/>
              </a:rPr>
              <a:t>爱</a:t>
            </a:r>
            <a:r>
              <a:rPr lang="is-IS" dirty="0" smtClean="0">
                <a:latin typeface="Heiti TC Light"/>
                <a:ea typeface="Heiti TC Light"/>
                <a:cs typeface="Heiti TC Light"/>
              </a:rPr>
              <a:t>…色的</a:t>
            </a:r>
            <a:r>
              <a:rPr lang="en-US" dirty="0" smtClean="0">
                <a:latin typeface="Heiti TC Light"/>
                <a:ea typeface="Heiti TC Light"/>
                <a:cs typeface="Heiti TC Light"/>
              </a:rPr>
              <a:t>围巾:</a:t>
            </a:r>
            <a:endParaRPr lang="en-US" dirty="0">
              <a:latin typeface="Heiti TC Light"/>
              <a:ea typeface="Heiti TC Light"/>
              <a:cs typeface="Heiti TC Light"/>
            </a:endParaRPr>
          </a:p>
        </p:txBody>
      </p:sp>
      <p:pic>
        <p:nvPicPr>
          <p:cNvPr id="5" name="Picture 4" descr="7092433_f5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92" y="1882865"/>
            <a:ext cx="8387407" cy="346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311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Heiti TC Light"/>
                <a:ea typeface="Heiti TC Light"/>
                <a:cs typeface="Heiti TC Light"/>
              </a:rPr>
              <a:t>我</a:t>
            </a:r>
            <a:r>
              <a:rPr lang="zh-CN" altLang="en-US" dirty="0" smtClean="0">
                <a:latin typeface="Heiti TC Light"/>
                <a:ea typeface="Heiti TC Light"/>
                <a:cs typeface="Heiti TC Light"/>
              </a:rPr>
              <a:t>爱</a:t>
            </a:r>
            <a:r>
              <a:rPr lang="is-IS" dirty="0" smtClean="0">
                <a:latin typeface="Heiti TC Light"/>
                <a:ea typeface="Heiti TC Light"/>
                <a:cs typeface="Heiti TC Light"/>
              </a:rPr>
              <a:t>…色的</a:t>
            </a:r>
            <a:r>
              <a:rPr lang="zh-CN" altLang="en-US" dirty="0" smtClean="0">
                <a:latin typeface="Heiti TC Light"/>
                <a:ea typeface="Heiti TC Light"/>
                <a:cs typeface="Heiti TC Light"/>
              </a:rPr>
              <a:t>裙子👗</a:t>
            </a:r>
            <a:r>
              <a:rPr lang="en-US" dirty="0" smtClean="0">
                <a:latin typeface="Heiti TC Light"/>
                <a:ea typeface="Heiti TC Light"/>
                <a:cs typeface="Heiti TC Light"/>
              </a:rPr>
              <a:t>:</a:t>
            </a:r>
            <a:endParaRPr lang="en-US" dirty="0">
              <a:latin typeface="Heiti TC Light"/>
              <a:ea typeface="Heiti TC Light"/>
              <a:cs typeface="Heiti TC Light"/>
            </a:endParaRPr>
          </a:p>
        </p:txBody>
      </p:sp>
      <p:pic>
        <p:nvPicPr>
          <p:cNvPr id="3" name="Picture 2" descr="102246_P_143691429385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133" y="1545555"/>
            <a:ext cx="5312445" cy="531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088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Heiti TC Light"/>
                <a:ea typeface="Heiti TC Light"/>
                <a:cs typeface="Heiti TC Light"/>
              </a:rPr>
              <a:t>我</a:t>
            </a:r>
            <a:r>
              <a:rPr lang="zh-CN" altLang="en-US" dirty="0" smtClean="0">
                <a:latin typeface="Heiti TC Light"/>
                <a:ea typeface="Heiti TC Light"/>
                <a:cs typeface="Heiti TC Light"/>
              </a:rPr>
              <a:t>爱</a:t>
            </a:r>
            <a:r>
              <a:rPr lang="is-IS" dirty="0" smtClean="0">
                <a:latin typeface="Heiti TC Light"/>
                <a:ea typeface="Heiti TC Light"/>
                <a:cs typeface="Heiti TC Light"/>
              </a:rPr>
              <a:t>…色的</a:t>
            </a:r>
            <a:r>
              <a:rPr lang="en-US" dirty="0" smtClean="0">
                <a:latin typeface="Heiti TC Light"/>
                <a:ea typeface="Heiti TC Light"/>
                <a:cs typeface="Heiti TC Light"/>
              </a:rPr>
              <a:t>鞋子:</a:t>
            </a:r>
            <a:endParaRPr lang="en-US" dirty="0">
              <a:latin typeface="Heiti TC Light"/>
              <a:ea typeface="Heiti TC Light"/>
              <a:cs typeface="Heiti TC Light"/>
            </a:endParaRPr>
          </a:p>
        </p:txBody>
      </p:sp>
      <p:pic>
        <p:nvPicPr>
          <p:cNvPr id="2" name="Picture 1" descr="ceb1121b5151ef17b51c46fc7167353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116" y="1417638"/>
            <a:ext cx="6064219" cy="483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014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59</Words>
  <Application>Microsoft Macintosh PowerPoint</Application>
  <PresentationFormat>On-screen Show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五颜六色的世界</vt:lpstr>
      <vt:lpstr>我爱…色的花:</vt:lpstr>
      <vt:lpstr>PowerPoint Presentation</vt:lpstr>
      <vt:lpstr>我爱…色的车:</vt:lpstr>
      <vt:lpstr>我爱…色的糖:</vt:lpstr>
      <vt:lpstr>我爱…色的水果</vt:lpstr>
      <vt:lpstr>我爱…色的围巾:</vt:lpstr>
      <vt:lpstr>我爱…色的裙子👗:</vt:lpstr>
      <vt:lpstr>我爱…色的鞋子:</vt:lpstr>
    </vt:vector>
  </TitlesOfParts>
  <Company>Delaware Department of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五颜六色的世界</dc:title>
  <dc:creator>Xiao Liu</dc:creator>
  <cp:lastModifiedBy>Xiao Liu</cp:lastModifiedBy>
  <cp:revision>4</cp:revision>
  <dcterms:created xsi:type="dcterms:W3CDTF">2018-02-26T16:33:47Z</dcterms:created>
  <dcterms:modified xsi:type="dcterms:W3CDTF">2018-02-26T16:49:02Z</dcterms:modified>
</cp:coreProperties>
</file>