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3" r:id="rId5"/>
    <p:sldId id="274" r:id="rId6"/>
    <p:sldId id="272" r:id="rId7"/>
    <p:sldId id="261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C3C06-1935-624F-8D03-8D840C4055B9}" type="datetimeFigureOut">
              <a:rPr lang="en-US" smtClean="0"/>
              <a:t>9/17/21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48C0C-97D0-3E44-96C0-37044425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3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=9j0l1oImT_s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48C0C-97D0-3E44-96C0-37044425C2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=SC4MVLfCMX8</a:t>
            </a:r>
          </a:p>
          <a:p>
            <a:r>
              <a:rPr lang="en-US" dirty="0"/>
              <a:t>11’ – 14’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48C0C-97D0-3E44-96C0-37044425C2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9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=OOs6bMFCGAA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48C0C-97D0-3E44-96C0-37044425C2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3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0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1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6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1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9/17/21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5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9/17/21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5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9/17/21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5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6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5FAD3-4E7C-B946-B478-D64A7DA6919D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5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Os6bMFCGAA%23https://www.youtube.com/watch?v=OOs6bMFCGA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6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hyperlink" Target="https://www.youtube.com/watch?v=9j0l1oImT_s%23https://www.youtube.com/watch?v=9j0l1oImT_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1-17 at 19.11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08"/>
          <a:stretch/>
        </p:blipFill>
        <p:spPr>
          <a:xfrm>
            <a:off x="3343752" y="598540"/>
            <a:ext cx="2625315" cy="1706127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42" y="2818937"/>
            <a:ext cx="26289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8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1-19 at 13.53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6" y="1304020"/>
            <a:ext cx="7159418" cy="1153564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69" y="3358086"/>
            <a:ext cx="4733712" cy="30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4c8cd13-6679-4f25-bf30-43e3c70603d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808"/>
            <a:ext cx="9144000" cy="3172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FA5B0A-14AC-7840-9616-4168993A4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935" y="306323"/>
            <a:ext cx="3281716" cy="142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1" y="866698"/>
            <a:ext cx="3558090" cy="2485015"/>
          </a:xfrm>
          <a:prstGeom prst="rect">
            <a:avLst/>
          </a:prstGeom>
        </p:spPr>
      </p:pic>
      <p:pic>
        <p:nvPicPr>
          <p:cNvPr id="4" name="Picture 3" descr="Screen Shot 2017-01-20 at 13.33.4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56"/>
          <a:stretch/>
        </p:blipFill>
        <p:spPr>
          <a:xfrm>
            <a:off x="5653790" y="830620"/>
            <a:ext cx="1019928" cy="1755858"/>
          </a:xfrm>
          <a:prstGeom prst="rect">
            <a:avLst/>
          </a:prstGeom>
        </p:spPr>
      </p:pic>
      <p:pic>
        <p:nvPicPr>
          <p:cNvPr id="5" name="Picture 4" descr="Screen Shot 2017-01-20 at 13.34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42" y="2695588"/>
            <a:ext cx="3096087" cy="1312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9C8506-4395-8246-9294-017EA0669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001" y="4116947"/>
            <a:ext cx="4624837" cy="14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1" b="13634"/>
          <a:stretch/>
        </p:blipFill>
        <p:spPr>
          <a:xfrm>
            <a:off x="752975" y="3753736"/>
            <a:ext cx="2066349" cy="3016339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0" y="-21491"/>
            <a:ext cx="2324100" cy="3492500"/>
          </a:xfrm>
          <a:prstGeom prst="rect">
            <a:avLst/>
          </a:prstGeom>
        </p:spPr>
      </p:pic>
      <p:pic>
        <p:nvPicPr>
          <p:cNvPr id="4" name="Picture 3" descr="Screen Shot 2017-01-20 at 13.44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60" y="158886"/>
            <a:ext cx="3795478" cy="1073468"/>
          </a:xfrm>
          <a:prstGeom prst="rect">
            <a:avLst/>
          </a:prstGeom>
        </p:spPr>
      </p:pic>
      <p:pic>
        <p:nvPicPr>
          <p:cNvPr id="5" name="Picture 4" descr="Screen Shot 2017-01-20 at 13.44.5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01" y="1091409"/>
            <a:ext cx="3776238" cy="1311746"/>
          </a:xfrm>
          <a:prstGeom prst="rect">
            <a:avLst/>
          </a:prstGeom>
        </p:spPr>
      </p:pic>
      <p:pic>
        <p:nvPicPr>
          <p:cNvPr id="6" name="Picture 5" descr="Screen Shot 2017-01-20 at 13.46.3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39" y="2388080"/>
            <a:ext cx="3828840" cy="1269962"/>
          </a:xfrm>
          <a:prstGeom prst="rect">
            <a:avLst/>
          </a:prstGeom>
        </p:spPr>
      </p:pic>
      <p:pic>
        <p:nvPicPr>
          <p:cNvPr id="7" name="Picture 6" descr="Screen Shot 2017-01-20 at 13.46.4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39" y="3471008"/>
            <a:ext cx="2192710" cy="1174666"/>
          </a:xfrm>
          <a:prstGeom prst="rect">
            <a:avLst/>
          </a:prstGeom>
        </p:spPr>
      </p:pic>
      <p:pic>
        <p:nvPicPr>
          <p:cNvPr id="8" name="Picture 7" descr="Screen Shot 2017-01-20 at 13.46.4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01" y="4645674"/>
            <a:ext cx="4520476" cy="1180721"/>
          </a:xfrm>
          <a:prstGeom prst="rect">
            <a:avLst/>
          </a:prstGeom>
        </p:spPr>
      </p:pic>
      <p:pic>
        <p:nvPicPr>
          <p:cNvPr id="9" name="Picture 8" descr="Screen Shot 2017-01-20 at 13.46.4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39" y="5622600"/>
            <a:ext cx="4628400" cy="12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1-20 at 13.53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87" y="1917276"/>
            <a:ext cx="3421919" cy="1140639"/>
          </a:xfrm>
          <a:prstGeom prst="rect">
            <a:avLst/>
          </a:prstGeom>
        </p:spPr>
      </p:pic>
      <p:pic>
        <p:nvPicPr>
          <p:cNvPr id="7" name="Picture 6" descr="ZB_22_10_2016_CJ_5_33248011_33247871_pansy_seyut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3" y="2487596"/>
            <a:ext cx="4124753" cy="3005914"/>
          </a:xfrm>
          <a:prstGeom prst="rect">
            <a:avLst/>
          </a:prstGeom>
        </p:spPr>
      </p:pic>
      <p:pic>
        <p:nvPicPr>
          <p:cNvPr id="8" name="Picture 7" descr="Screen Shot 2017-01-20 at 13.56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62" y="3399373"/>
            <a:ext cx="3398144" cy="1138740"/>
          </a:xfrm>
          <a:prstGeom prst="rect">
            <a:avLst/>
          </a:prstGeom>
        </p:spPr>
      </p:pic>
      <p:pic>
        <p:nvPicPr>
          <p:cNvPr id="9" name="Picture 8" descr="Screen Shot 2017-01-20 at 13.59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62" y="4844927"/>
            <a:ext cx="3193023" cy="12971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F2F488-A0A4-0F4A-855F-70C7888D3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892" y="599827"/>
            <a:ext cx="7354455" cy="13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9" y="1613950"/>
            <a:ext cx="2654300" cy="3060700"/>
          </a:xfrm>
          <a:prstGeom prst="rect">
            <a:avLst/>
          </a:prstGeom>
        </p:spPr>
      </p:pic>
      <p:pic>
        <p:nvPicPr>
          <p:cNvPr id="4" name="Picture 3" descr="Screen Shot 2017-01-20 at 13.57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62" y="340852"/>
            <a:ext cx="4614980" cy="1273098"/>
          </a:xfrm>
          <a:prstGeom prst="rect">
            <a:avLst/>
          </a:prstGeom>
        </p:spPr>
      </p:pic>
      <p:pic>
        <p:nvPicPr>
          <p:cNvPr id="5" name="Picture 4" descr="Screen Shot 2017-01-20 at 13.58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52" y="1876445"/>
            <a:ext cx="1987776" cy="1268793"/>
          </a:xfrm>
          <a:prstGeom prst="rect">
            <a:avLst/>
          </a:prstGeom>
        </p:spPr>
      </p:pic>
      <p:pic>
        <p:nvPicPr>
          <p:cNvPr id="6" name="Picture 5" descr="Screen Shot 2017-01-20 at 13.58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99" y="3323522"/>
            <a:ext cx="3898244" cy="1459119"/>
          </a:xfrm>
          <a:prstGeom prst="rect">
            <a:avLst/>
          </a:prstGeom>
        </p:spPr>
      </p:pic>
      <p:pic>
        <p:nvPicPr>
          <p:cNvPr id="7" name="Picture 6" descr="Screen Shot 2017-01-20 at 13.58.5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42" y="4782641"/>
            <a:ext cx="3884436" cy="14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1509111029431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26" y="0"/>
            <a:ext cx="6833433" cy="68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B_22_10_2016_CJ_5_33248011_33247871_pansy_seyut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3" y="1963546"/>
            <a:ext cx="4124753" cy="3005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0272EA-3554-0D48-9143-21EEA2AD6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16" y="1706340"/>
            <a:ext cx="2339191" cy="1722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B7BC55-359B-D045-AE2C-0CDF9070C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516" y="3868960"/>
            <a:ext cx="3884058" cy="158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66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ew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27" y="644985"/>
            <a:ext cx="2113727" cy="24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5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B_22_10_2016_CJ_5_33248011_33247871_pansy_seyut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9" y="230150"/>
            <a:ext cx="4124753" cy="3005914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8" y="3945636"/>
            <a:ext cx="4696727" cy="2654672"/>
          </a:xfrm>
          <a:prstGeom prst="rect">
            <a:avLst/>
          </a:prstGeom>
        </p:spPr>
      </p:pic>
      <p:pic>
        <p:nvPicPr>
          <p:cNvPr id="6" name="Picture 5" descr="Screen Shot 2017-01-20 at 14.12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81" y="780579"/>
            <a:ext cx="2863634" cy="1339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830A82-DF05-1746-95B8-F2FDD89EC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881" y="4354761"/>
            <a:ext cx="2339191" cy="17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3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94" y="3976426"/>
            <a:ext cx="3390900" cy="2400300"/>
          </a:xfrm>
          <a:prstGeom prst="rect">
            <a:avLst/>
          </a:prstGeom>
        </p:spPr>
      </p:pic>
      <p:pic>
        <p:nvPicPr>
          <p:cNvPr id="3" name="Picture 2" descr="Screen Shot 2017-01-17 at 19.12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50"/>
            <a:ext cx="8812103" cy="1179573"/>
          </a:xfrm>
          <a:prstGeom prst="rect">
            <a:avLst/>
          </a:prstGeom>
        </p:spPr>
      </p:pic>
      <p:pic>
        <p:nvPicPr>
          <p:cNvPr id="4" name="Picture 3" descr="Screen Shot 2017-01-17 at 19.53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034"/>
            <a:ext cx="5714399" cy="1146520"/>
          </a:xfrm>
          <a:prstGeom prst="rect">
            <a:avLst/>
          </a:prstGeom>
        </p:spPr>
      </p:pic>
      <p:pic>
        <p:nvPicPr>
          <p:cNvPr id="5" name="Picture 4" descr="Screen Shot 2017-01-17 at 19.53.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1274"/>
            <a:ext cx="6411902" cy="1102576"/>
          </a:xfrm>
          <a:prstGeom prst="rect">
            <a:avLst/>
          </a:prstGeom>
        </p:spPr>
      </p:pic>
      <p:pic>
        <p:nvPicPr>
          <p:cNvPr id="6" name="Picture 5" descr="Screen Shot 2017-01-17 at 19.53.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943"/>
            <a:ext cx="4713898" cy="12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1-19 at 11.00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0" y="3011632"/>
            <a:ext cx="5057964" cy="1367047"/>
          </a:xfrm>
          <a:prstGeom prst="rect">
            <a:avLst/>
          </a:prstGeom>
        </p:spPr>
      </p:pic>
      <p:pic>
        <p:nvPicPr>
          <p:cNvPr id="5" name="Picture 4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84" y="4130569"/>
            <a:ext cx="3200400" cy="2438400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84" y="1806469"/>
            <a:ext cx="3492500" cy="2324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6A708B-AEE8-A54B-9372-F5419C71F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65" y="191313"/>
            <a:ext cx="7130390" cy="1367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E395A1-DAB8-2241-AA68-3250BB137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37" y="1637504"/>
            <a:ext cx="2137543" cy="12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9 at 13.45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7" y="541336"/>
            <a:ext cx="7474558" cy="1311691"/>
          </a:xfrm>
          <a:prstGeom prst="rect">
            <a:avLst/>
          </a:prstGeom>
        </p:spPr>
      </p:pic>
      <p:pic>
        <p:nvPicPr>
          <p:cNvPr id="3" name="Picture 2" descr="imgres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636" y="2198226"/>
            <a:ext cx="5562770" cy="3916857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51" y="3002062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0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1-19 at 13.45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67" y="466113"/>
            <a:ext cx="7335619" cy="1489695"/>
          </a:xfrm>
          <a:prstGeom prst="rect">
            <a:avLst/>
          </a:prstGeom>
        </p:spPr>
      </p:pic>
      <p:pic>
        <p:nvPicPr>
          <p:cNvPr id="5" name="Picture 4" descr="2_131207120105_1.jpg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7" y="2380283"/>
            <a:ext cx="3025553" cy="3919648"/>
          </a:xfrm>
          <a:prstGeom prst="rect">
            <a:avLst/>
          </a:prstGeom>
        </p:spPr>
      </p:pic>
      <p:pic>
        <p:nvPicPr>
          <p:cNvPr id="6" name="Picture 5" descr="20151214135331777.jpg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34" y="2148964"/>
            <a:ext cx="3160236" cy="442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5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42831034-3d183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5"/>
          <a:stretch/>
        </p:blipFill>
        <p:spPr>
          <a:xfrm>
            <a:off x="818203" y="141090"/>
            <a:ext cx="7112000" cy="5200188"/>
          </a:xfrm>
          <a:prstGeom prst="rect">
            <a:avLst/>
          </a:prstGeom>
        </p:spPr>
      </p:pic>
      <p:pic>
        <p:nvPicPr>
          <p:cNvPr id="3" name="Picture 2" descr="Screen Shot 2017-01-19 at 11.23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10" y="5341278"/>
            <a:ext cx="3955393" cy="12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858606_701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1"/>
          <a:stretch/>
        </p:blipFill>
        <p:spPr>
          <a:xfrm>
            <a:off x="1153649" y="201003"/>
            <a:ext cx="6446310" cy="3922929"/>
          </a:xfrm>
          <a:prstGeom prst="rect">
            <a:avLst/>
          </a:prstGeom>
        </p:spPr>
      </p:pic>
      <p:pic>
        <p:nvPicPr>
          <p:cNvPr id="3" name="Picture 2" descr="Screen Shot 2017-01-19 at 11.25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22" y="5407823"/>
            <a:ext cx="4945558" cy="1046176"/>
          </a:xfrm>
          <a:prstGeom prst="rect">
            <a:avLst/>
          </a:prstGeom>
        </p:spPr>
      </p:pic>
      <p:pic>
        <p:nvPicPr>
          <p:cNvPr id="4" name="Picture 3" descr="Screen Shot 2017-01-19 at 13.29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22" y="4359512"/>
            <a:ext cx="4767754" cy="11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5535P950DT201104061454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165"/>
            <a:ext cx="4048125" cy="4714875"/>
          </a:xfrm>
          <a:prstGeom prst="rect">
            <a:avLst/>
          </a:prstGeom>
        </p:spPr>
      </p:pic>
      <p:pic>
        <p:nvPicPr>
          <p:cNvPr id="4" name="Picture 3" descr="Screen Shot 2017-01-19 at 11.20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72" y="533464"/>
            <a:ext cx="3994500" cy="1310365"/>
          </a:xfrm>
          <a:prstGeom prst="rect">
            <a:avLst/>
          </a:prstGeom>
        </p:spPr>
      </p:pic>
      <p:pic>
        <p:nvPicPr>
          <p:cNvPr id="5" name="Picture 4" descr="Screen Shot 2017-01-19 at 11.20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08" y="1995421"/>
            <a:ext cx="5146492" cy="1005829"/>
          </a:xfrm>
          <a:prstGeom prst="rect">
            <a:avLst/>
          </a:prstGeom>
        </p:spPr>
      </p:pic>
      <p:pic>
        <p:nvPicPr>
          <p:cNvPr id="6" name="Picture 5" descr="Screen Shot 2017-01-19 at 11.20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94" y="3510168"/>
            <a:ext cx="4473678" cy="1024879"/>
          </a:xfrm>
          <a:prstGeom prst="rect">
            <a:avLst/>
          </a:prstGeom>
        </p:spPr>
      </p:pic>
      <p:pic>
        <p:nvPicPr>
          <p:cNvPr id="7" name="Picture 6" descr="Screen Shot 2017-01-19 at 11.21.5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83" y="4984229"/>
            <a:ext cx="4105645" cy="13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09091440367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8" y="269413"/>
            <a:ext cx="6974306" cy="3912416"/>
          </a:xfrm>
          <a:prstGeom prst="rect">
            <a:avLst/>
          </a:prstGeom>
        </p:spPr>
      </p:pic>
      <p:pic>
        <p:nvPicPr>
          <p:cNvPr id="4" name="Picture 3" descr="Screen Shot 2017-01-19 at 11.28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2" y="4643031"/>
            <a:ext cx="7235102" cy="1100994"/>
          </a:xfrm>
          <a:prstGeom prst="rect">
            <a:avLst/>
          </a:prstGeom>
        </p:spPr>
      </p:pic>
      <p:pic>
        <p:nvPicPr>
          <p:cNvPr id="5" name="Picture 4" descr="Screen Shot 2017-01-19 at 11.28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92" y="5744025"/>
            <a:ext cx="5246246" cy="110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49</Words>
  <Application>Microsoft Macintosh PowerPoint</Application>
  <PresentationFormat>On-screen Show (4:3)</PresentationFormat>
  <Paragraphs>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Delaware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刘德华</dc:title>
  <dc:creator>Xiao Liu</dc:creator>
  <cp:lastModifiedBy>Xiao Liu</cp:lastModifiedBy>
  <cp:revision>27</cp:revision>
  <dcterms:created xsi:type="dcterms:W3CDTF">2017-01-17T18:11:26Z</dcterms:created>
  <dcterms:modified xsi:type="dcterms:W3CDTF">2021-09-17T13:42:58Z</dcterms:modified>
</cp:coreProperties>
</file>