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2A74-3F02-DB85-2CFB-45B1E50B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9496D-F898-186D-34A4-B9E2F199C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E76E-3E64-FF47-DABC-5B4B1929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7F52-63A8-3BB5-4163-66256F9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E09F-FAC1-1FA4-8A8A-D44882A8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8269-1789-52EC-2508-8A8F5B05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9F1A3-8FCA-6523-9727-391C37667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C5000-597D-C5A6-641A-90C51C97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7D788-8921-7C65-941A-804A48CD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0F083-CD6F-524D-CB26-CE371CDF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8B656-9233-925C-2C55-BEC77A088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85103-B748-32E8-446C-328EBD7FF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4910-DB01-B8E1-A28E-C26EC234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AB961-402A-654C-7503-3094CD27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6E03-E715-472D-C9B8-2D9C735C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7905-008A-DB74-04D6-7F8A9683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3F38-D27B-19D7-5DC6-C1D0BE8A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9D28-33DD-DAE3-CF87-9B105C5E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5DEB4-D613-0BB3-A9B7-685216B5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066B7-D44E-1C58-56E4-AB675FEC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AF44-FD37-9309-6517-172DB00D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EFEEE-1851-6E51-B2D7-71E86005C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CFF2-F113-CC54-EC61-5DD092DF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81DC5-FF37-4CC1-C40A-32A389B6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68F2-B779-6812-33B3-67F65537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65BA-5FA4-F67D-9152-3F5E2DEE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8789-521B-F5B8-05A7-5DC8F075E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5D1AC-5BBA-2DE6-9290-F5C56863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D8FC7-3738-D4CF-737B-DC78DC42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9D49-70AB-E2D5-E20F-C387BE6D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9BAEE-A267-5E8D-BF76-27ACAA87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4C12-5F3A-9DD6-7F72-4EB3268E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CEE6C-9D0A-B7A9-CDFF-DB3E2A7EB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9D646-D0E8-A1AB-21D0-BA8EA06A0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A5C44-11C6-8248-EB5F-EFAB9AB50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50582-16C8-F5A7-7DAE-4AFC2F70E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909CB-DBE7-652E-DFB5-31707719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56492-53B0-9852-D930-18B9CC8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E76B8-6D72-42DE-C724-01E8A9DC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4449-B5FE-FBF9-3CF3-B436506D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4F28F-E7FB-63C0-23D4-E3DBB506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E0611-10F3-2F81-A9EF-1D057006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AB542-152F-4A02-5C10-6154A9C7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D201A-57C7-4FEE-7A8C-C63DCE69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6F1B6-D8D8-B32E-FBD6-FFD5277C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3491C-8631-9953-2B54-036845F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4749-A59C-EFCD-AC77-CA282B84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58AD0-D72D-95DB-3DF8-58C6F6D2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0A443-AD0B-BA09-8BBC-0D63D584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6B66A-E163-1065-A1DF-68B383A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C5203-C5C1-424B-A366-738DC61F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B8DA-9469-DAE1-F12F-651362E8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44F4-31B3-6320-763A-69D0D1D9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61A09-FF6A-579A-E9CF-67C37F458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C6290-331E-9460-B48B-D246341B4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A3B07-21DC-2922-E628-C1B710F5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21DF-1D87-6966-7293-16DF5041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1F24A-4067-6DDC-7A4F-BDD1056A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85179-D0A8-A7F8-1214-1358D73C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81A6-7FDA-CA27-49FD-6B48DB7E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CFE5-828A-31A7-E553-C829CF7D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1B13-FFCE-C64C-A366-41B9AD43E6A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687AB-3D60-2CAF-BA68-803F6C57F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CBC3-9143-8F5D-0F2C-6DD9C13AC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A73E-40E4-4349-B14D-C2C40B24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A152-7544-6CDF-E21E-AAF1635E8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44475"/>
            <a:ext cx="9144000" cy="2387600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四大名著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7C5AF-E2D4-1861-7EAA-701520B3E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DD2A0-D0FC-69D3-2815-C49FFB6F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7479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1CC5C-5457-70E2-0210-B5AEE93E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49" y="1968500"/>
            <a:ext cx="5842000" cy="292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C9797E-909A-190E-C638-9A96F967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82" y="882650"/>
            <a:ext cx="4762500" cy="509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45683-DC97-6E88-4673-A29697AF3755}"/>
              </a:ext>
            </a:extLst>
          </p:cNvPr>
          <p:cNvSpPr txBox="1"/>
          <p:nvPr/>
        </p:nvSpPr>
        <p:spPr>
          <a:xfrm>
            <a:off x="3781168" y="650960"/>
            <a:ext cx="7223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听故事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420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A7F52-8CE5-F6DC-2B05-E5FE3F0A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92" y="1039478"/>
            <a:ext cx="7289399" cy="4533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4E9EC-940F-DE95-1882-7CD239314B55}"/>
              </a:ext>
            </a:extLst>
          </p:cNvPr>
          <p:cNvSpPr txBox="1"/>
          <p:nvPr/>
        </p:nvSpPr>
        <p:spPr>
          <a:xfrm>
            <a:off x="420129" y="2644170"/>
            <a:ext cx="2125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中国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中国人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中国总统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10CDC-371E-4A26-3D15-E5A1D8D5A2F1}"/>
              </a:ext>
            </a:extLst>
          </p:cNvPr>
          <p:cNvSpPr txBox="1"/>
          <p:nvPr/>
        </p:nvSpPr>
        <p:spPr>
          <a:xfrm>
            <a:off x="10066637" y="2833640"/>
            <a:ext cx="2125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美国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美国人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美国总统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703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FFE30-C132-15A5-EA27-0E225CE0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87" y="1797908"/>
            <a:ext cx="8533026" cy="4799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E47B9-A756-52F7-476F-0F4B41A23864}"/>
              </a:ext>
            </a:extLst>
          </p:cNvPr>
          <p:cNvSpPr txBox="1"/>
          <p:nvPr/>
        </p:nvSpPr>
        <p:spPr>
          <a:xfrm>
            <a:off x="4264455" y="896550"/>
            <a:ext cx="609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四大名著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4079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蔡元培石头记索隐·王国维红楼梦评论·高语罕红楼梦宝藏六讲: 9787531883784: [清]曹雪芹，高鹗崔钟雷:  Libros">
            <a:extLst>
              <a:ext uri="{FF2B5EF4-FFF2-40B4-BE49-F238E27FC236}">
                <a16:creationId xmlns:a16="http://schemas.microsoft.com/office/drawing/2014/main" id="{4EFDD5F6-A5C4-47E8-D47A-A3CF4B91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9" y="264588"/>
            <a:ext cx="4641334" cy="65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红楼梦薛宝钗大结局-西瓜视频搜索">
            <a:extLst>
              <a:ext uri="{FF2B5EF4-FFF2-40B4-BE49-F238E27FC236}">
                <a16:creationId xmlns:a16="http://schemas.microsoft.com/office/drawing/2014/main" id="{9D18FD79-13AF-70D9-28B9-CD77BEC9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41" y="0"/>
            <a:ext cx="489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1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E25F1-C239-C9A2-23DC-03054B5A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6" y="3018996"/>
            <a:ext cx="6229754" cy="3505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6F577-30DC-FF64-BA3E-13EED156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32" y="-123225"/>
            <a:ext cx="4619368" cy="7402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0197E-F74E-59B3-3D07-7F832A69B074}"/>
              </a:ext>
            </a:extLst>
          </p:cNvPr>
          <p:cNvSpPr txBox="1"/>
          <p:nvPr/>
        </p:nvSpPr>
        <p:spPr>
          <a:xfrm>
            <a:off x="1929028" y="1020118"/>
            <a:ext cx="609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三国演义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66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0A5A5-68B3-DA59-7B0E-F8732390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7" y="1884954"/>
            <a:ext cx="4064000" cy="406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40C1A-C1F7-C87F-E2D6-91C4E0BE0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62" y="1632979"/>
            <a:ext cx="3082839" cy="43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C47AF-30B2-46C5-727F-12332102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512" y="2138954"/>
            <a:ext cx="25273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0810B-B024-A357-3A00-18D54676A5EC}"/>
              </a:ext>
            </a:extLst>
          </p:cNvPr>
          <p:cNvSpPr txBox="1"/>
          <p:nvPr/>
        </p:nvSpPr>
        <p:spPr>
          <a:xfrm>
            <a:off x="1410044" y="401214"/>
            <a:ext cx="609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水浒传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040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A5A8B-BEE2-9D68-F0B3-FFDA9CC0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11" y="2661678"/>
            <a:ext cx="10035425" cy="3912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3E63D-B04C-771A-0F44-EC746CA0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41" y="650960"/>
            <a:ext cx="3860012" cy="2778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9DB30-5C8D-EEF8-31CA-2B7F26B2483B}"/>
              </a:ext>
            </a:extLst>
          </p:cNvPr>
          <p:cNvSpPr txBox="1"/>
          <p:nvPr/>
        </p:nvSpPr>
        <p:spPr>
          <a:xfrm>
            <a:off x="5572897" y="650960"/>
            <a:ext cx="7223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西游记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109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73FAB-03F5-8D36-32C0-70782A4A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24" y="1712779"/>
            <a:ext cx="6326458" cy="4181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143BA-BA4B-C7DF-89C0-FBFECD982111}"/>
              </a:ext>
            </a:extLst>
          </p:cNvPr>
          <p:cNvSpPr txBox="1"/>
          <p:nvPr/>
        </p:nvSpPr>
        <p:spPr>
          <a:xfrm>
            <a:off x="5252996" y="604277"/>
            <a:ext cx="66712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读书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我喜欢读书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altLang="zh-CN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我喜欢读英文书。</a:t>
            </a:r>
            <a:endParaRPr lang="en-US" altLang="zh-CN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我也喜欢读中文书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4879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03C79B-17A3-F549-D81C-11786BA9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6" y="111211"/>
            <a:ext cx="4072067" cy="2714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E7C0D-3D81-59DE-B47C-C1E111BB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76" y="3429000"/>
            <a:ext cx="4311046" cy="2879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08E97-09DB-7929-B229-B4020C37636C}"/>
              </a:ext>
            </a:extLst>
          </p:cNvPr>
          <p:cNvSpPr txBox="1"/>
          <p:nvPr/>
        </p:nvSpPr>
        <p:spPr>
          <a:xfrm>
            <a:off x="5252996" y="604277"/>
            <a:ext cx="66712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可是</a:t>
            </a:r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……</a:t>
            </a:r>
          </a:p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中文书很长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我的中文不太好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2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Macintosh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Kaiti TC</vt:lpstr>
      <vt:lpstr>Arial</vt:lpstr>
      <vt:lpstr>Calibri</vt:lpstr>
      <vt:lpstr>Calibri Light</vt:lpstr>
      <vt:lpstr>Office Theme</vt:lpstr>
      <vt:lpstr>四大名著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四大名著</dc:title>
  <dc:creator>Microsoft Office User</dc:creator>
  <cp:lastModifiedBy>Microsoft Office User</cp:lastModifiedBy>
  <cp:revision>9</cp:revision>
  <dcterms:created xsi:type="dcterms:W3CDTF">2024-04-18T13:06:07Z</dcterms:created>
  <dcterms:modified xsi:type="dcterms:W3CDTF">2024-04-18T13:20:32Z</dcterms:modified>
</cp:coreProperties>
</file>