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07953-F617-D840-A046-92416D1DED11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114BB-4D73-6E47-AB74-EB159126E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1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1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7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9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2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3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1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9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9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7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60B7E-8F0C-2946-8ED0-159542F3AC65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674B-1511-CA41-8ECA-C6FB5E9B5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4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4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29 at 14.11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52" y="0"/>
            <a:ext cx="6523288" cy="1603181"/>
          </a:xfrm>
          <a:prstGeom prst="rect">
            <a:avLst/>
          </a:prstGeom>
        </p:spPr>
      </p:pic>
      <p:pic>
        <p:nvPicPr>
          <p:cNvPr id="5" name="Picture 4" descr="Screen Shot 2016-11-29 at 14.11.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415" y="1426770"/>
            <a:ext cx="4530528" cy="1740385"/>
          </a:xfrm>
          <a:prstGeom prst="rect">
            <a:avLst/>
          </a:prstGeom>
        </p:spPr>
      </p:pic>
      <p:pic>
        <p:nvPicPr>
          <p:cNvPr id="6" name="Picture 5" descr="Screen Shot 2016-11-29 at 14.11.5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67" y="3100717"/>
            <a:ext cx="7925021" cy="1636689"/>
          </a:xfrm>
          <a:prstGeom prst="rect">
            <a:avLst/>
          </a:prstGeom>
        </p:spPr>
      </p:pic>
      <p:pic>
        <p:nvPicPr>
          <p:cNvPr id="7" name="Picture 6" descr="Screen Shot 2016-11-29 at 14.11.5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7406"/>
            <a:ext cx="8641388" cy="193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57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2-05 at 13.42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71" y="406398"/>
            <a:ext cx="2774373" cy="2354013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0" y="3138054"/>
            <a:ext cx="5056715" cy="2388755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80" y="3138054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3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886" y="718705"/>
            <a:ext cx="2857500" cy="28575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009" y="4109027"/>
            <a:ext cx="3517900" cy="2311400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09"/>
          <a:stretch/>
        </p:blipFill>
        <p:spPr>
          <a:xfrm>
            <a:off x="285749" y="4109027"/>
            <a:ext cx="4278985" cy="2010062"/>
          </a:xfrm>
          <a:prstGeom prst="rect">
            <a:avLst/>
          </a:prstGeom>
        </p:spPr>
      </p:pic>
      <p:pic>
        <p:nvPicPr>
          <p:cNvPr id="8" name="Picture 7" descr="Screen Shot 2016-12-05 at 13.38.0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09931"/>
            <a:ext cx="3640237" cy="375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5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2"/>
          <a:stretch/>
        </p:blipFill>
        <p:spPr>
          <a:xfrm>
            <a:off x="334818" y="3274292"/>
            <a:ext cx="5160818" cy="2539747"/>
          </a:xfrm>
          <a:prstGeom prst="rect">
            <a:avLst/>
          </a:prstGeo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795" y="3274292"/>
            <a:ext cx="2857500" cy="2857500"/>
          </a:xfrm>
          <a:prstGeom prst="rect">
            <a:avLst/>
          </a:prstGeom>
        </p:spPr>
      </p:pic>
      <p:pic>
        <p:nvPicPr>
          <p:cNvPr id="6" name="Picture 5" descr="Screen Shot 2016-12-05 at 13.38.2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45" y="207241"/>
            <a:ext cx="6651812" cy="235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0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441" y="3302000"/>
            <a:ext cx="3289300" cy="2463800"/>
          </a:xfrm>
          <a:prstGeom prst="rect">
            <a:avLst/>
          </a:prstGeom>
        </p:spPr>
      </p:pic>
      <p:pic>
        <p:nvPicPr>
          <p:cNvPr id="3" name="Picture 2" descr="Screen Shot 2016-12-05 at 13.38.3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408" y="353868"/>
            <a:ext cx="5374409" cy="2356472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0"/>
          <a:stretch/>
        </p:blipFill>
        <p:spPr>
          <a:xfrm>
            <a:off x="230909" y="3078069"/>
            <a:ext cx="4626264" cy="335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427" y="1961573"/>
            <a:ext cx="3739573" cy="3962575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41" y="2069698"/>
            <a:ext cx="3854450" cy="3854450"/>
          </a:xfrm>
          <a:prstGeom prst="rect">
            <a:avLst/>
          </a:prstGeom>
        </p:spPr>
      </p:pic>
      <p:pic>
        <p:nvPicPr>
          <p:cNvPr id="4" name="Picture 3" descr="Screen Shot 2016-12-05 at 13.44.4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694" y="0"/>
            <a:ext cx="2644487" cy="20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2-05 at 13.46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268" y="0"/>
            <a:ext cx="5924550" cy="2761820"/>
          </a:xfrm>
          <a:prstGeom prst="rect">
            <a:avLst/>
          </a:prstGeom>
        </p:spPr>
      </p:pic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732" y="3405331"/>
            <a:ext cx="6221268" cy="2812609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3" y="340533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45" y="2724727"/>
            <a:ext cx="4498087" cy="3356265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614" y="2981614"/>
            <a:ext cx="2857500" cy="2857500"/>
          </a:xfrm>
          <a:prstGeom prst="rect">
            <a:avLst/>
          </a:prstGeom>
        </p:spPr>
      </p:pic>
      <p:pic>
        <p:nvPicPr>
          <p:cNvPr id="4" name="Picture 3" descr="Screen Shot 2016-12-05 at 13.49.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50" y="0"/>
            <a:ext cx="2692978" cy="269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29 at 14.11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52" y="0"/>
            <a:ext cx="6523288" cy="1603181"/>
          </a:xfrm>
          <a:prstGeom prst="rect">
            <a:avLst/>
          </a:prstGeom>
        </p:spPr>
      </p:pic>
      <p:pic>
        <p:nvPicPr>
          <p:cNvPr id="5" name="Picture 4" descr="Screen Shot 2016-11-29 at 14.11.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415" y="1426770"/>
            <a:ext cx="4530528" cy="1740385"/>
          </a:xfrm>
          <a:prstGeom prst="rect">
            <a:avLst/>
          </a:prstGeom>
        </p:spPr>
      </p:pic>
      <p:pic>
        <p:nvPicPr>
          <p:cNvPr id="6" name="Picture 5" descr="Screen Shot 2016-11-29 at 14.11.5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67" y="3100717"/>
            <a:ext cx="7925021" cy="1636689"/>
          </a:xfrm>
          <a:prstGeom prst="rect">
            <a:avLst/>
          </a:prstGeom>
        </p:spPr>
      </p:pic>
      <p:pic>
        <p:nvPicPr>
          <p:cNvPr id="7" name="Picture 6" descr="Screen Shot 2016-11-29 at 14.11.5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7406"/>
            <a:ext cx="8641388" cy="193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3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 Liu</dc:creator>
  <cp:lastModifiedBy>Xiao Liu</cp:lastModifiedBy>
  <cp:revision>10</cp:revision>
  <dcterms:created xsi:type="dcterms:W3CDTF">2016-11-29T19:12:03Z</dcterms:created>
  <dcterms:modified xsi:type="dcterms:W3CDTF">2017-01-04T15:23:02Z</dcterms:modified>
</cp:coreProperties>
</file>