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omfortaa" pitchFamily="2" charset="0"/>
      <p:regular r:id="rId24"/>
      <p:bold r:id="rId25"/>
    </p:embeddedFont>
    <p:embeddedFont>
      <p:font typeface="Economica" panose="02000506040000020004" pitchFamily="2" charset="77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>
      <p:cViewPr varScale="1">
        <p:scale>
          <a:sx n="139" d="100"/>
          <a:sy n="139" d="100"/>
        </p:scale>
        <p:origin x="84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4d616b66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4d616b66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4d616b66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4d616b66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4d616b66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4d616b66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4d616b66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4d616b66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4d616b66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4d616b66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4d616b66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4d616b66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4d616b6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4d616b6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4d616b66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4d616b66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4d616b66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4d616b66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4d616b66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4d616b66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1ce428b2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1ce428b2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4d616b66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4d616b66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4d616b66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4d616b66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1ce428b2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1ce428b2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1ce428b2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1ce428b2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1ce428b2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1ce428b2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1ce428b2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1ce428b2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1ce428b2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1ce428b2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1ce428b2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1ce428b2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1ce428b2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1ce428b2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0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0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823875" y="1444250"/>
            <a:ext cx="3966900" cy="14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好饿的鸟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By: 程淑敏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200" y="0"/>
            <a:ext cx="3248001" cy="21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6800"/>
            <a:ext cx="3054599" cy="405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星期三，我吃了三个化妆盒。我肚子还是好饿！</a:t>
            </a:r>
            <a:endParaRPr sz="3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025" y="2386838"/>
            <a:ext cx="1910600" cy="18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00" y="770975"/>
            <a:ext cx="3305724" cy="17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75" y="2216813"/>
            <a:ext cx="17716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775" y="2506475"/>
            <a:ext cx="2228674" cy="12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325" y="2478463"/>
            <a:ext cx="2325250" cy="13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30" y="2478463"/>
            <a:ext cx="2325250" cy="134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79675" y="3654400"/>
            <a:ext cx="1439775" cy="14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0" y="139875"/>
            <a:ext cx="9071100" cy="48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星期四，我吃了四件名牌服装。我肚子还是好饿！</a:t>
            </a:r>
            <a:endParaRPr sz="3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600"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0" y="1406425"/>
            <a:ext cx="4247026" cy="11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0" y="2414875"/>
            <a:ext cx="3630701" cy="258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026" y="2356225"/>
            <a:ext cx="2320124" cy="270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275" y="3140950"/>
            <a:ext cx="1862824" cy="186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29" y="2706250"/>
            <a:ext cx="3630699" cy="221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75325" y="96850"/>
            <a:ext cx="8931300" cy="48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星期五，我吃了五双鞋。我肚子还是好饿！</a:t>
            </a:r>
            <a:endParaRPr sz="3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5" y="798425"/>
            <a:ext cx="4810450" cy="12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9975"/>
            <a:ext cx="2801475" cy="285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225" y="2314025"/>
            <a:ext cx="3260924" cy="26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525" y="2986350"/>
            <a:ext cx="1641648" cy="164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4751" y="2493850"/>
            <a:ext cx="2566975" cy="19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75325" y="161400"/>
            <a:ext cx="9068700" cy="4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 err="1"/>
              <a:t>星期六，我吃了漂亮的车。我肚子还是好饿</a:t>
            </a:r>
            <a:r>
              <a:rPr lang="en" sz="3600" dirty="0"/>
              <a:t>！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1950"/>
            <a:ext cx="4504776" cy="14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85750"/>
            <a:ext cx="23644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700" y="3164575"/>
            <a:ext cx="2364451" cy="16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50" y="3119750"/>
            <a:ext cx="2364449" cy="17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100" y="3336450"/>
            <a:ext cx="1255075" cy="13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313" y="12718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53800" y="75325"/>
            <a:ext cx="9090300" cy="48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 dirty="0" err="1"/>
              <a:t>星期六我吃了很多好吃的。我肚子还是好饿</a:t>
            </a:r>
            <a:r>
              <a:rPr lang="zh-CN" altLang="en-US" sz="3600" dirty="0"/>
              <a:t>！</a:t>
            </a:r>
            <a:endParaRPr sz="3600" dirty="0"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900" y="448225"/>
            <a:ext cx="3749424" cy="15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48125"/>
            <a:ext cx="3454225" cy="32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200" y="1512225"/>
            <a:ext cx="4636425" cy="34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64575" y="118375"/>
            <a:ext cx="9006600" cy="4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/>
              <a:t>我生病了。</a:t>
            </a:r>
            <a:endParaRPr sz="3600"/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859" y="0"/>
            <a:ext cx="6707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86075" y="53800"/>
            <a:ext cx="8888100" cy="48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星期天，我吃了好吃的毛毛虫。我不生病了。</a:t>
            </a:r>
            <a:endParaRPr sz="3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825" y="2571750"/>
            <a:ext cx="37988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7450"/>
            <a:ext cx="6118426" cy="13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50" y="2500700"/>
            <a:ext cx="2672625" cy="227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725" y="2644600"/>
            <a:ext cx="2868701" cy="19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588" y="2644600"/>
            <a:ext cx="1982551" cy="198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0" y="53800"/>
            <a:ext cx="9081900" cy="4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我好高兴！</a:t>
            </a:r>
            <a:endParaRPr sz="3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450" y="47625"/>
            <a:ext cx="5255550" cy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118375" y="139875"/>
            <a:ext cx="8877300" cy="47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/>
              <a:t>我肚子不饿了。</a:t>
            </a:r>
            <a:endParaRPr sz="3600"/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1900" y="67225"/>
            <a:ext cx="5502100" cy="50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200" y="33613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107600" y="193700"/>
            <a:ext cx="8920500" cy="46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/>
              <a:t>我是大鸟了！</a:t>
            </a:r>
            <a:endParaRPr sz="3600"/>
          </a:p>
        </p:txBody>
      </p:sp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677" y="0"/>
            <a:ext cx="55693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89650" y="212900"/>
            <a:ext cx="8742600" cy="43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200">
                <a:latin typeface="Arial"/>
                <a:ea typeface="Arial"/>
                <a:cs typeface="Arial"/>
                <a:sym typeface="Arial"/>
              </a:rPr>
              <a:t>鸟🐦。</a:t>
            </a:r>
            <a:endParaRPr sz="72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125" y="0"/>
            <a:ext cx="3819875" cy="50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8850"/>
            <a:ext cx="3421825" cy="37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129125" y="150650"/>
            <a:ext cx="8780400" cy="4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这是我的家。我要睡觉。</a:t>
            </a:r>
            <a:endParaRPr sz="3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475" y="-61625"/>
            <a:ext cx="4056526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175" y="1365725"/>
            <a:ext cx="2177874" cy="9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350"/>
            <a:ext cx="3328151" cy="37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43050" y="139875"/>
            <a:ext cx="8866500" cy="45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/>
              <a:t>看！我是漂亮的鸟。</a:t>
            </a:r>
            <a:endParaRPr sz="3600"/>
          </a:p>
        </p:txBody>
      </p:sp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175" y="1075775"/>
            <a:ext cx="6521825" cy="39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75325" y="236725"/>
            <a:ext cx="8757000" cy="43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6100">
                <a:latin typeface="Arial"/>
                <a:ea typeface="Arial"/>
                <a:cs typeface="Arial"/>
                <a:sym typeface="Arial"/>
              </a:rPr>
              <a:t>好饿的鸟。</a:t>
            </a:r>
            <a:endParaRPr sz="6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	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	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950" y="0"/>
            <a:ext cx="5035050" cy="371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050" y="1495700"/>
            <a:ext cx="3647800" cy="36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53800" y="150650"/>
            <a:ext cx="8778600" cy="44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200">
                <a:latin typeface="Arial"/>
                <a:ea typeface="Arial"/>
                <a:cs typeface="Arial"/>
                <a:sym typeface="Arial"/>
              </a:rPr>
              <a:t>你好，我是鸟。</a:t>
            </a:r>
            <a:endParaRPr sz="52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625" y="0"/>
            <a:ext cx="4635375" cy="49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" y="1786232"/>
            <a:ext cx="3298975" cy="32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64575" y="150650"/>
            <a:ext cx="8767800" cy="44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100">
                <a:latin typeface="Arial"/>
                <a:ea typeface="Arial"/>
                <a:cs typeface="Arial"/>
                <a:sym typeface="Arial"/>
              </a:rPr>
              <a:t>我不漂亮！！！</a:t>
            </a:r>
            <a:endParaRPr sz="51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0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825" y="2389663"/>
            <a:ext cx="267051" cy="36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250" y="2330488"/>
            <a:ext cx="267051" cy="36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0" y="129125"/>
            <a:ext cx="9038700" cy="48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我肚子饿了。 我肚子好饿！！！</a:t>
            </a:r>
            <a:endParaRPr sz="48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000" y="895500"/>
            <a:ext cx="4248000" cy="42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03300"/>
            <a:ext cx="4831450" cy="35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3050" y="107600"/>
            <a:ext cx="8974200" cy="4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我想变漂亮！！！</a:t>
            </a:r>
            <a:endParaRPr sz="48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625" y="1539325"/>
            <a:ext cx="3953375" cy="34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050" y="1114950"/>
            <a:ext cx="3615724" cy="27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5" y="1380600"/>
            <a:ext cx="1467974" cy="15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64575" y="107600"/>
            <a:ext cx="9017400" cy="47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星期一，我吃了一支口红。我肚子还是饿！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5" y="795600"/>
            <a:ext cx="5467476" cy="17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0" y="2194875"/>
            <a:ext cx="2711824" cy="271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300" y="1315225"/>
            <a:ext cx="1786052" cy="430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3625" y="1400725"/>
            <a:ext cx="2908350" cy="33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325425"/>
            <a:ext cx="2711825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75325" y="139875"/>
            <a:ext cx="8963400" cy="48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星期二，我吃了两瓶香水。我肚子还是好饿！</a:t>
            </a:r>
            <a:endParaRPr sz="3600"/>
          </a:p>
        </p:txBody>
      </p:sp>
      <p:sp>
        <p:nvSpPr>
          <p:cNvPr id="125" name="Google Shape;125;p21"/>
          <p:cNvSpPr txBox="1"/>
          <p:nvPr/>
        </p:nvSpPr>
        <p:spPr>
          <a:xfrm>
            <a:off x="796275" y="2808475"/>
            <a:ext cx="42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5" y="1362900"/>
            <a:ext cx="5065051" cy="14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876" y="2984463"/>
            <a:ext cx="1703299" cy="18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45450"/>
            <a:ext cx="2588550" cy="23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575" y="2984475"/>
            <a:ext cx="1703299" cy="184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275" y="3143275"/>
            <a:ext cx="1305476" cy="130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3875" y="2906275"/>
            <a:ext cx="1554850" cy="15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Macintosh PowerPoint</Application>
  <PresentationFormat>On-screen Show (16:9)</PresentationFormat>
  <Paragraphs>24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Economica</vt:lpstr>
      <vt:lpstr>Open Sans</vt:lpstr>
      <vt:lpstr>Comfortaa</vt:lpstr>
      <vt:lpstr>Arial</vt:lpstr>
      <vt:lpstr>Luxe</vt:lpstr>
      <vt:lpstr>好饿的鸟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好饿的鸟</dc:title>
  <cp:lastModifiedBy>Microsoft Office User</cp:lastModifiedBy>
  <cp:revision>2</cp:revision>
  <dcterms:modified xsi:type="dcterms:W3CDTF">2023-02-07T19:04:33Z</dcterms:modified>
</cp:coreProperties>
</file>