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8" r:id="rId2"/>
    <p:sldId id="309" r:id="rId3"/>
    <p:sldId id="310" r:id="rId4"/>
    <p:sldId id="311" r:id="rId5"/>
    <p:sldId id="312" r:id="rId6"/>
    <p:sldId id="314" r:id="rId7"/>
    <p:sldId id="313" r:id="rId8"/>
    <p:sldId id="31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208F5-1DC0-164F-A4F3-389E6859ADF2}" type="datetimeFigureOut">
              <a:rPr lang="en-US" smtClean="0"/>
              <a:pPr/>
              <a:t>11/14/16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1EF60-CD62-1241-BA78-46C44117F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5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1EF60-CD62-1241-BA78-46C44117F8A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65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1EF60-CD62-1241-BA78-46C44117F8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6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84C4E-5B86-0E4A-9174-F6C4558ADD27}" type="datetimeFigureOut">
              <a:rPr lang="en-US" smtClean="0"/>
              <a:pPr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30" y="2095500"/>
            <a:ext cx="2234671" cy="4000998"/>
          </a:xfrm>
          <a:prstGeom prst="rect">
            <a:avLst/>
          </a:prstGeom>
        </p:spPr>
      </p:pic>
      <p:pic>
        <p:nvPicPr>
          <p:cNvPr id="5" name="Picture 4" descr="Screen Shot 2016-10-28 at 11.39.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82" y="300566"/>
            <a:ext cx="8447617" cy="1625601"/>
          </a:xfrm>
          <a:prstGeom prst="rect">
            <a:avLst/>
          </a:prstGeom>
        </p:spPr>
      </p:pic>
      <p:pic>
        <p:nvPicPr>
          <p:cNvPr id="6" name="Picture 5" descr="Screen Shot 2016-10-28 at 11.39.5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567" y="1926167"/>
            <a:ext cx="3896506" cy="1841500"/>
          </a:xfrm>
          <a:prstGeom prst="rect">
            <a:avLst/>
          </a:prstGeom>
        </p:spPr>
      </p:pic>
      <p:pic>
        <p:nvPicPr>
          <p:cNvPr id="7" name="Picture 6" descr="Screen Shot 2016-10-28 at 11.39.4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149" y="4150782"/>
            <a:ext cx="5026211" cy="150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84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0-28 at 11.41.4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16" y="461433"/>
            <a:ext cx="7455299" cy="1528233"/>
          </a:xfrm>
          <a:prstGeom prst="rect">
            <a:avLst/>
          </a:prstGeom>
        </p:spPr>
      </p:pic>
      <p:pic>
        <p:nvPicPr>
          <p:cNvPr id="3" name="Picture 2" descr="Screen Shot 2016-10-28 at 11.41.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49" y="1945217"/>
            <a:ext cx="5291857" cy="1526116"/>
          </a:xfrm>
          <a:prstGeom prst="rect">
            <a:avLst/>
          </a:prstGeom>
        </p:spPr>
      </p:pic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49" y="3471333"/>
            <a:ext cx="4413250" cy="295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827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1" r="20856"/>
          <a:stretch/>
        </p:blipFill>
        <p:spPr>
          <a:xfrm>
            <a:off x="550332" y="394757"/>
            <a:ext cx="2497667" cy="5991529"/>
          </a:xfrm>
          <a:prstGeom prst="rect">
            <a:avLst/>
          </a:prstGeom>
        </p:spPr>
      </p:pic>
      <p:pic>
        <p:nvPicPr>
          <p:cNvPr id="5" name="Picture 4" descr="Screen Shot 2016-10-28 at 11.43.4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415" y="723899"/>
            <a:ext cx="4794252" cy="1969531"/>
          </a:xfrm>
          <a:prstGeom prst="rect">
            <a:avLst/>
          </a:prstGeom>
        </p:spPr>
      </p:pic>
      <p:pic>
        <p:nvPicPr>
          <p:cNvPr id="6" name="Picture 5" descr="Screen Shot 2016-10-28 at 11.43.4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415" y="2844799"/>
            <a:ext cx="5413274" cy="1621367"/>
          </a:xfrm>
          <a:prstGeom prst="rect">
            <a:avLst/>
          </a:prstGeom>
        </p:spPr>
      </p:pic>
      <p:pic>
        <p:nvPicPr>
          <p:cNvPr id="7" name="Picture 6" descr="Screen Shot 2016-10-28 at 11.44.3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265" y="4917017"/>
            <a:ext cx="4682067" cy="142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25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10-28 at 11.46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65" y="234951"/>
            <a:ext cx="5071535" cy="1377184"/>
          </a:xfrm>
          <a:prstGeom prst="rect">
            <a:avLst/>
          </a:prstGeom>
        </p:spPr>
      </p:pic>
      <p:pic>
        <p:nvPicPr>
          <p:cNvPr id="6" name="Picture 5" descr="Screen Shot 2016-10-28 at 11.46.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65" y="1756833"/>
            <a:ext cx="5071535" cy="1512937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933" y="4000500"/>
            <a:ext cx="2844800" cy="2857500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133" y="107951"/>
            <a:ext cx="2324100" cy="3492500"/>
          </a:xfrm>
          <a:prstGeom prst="rect">
            <a:avLst/>
          </a:prstGeom>
        </p:spPr>
      </p:pic>
      <p:pic>
        <p:nvPicPr>
          <p:cNvPr id="10" name="Picture 9" descr="Screen Shot 2016-10-28 at 11.48.4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7" y="3269770"/>
            <a:ext cx="5864469" cy="1460500"/>
          </a:xfrm>
          <a:prstGeom prst="rect">
            <a:avLst/>
          </a:prstGeom>
        </p:spPr>
      </p:pic>
      <p:pic>
        <p:nvPicPr>
          <p:cNvPr id="11" name="Picture 10" descr="Screen Shot 2016-10-28 at 11.48.48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330" y="5160432"/>
            <a:ext cx="6016866" cy="1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2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268"/>
            <a:ext cx="4624917" cy="3094490"/>
          </a:xfrm>
          <a:prstGeom prst="rect">
            <a:avLst/>
          </a:prstGeom>
        </p:spPr>
      </p:pic>
      <p:pic>
        <p:nvPicPr>
          <p:cNvPr id="3" name="Picture 2" descr="Screen Shot 2016-10-28 at 11.50.3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382" y="588434"/>
            <a:ext cx="4844419" cy="5761566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17" y="3617383"/>
            <a:ext cx="27051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55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3"/>
          <a:stretch/>
        </p:blipFill>
        <p:spPr>
          <a:xfrm>
            <a:off x="338667" y="452965"/>
            <a:ext cx="3682999" cy="4897151"/>
          </a:xfrm>
          <a:prstGeom prst="rect">
            <a:avLst/>
          </a:prstGeom>
        </p:spPr>
      </p:pic>
      <p:pic>
        <p:nvPicPr>
          <p:cNvPr id="3" name="Picture 2" descr="Screen Shot 2016-10-28 at 11.57.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733" y="711198"/>
            <a:ext cx="4817064" cy="1303867"/>
          </a:xfrm>
          <a:prstGeom prst="rect">
            <a:avLst/>
          </a:prstGeom>
        </p:spPr>
      </p:pic>
      <p:pic>
        <p:nvPicPr>
          <p:cNvPr id="4" name="Picture 3" descr="Screen Shot 2016-10-28 at 11.57.1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733" y="2214033"/>
            <a:ext cx="5053106" cy="1130300"/>
          </a:xfrm>
          <a:prstGeom prst="rect">
            <a:avLst/>
          </a:prstGeom>
        </p:spPr>
      </p:pic>
      <p:pic>
        <p:nvPicPr>
          <p:cNvPr id="5" name="Picture 4" descr="Screen Shot 2016-10-28 at 11.57.2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733" y="3852331"/>
            <a:ext cx="4817064" cy="1199981"/>
          </a:xfrm>
          <a:prstGeom prst="rect">
            <a:avLst/>
          </a:prstGeom>
        </p:spPr>
      </p:pic>
      <p:pic>
        <p:nvPicPr>
          <p:cNvPr id="7" name="Picture 6" descr="Screen Shot 2016-10-28 at 11.58.0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66" y="5350116"/>
            <a:ext cx="5321300" cy="163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5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99" y="0"/>
            <a:ext cx="4849282" cy="4005075"/>
          </a:xfrm>
          <a:prstGeom prst="rect">
            <a:avLst/>
          </a:prstGeom>
        </p:spPr>
      </p:pic>
      <p:pic>
        <p:nvPicPr>
          <p:cNvPr id="6" name="Picture 5" descr="Screen Shot 2016-10-28 at 11.54.4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4005075"/>
            <a:ext cx="6132720" cy="1454150"/>
          </a:xfrm>
          <a:prstGeom prst="rect">
            <a:avLst/>
          </a:prstGeom>
        </p:spPr>
      </p:pic>
      <p:pic>
        <p:nvPicPr>
          <p:cNvPr id="7" name="Picture 6" descr="Screen Shot 2016-10-28 at 11.54.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5170182"/>
            <a:ext cx="4559300" cy="168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55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50" y="1677682"/>
            <a:ext cx="2324100" cy="3492500"/>
          </a:xfrm>
          <a:prstGeom prst="rect">
            <a:avLst/>
          </a:prstGeom>
        </p:spPr>
      </p:pic>
      <p:pic>
        <p:nvPicPr>
          <p:cNvPr id="6" name="Picture 5" descr="Screen Shot 2016-10-28 at 12.00.3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2" y="389467"/>
            <a:ext cx="8195521" cy="1576916"/>
          </a:xfrm>
          <a:prstGeom prst="rect">
            <a:avLst/>
          </a:prstGeom>
        </p:spPr>
      </p:pic>
      <p:pic>
        <p:nvPicPr>
          <p:cNvPr id="7" name="Picture 6" descr="Screen Shot 2016-10-28 at 12.00.3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49" y="5186197"/>
            <a:ext cx="5564717" cy="167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465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2</Words>
  <Application>Microsoft Macintosh PowerPoint</Application>
  <PresentationFormat>On-screen Show (4:3)</PresentationFormat>
  <Paragraphs>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10/12</dc:title>
  <dc:creator>l l</dc:creator>
  <cp:lastModifiedBy>Xiao Liu</cp:lastModifiedBy>
  <cp:revision>90</cp:revision>
  <dcterms:created xsi:type="dcterms:W3CDTF">2016-10-17T18:46:18Z</dcterms:created>
  <dcterms:modified xsi:type="dcterms:W3CDTF">2016-11-14T13:55:58Z</dcterms:modified>
</cp:coreProperties>
</file>