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1" r:id="rId2"/>
    <p:sldId id="260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C0E"/>
    <a:srgbClr val="80188A"/>
    <a:srgbClr val="E94D40"/>
    <a:srgbClr val="F2C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3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01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04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6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95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8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12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74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2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9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17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图片 9" descr="400059089 复制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6065" y="-15875"/>
            <a:ext cx="12724765" cy="6912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嫦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821" y="4966970"/>
            <a:ext cx="4716780" cy="4439920"/>
          </a:xfrm>
          <a:prstGeom prst="rect">
            <a:avLst/>
          </a:prstGeom>
        </p:spPr>
      </p:pic>
      <p:pic>
        <p:nvPicPr>
          <p:cNvPr id="11" name="图片 10" descr="字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131" y="6855460"/>
            <a:ext cx="7776845" cy="43129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6455" y="-52070"/>
            <a:ext cx="1775460" cy="4388485"/>
            <a:chOff x="1333" y="-82"/>
            <a:chExt cx="2796" cy="6911"/>
          </a:xfrm>
        </p:grpSpPr>
        <p:pic>
          <p:nvPicPr>
            <p:cNvPr id="12" name="图片 11" descr="灯笼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5411" y="-52070"/>
            <a:ext cx="1259840" cy="2682875"/>
            <a:chOff x="796" y="-22"/>
            <a:chExt cx="1984" cy="4225"/>
          </a:xfrm>
        </p:grpSpPr>
        <p:pic>
          <p:nvPicPr>
            <p:cNvPr id="13" name="图片 12" descr="灯笼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19" name="图片 18" descr="66919-OCSNQK-23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20" name="图片 19" descr="66919-OCSNQK-2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5" name="图片 24" descr="66919-OCSNQK-23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46 -0.000032 L -0.007013 -0.004982 L -0.013981 -0.009936 L -0.020947 -0.009936 L -0.024430 -0.019839 L -0.031397 -0.019839 L -0.038364 -0.029741 L -0.045331 -0.034695 L -0.052297 -0.044596 L -0.059263 -0.049551 L -0.066231 -0.049551 L -0.069713 -0.059452 L -0.076682 -0.064404 L -0.083647 -0.069355 L -0.090614 -0.074308 L -0.097581 -0.074308 L -0.101064 -0.084210 L -0.108031 -0.089164 L -0.114998 -0.089164 L -0.121965 -0.099065 L -0.128931 -0.104017 L -0.139381 -0.104017 L -0.146347 -0.113921 L -0.153315 -0.118872 L -0.160282 -0.118872 L -0.167249 -0.123825 L -0.174216 -0.128776 L -0.181180 -0.133727 L -0.188150 -0.138679 L -0.195115 -0.143631 L -0.202081 -0.148582 L -0.209049 -0.153534 L -0.216016 -0.158485 L -0.222984 -0.163438 L -0.229949 -0.163438 L -0.236916 -0.168388 L -0.243883 -0.168388 L -0.250850 -0.173341 L -0.257816 -0.178293 L -0.264783 -0.178293 L -0.271749 -0.188197 L -0.278716 -0.193147 L -0.285684 -0.203052 L -0.292649 -0.212955 L -0.299617 -0.222857 L -0.303099 -0.232761 L -0.306584 -0.242664 L -0.310067 -0.252569 L -0.313549 -0.262470 L -0.317034 -0.272376 L -0.320517 -0.282279 L -0.320517 -0.292180 L -0.320517 -0.302084 L -0.323999 -0.311987 L -0.323999 -0.321892 L -0.327484 -0.331795 L -0.327484 -0.341698 L -0.327484 -0.351600 L -0.327484 -0.361504 L -0.327484 -0.371409 L -0.327484 -0.381313 L -0.327484 -0.391216 L -0.327484 -0.401117 L -0.330967 -0.415974 L -0.334452 -0.425876 L -0.341417 -0.425876 L -0.348383 -0.425876 L -0.355350 -0.435782 L -0.362318 -0.440730 L -0.369283 -0.445683 L -0.379733 -0.455586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861944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7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8 -0.050027 L -0.003424 -0.055582 L -0.007978 -0.059749 L -0.013672 -0.062527 L -0.017087 -0.068082 L -0.021642 -0.070861 L -0.027336 -0.075027 L -0.031890 -0.077805 L -0.037582 -0.079193 L -0.046691 -0.079193 L -0.052385 -0.079193 L -0.056939 -0.077805 L -0.060356 -0.072249 L -0.063771 -0.066694 L -0.066050 -0.061138 L -0.067188 -0.055582 L -0.070604 -0.050027 L -0.075157 -0.052805 L -0.077435 -0.059749 L -0.080849 -0.065305 L -0.085406 -0.072249 L -0.088822 -0.077805 L -0.093376 -0.081971 L -0.097930 -0.084750 L -0.103624 -0.086138 L -0.108178 -0.086138 L -0.113871 -0.086138 L -0.118425 -0.086138 L -0.122979 -0.086138 L -0.127535 -0.083361 L -0.132089 -0.077805 L -0.134366 -0.072249 L -0.137783 -0.066694 L -0.141198 -0.061138 L -0.143477 -0.055582 L -0.146891 -0.061138 L -0.148031 -0.068082 L -0.151445 -0.073638 L -0.156001 -0.077805 L -0.160555 -0.080582 L -0.167387 -0.081971 L -0.171941 -0.079193 L -0.176496 -0.076416 L -0.181050 -0.075027 L -0.185604 -0.070861 L -0.190159 -0.069472 L -0.194715 -0.066694 L -0.199269 -0.063916 L -0.201545 -0.058360 L -0.202683 -0.052805 L -0.203822 -0.047250 L -0.204962 -0.041693 L -0.207239 -0.036137 L -0.211793 -0.037527 L -0.215208 -0.043082 L -0.217487 -0.048638 L -0.222042 -0.052805 L -0.226596 -0.056972 L -0.231149 -0.059749 L -0.235705 -0.062527 L -0.240259 -0.066694 L -0.244814 -0.068082 L -0.249368 -0.069472 L -0.253921 -0.072249 L -0.259615 -0.075027 L -0.264170 -0.076416 L -0.268725 -0.077805 L -0.273280 -0.079193 L -0.277834 -0.077805 L -0.282388 -0.075027 L -0.286943 -0.073638 L -0.292636 -0.068082 L -0.294913 -0.062527 L -0.299468 -0.058360 L -0.301746 -0.052805 L -0.305160 -0.047250 L -0.307438 -0.054193 L -0.308577 -0.059749 L -0.310853 -0.065305 L -0.313131 -0.072249 L -0.315409 -0.077805 L -0.319964 -0.086138 L -0.322241 -0.091694 L -0.326796 -0.095861 L -0.331349 -0.098638 L -0.335903 -0.100027 L -0.340458 -0.100027 L -0.345013 -0.098638 L -0.350707 -0.095861 L -0.355261 -0.094472 L -0.359815 -0.090306 L -0.364369 -0.088917 L -0.368924 -0.086138 L -0.373479 -0.083361 L -0.376894 -0.077805 L -0.381450 -0.072249 L -0.386004 -0.069472 L -0.391697 -0.063916 L -0.396251 -0.059749 L -0.400806 -0.058360 L -0.405360 -0.055582 L -0.409915 -0.051416 L -0.414469 -0.048638 L -0.419023 -0.044471 L -0.423578 -0.041693 L -0.428134 -0.03891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32 0.034522 L -0.005008 0.031010 L -0.011230 0.016964 L -0.016208 0.009942 L -0.021186 -0.004106 L -0.024919 -0.018151 L -0.029896 -0.028686 L -0.032385 -0.042731 L -0.037362 -0.053266 L -0.042340 -0.060289 L -0.047317 -0.060289 L -0.052295 -0.042731 L -0.057272 -0.028686 L -0.062249 -0.021662 L -0.065983 -0.007616 L -0.070960 0.006430 L -0.074693 0.020475 L -0.077183 0.034522 L -0.079670 0.020475 L -0.079670 0.006430 L -0.083403 -0.007616 L -0.087137 -0.021662 L -0.093359 -0.028686 L -0.098336 -0.035709 L -0.103314 -0.039220 L -0.108290 -0.046244 L -0.114513 -0.053266 L -0.119490 -0.056778 L -0.125713 -0.060289 L -0.130690 -0.063801 L -0.136911 -0.060289 L -0.143134 -0.046244 L -0.149355 -0.035709 L -0.154332 -0.021662 L -0.156821 -0.007616 L -0.161798 0.006430 L -0.164288 0.020475 L -0.168021 0.034522 L -0.168021 0.020475 L -0.168021 0.002918 L -0.169265 -0.011128 L -0.175487 -0.028686 L -0.179220 -0.042731 L -0.184197 -0.056778 L -0.187930 -0.070824 L -0.192909 -0.074336 L -0.197884 -0.081359 L -0.204107 -0.081359 L -0.210329 -0.081359 L -0.215305 -0.081359 L -0.220284 -0.081359 L -0.225262 -0.081359 L -0.230239 -0.070824 L -0.235216 -0.060289 L -0.240193 -0.039220 L -0.245171 -0.025174 L -0.248903 -0.011128 L -0.253882 0.002918 L -0.257615 0.016964 L -0.258859 0.031010 L -0.263837 0.038033 L -0.263837 0.023988 L -0.263837 0.006430 L -0.263837 -0.007616 L -0.263837 -0.021662 L -0.265080 -0.035709 L -0.267569 -0.049755 L -0.270058 -0.063801 L -0.275035 -0.077847 L -0.280014 -0.091894 L -0.284990 -0.098917 L -0.291212 -0.098917 L -0.296189 -0.098917 L -0.302410 -0.095405 L -0.307389 -0.088381 L -0.312367 -0.084869 L -0.317344 -0.077847 L -0.322321 -0.070824 L -0.327298 -0.060289 L -0.332276 -0.049755 L -0.337254 -0.035709 L -0.340987 -0.021662 L -0.345964 -0.007616 L -0.349697 0.006430 L -0.353430 0.020475 L -0.357163 0.034522 L -0.359651 0.048568 L -0.364629 0.055591 L -0.365874 0.041545 L -0.365874 0.027499 L -0.365874 0.013452 L -0.365874 -0.000594 L -0.367119 -0.014640 L -0.368363 -0.028686 L -0.373340 -0.042731 L -0.378317 -0.060289 L -0.383295 -0.070824 L -0.388272 -0.084869 L -0.393250 -0.095405 L -0.398227 -0.105939 L -0.403204 -0.116474 L -0.408183 -0.123497 L -0.413160 -0.130521 L -0.419382 -0.130521 L -0.424358 -0.119985 L -0.429336 -0.112963 L -0.434314 -0.102427 L -0.439291 -0.091894 L -0.444270 -0.081359 L -0.449245 -0.070824 L -0.454223 -0.063801 L -0.459202 -0.053266 L -0.464177 -0.039220 L -0.471645 -0.021662 L -0.475377 -0.007616 L -0.477866 0.006430 L -0.479111 0.020475 L -0.482845 0.034522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7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1 0.000000 L -0.001219 -0.011111 L -0.001219 -0.022222 L -0.006134 -0.027778 L -0.011049 -0.033333 L -0.015964 -0.044444 L -0.020879 -0.052778 L -0.025794 -0.058333 L -0.030710 -0.066667 L -0.035626 -0.072222 L -0.040540 -0.072222 L -0.045456 -0.072222 L -0.050370 -0.063889 L -0.055286 -0.058333 L -0.060201 -0.052778 L -0.065117 -0.044444 L -0.068803 -0.033333 L -0.072489 -0.022222 L -0.076175 -0.011111 L -0.081091 0.000000 L -0.084777 0.011111 L -0.088463 0.000000 L -0.088463 -0.011111 L -0.092150 -0.022222 L -0.097065 -0.033333 L -0.101981 -0.038889 L -0.106895 -0.044444 L -0.111812 -0.050000 L -0.116726 -0.052778 L -0.121641 -0.058333 L -0.126557 -0.061111 L -0.133929 -0.063889 L -0.138845 -0.063889 L -0.146217 -0.052778 L -0.151133 -0.041667 L -0.156047 -0.033333 L -0.159734 -0.022222 L -0.163421 -0.011111 L -0.168335 0.000000 L -0.170793 0.011111 L -0.173251 -0.005556 L -0.174479 -0.019444 L -0.175709 -0.030556 L -0.180623 -0.038889 L -0.186767 -0.047222 L -0.192911 -0.055556 L -0.197827 -0.061111 L -0.202742 -0.066667 L -0.208886 -0.066667 L -0.213801 -0.069444 L -0.218717 -0.069444 L -0.224860 -0.069444 L -0.229776 -0.069444 L -0.235919 -0.063889 L -0.242064 -0.058333 L -0.248207 -0.047222 L -0.253123 -0.036111 L -0.258038 -0.027778 L -0.262953 -0.016667 L -0.266640 -0.005556 L -0.270326 0.005556 L -0.274012 0.016667 L -0.276471 0.002778 L -0.276471 -0.011111 L -0.276471 -0.022222 L -0.278928 -0.033333 L -0.285071 -0.047222 L -0.289986 -0.052778 L -0.297359 -0.055556 L -0.303504 -0.050000 L -0.308419 -0.041667 L -0.317021 -0.030556 L -0.324393 -0.022222 L -0.329309 -0.013889 L -0.334224 -0.008333 L -0.336681 0.002778 L -0.339138 0.013889 L -0.340368 0.027778 L -0.341597 0.038889 L -0.342824 0.050000 L -0.344054 0.061111 L -0.345283 0.050000 L -0.346512 0.038889 L -0.346512 0.027778 L -0.346512 0.016667 L -0.346512 0.005556 L -0.346512 -0.005556 L -0.347740 -0.016667 L -0.351426 -0.027778 L -0.356342 -0.030556 L -0.364944 -0.030556 L -0.369859 -0.030556 L -0.374775 -0.027778 L -0.379689 -0.025000 L -0.385833 -0.025000 L -0.391977 -0.019444 L -0.396892 -0.016667 L -0.401808 -0.011111 L -0.406722 -0.005556 L -0.411638 0.000000 L -0.415324 0.011111 L -0.419010 0.022222 L -0.421468 0.033333 L -0.426384 0.044444 L -0.430070 0.055556 L -0.432528 0.041667 L -0.432528 0.027778 L -0.432528 0.016667 L -0.433757 0.005556 L -0.437442 -0.005556 L -0.442358 -0.016667 L -0.447273 -0.025000 L -0.452188 -0.030556 L -0.457104 -0.036111 L -0.462019 -0.036111 L -0.466935 -0.036111 L -0.471849 -0.036111 L -0.476764 -0.030556 L -0.481680 -0.022222 L -0.486595 -0.011111 L -0.489052 0.000000 L -0.486595 0.01666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1549" y="7430137"/>
            <a:ext cx="5581651" cy="25888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3356610" y="2870201"/>
            <a:ext cx="858075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在古代，浙江一带除中秋赏月外，观潮可谓是又一中秋盛事。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48 -0.111151 L -0.031462 -0.125502 L -0.026180 -0.139852 L -0.020893 -0.151333 L -0.018249 -0.162813 L -0.014286 -0.174293 L -0.011641 -0.185773 L -0.010320 -0.197254 L -0.007676 -0.208734 L -0.007676 -0.220215 L -0.006359 -0.231695 L -0.006359 -0.243175 L -0.005038 -0.254655 L -0.005038 -0.269006 L -0.005038 -0.286226 L -0.005038 -0.297707 L -0.005038 -0.312057 L -0.005038 -0.326408 L -0.005038 -0.346499 L -0.005038 -0.363719 L -0.007676 -0.395290 L -0.010320 -0.409641 L -0.014286 -0.435471 L -0.015607 -0.452692 L -0.015607 -0.467042 L -0.016928 -0.481393 L -0.019572 -0.495743 L -0.020893 -0.515835 L -0.022214 -0.533055 L -0.023537 -0.547404 L -0.026180 -0.558884 L -0.026180 -0.570365 L -0.028819 -0.584716 L -0.034106 -0.613417 L -0.038071 -0.633508 L -0.040713 -0.647858 L -0.043358 -0.665078 L -0.048640 -0.676558 L -0.051282 -0.690910 L -0.055247 -0.708131 L -0.061857 -0.722481 L -0.064499 -0.733962 L -0.069781 -0.745441 L -0.075068 -0.751181 L -0.084315 -0.759792 L -0.090925 -0.765531 L -0.096212 -0.771272 L -0.106784 -0.782752 L -0.112067 -0.785623 L -0.121318 -0.797103 L -0.129249 -0.805713 L -0.134531 -0.811454 L -0.142462 -0.820064 L -0.151710 -0.828673 L -0.156996 -0.834413 L -0.164922 -0.840154 L -0.170209 -0.843024 L -0.175495 -0.845894 L -0.182098 -0.854504 L -0.190029 -0.863117 L -0.195316 -0.868855 L -0.200602 -0.877465 L -0.204563 -0.888946 L -0.208529 -0.900426 L -0.211171 -0.911906 L -0.215136 -0.926257 L -0.217780 -0.937737 L -0.220425 -0.952088 L -0.224384 -0.966439 L -0.227032 -0.977919 L -0.230993 -0.989399 L -0.236280 -1.003749 L -0.244204 -1.020970 L -0.248169 -1.032451 L -0.253456 -1.043931 L -0.258745 -1.052540 L -0.264031 -1.055411 L -0.269313 -1.061150 L -0.274600 -1.061150 L -0.279886 -1.061150 L -0.285168 -1.061150 L -0.290455 -1.061150 L -0.295743 -1.058281 L -0.301025 -1.058281 L -0.306316 -1.055411 L -0.311598 -1.049671 L -0.316885 -1.041061 L -0.323494 -1.038192 L -0.328777 -1.032451 L -0.335384 -1.023839 L -0.340670 -1.020970 L -0.345953 -1.020970 L -0.355204 -1.020970 L -0.364456 -1.020970 L -0.369738 -1.020970 L -0.376348 -1.020970 L -0.384272 -1.020970 L -0.392203 -1.020970 L -0.397485 -1.020970 L -0.405416 -1.020970 L -0.410702 -1.020970 L -0.415989 -1.020970 L -0.421271 -1.020970 L -0.426557 -1.020970 L -0.434488 -1.020970 L -0.439775 -1.023839 L -0.446380 -1.029580 L -0.451667 -1.035319 L -0.456953 -1.038192 L -0.462235 -1.046801 L -0.467522 -1.049671 L -0.472808 -1.052540 L -0.478095 -1.055411 L -0.484700 -1.055411 L -0.489986 -1.055411 L -0.495273 -1.055411 L -0.501876 -1.052540 L -0.508486 -1.046801 L -0.513772 -1.043931 L -0.519059 -1.038192 L -0.524341 -1.032451 L -0.529627 -1.026710 L -0.534914 -1.023839 L -0.541519 -1.015230 L -0.546805 -1.015230 L -0.552092 -1.012359 L -0.557378 -1.012359 L -0.562660 -1.012359 L -0.567947 -1.012359 L -0.573236 -1.015230 L -0.578518 -1.023839 L -0.583804 -1.026710 L -0.591735 -1.035319 L -0.597021 -1.038192 L -0.602303 -1.041061 L -0.608911 -1.041061 L -0.615521 -1.041061 L -0.622124 -1.041061 L -0.628731 -1.038192 L -0.634020 -1.035319 L -0.639302 -1.026710 L -0.644588 -1.020970 L -0.649875 -1.015230 L -0.655161 -1.009490 L -0.660444 -1.009490 L -0.665730 -1.009490 L -0.673661 -1.009490 L -0.678943 -1.009490 L -0.684229 -1.009490 L -0.689516 -1.009490 L -0.694804 -1.009490 L -0.700087 -1.012359 L -0.705373 -1.012359 L -0.710659 -1.020970 L -0.711976 -1.032451 L -0.717263 -1.038192 L -0.725193 -1.043931 L -0.734445 -1.043931 L -0.739727 -1.046801 L -0.745014 -1.049671 L -0.751617 -1.049671 L -0.756910 -1.049671 L -0.762192 -1.052540 L -0.767479 -1.052540 L -0.774086 -1.052540 L -0.779370 -1.055411 L -0.784657 -1.055411 L -0.789943 -1.055411 L -0.795225 -1.049671 L -0.800512 -1.041061 L -0.805798 -1.032451 L -0.811085 -1.026710 L -0.816367 -1.018101 L -0.821653 -1.015230 L -0.828263 -1.009490 L -0.833545 -1.006620 L -0.838832 -1.006620 L -0.844118 -1.006620 L -0.854693 -1.006620 L -0.861296 -1.006620 L -0.867904 -1.006620 L -0.873186 -1.006620 L -0.878475 -1.006620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-4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嫦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821" y="4966970"/>
            <a:ext cx="4716780" cy="4439920"/>
          </a:xfrm>
          <a:prstGeom prst="rect">
            <a:avLst/>
          </a:prstGeom>
        </p:spPr>
      </p:pic>
      <p:pic>
        <p:nvPicPr>
          <p:cNvPr id="11" name="图片 10" descr="字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131" y="6855460"/>
            <a:ext cx="5608320" cy="31102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6455" y="-52070"/>
            <a:ext cx="1775460" cy="4388485"/>
            <a:chOff x="1333" y="-82"/>
            <a:chExt cx="2796" cy="6911"/>
          </a:xfrm>
        </p:grpSpPr>
        <p:pic>
          <p:nvPicPr>
            <p:cNvPr id="12" name="图片 11" descr="灯笼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5411" y="-52070"/>
            <a:ext cx="1259840" cy="2682875"/>
            <a:chOff x="796" y="-22"/>
            <a:chExt cx="1984" cy="4225"/>
          </a:xfrm>
        </p:grpSpPr>
        <p:pic>
          <p:nvPicPr>
            <p:cNvPr id="13" name="图片 12" descr="灯笼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574801" y="2213611"/>
            <a:ext cx="782383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8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88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中秋节快乐！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9" name="图片 8" descr="66919-OCSNQK-23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10" name="图片 9" descr="66919-OCSNQK-2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18" name="图片 17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19" name="图片 18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44 0.000064 L -0.007523 -0.004737 L -0.013402 -0.009539 L -0.019278 -0.009539 L -0.022217 -0.019140 L -0.028093 -0.019140 L -0.033971 -0.028740 L -0.039848 -0.033544 L -0.045726 -0.043142 L -0.051601 -0.047946 L -0.057480 -0.047946 L -0.060419 -0.057545 L -0.066298 -0.062347 L -0.072172 -0.067146 L -0.078051 -0.071949 L -0.083928 -0.071949 L -0.086866 -0.081548 L -0.092745 -0.086352 L -0.098621 -0.086352 L -0.104497 -0.095950 L -0.110375 -0.100751 L -0.119192 -0.100751 L -0.125068 -0.110353 L -0.130947 -0.115154 L -0.136823 -0.115154 L -0.142702 -0.119955 L -0.148579 -0.124755 L -0.154453 -0.129556 L -0.160334 -0.134357 L -0.166209 -0.139157 L -0.172087 -0.143958 L -0.177965 -0.148759 L -0.183841 -0.153558 L -0.189720 -0.158361 L -0.195596 -0.158361 L -0.201474 -0.163160 L -0.207352 -0.163160 L -0.213228 -0.167962 L -0.219105 -0.172763 L -0.224984 -0.172763 L -0.230860 -0.182365 L -0.236737 -0.187164 L -0.242616 -0.196768 L -0.248491 -0.206368 L -0.254371 -0.215969 L -0.257307 -0.225571 L -0.260248 -0.235172 L -0.263186 -0.244774 L -0.266123 -0.254374 L -0.269064 -0.263978 L -0.272001 -0.273578 L -0.272001 -0.283178 L -0.272001 -0.292780 L -0.274939 -0.302381 L -0.274939 -0.311984 L -0.277880 -0.321585 L -0.277880 -0.331187 L -0.277880 -0.340787 L -0.277880 -0.350388 L -0.277880 -0.359992 L -0.277880 -0.369593 L -0.277880 -0.379194 L -0.277880 -0.388794 L -0.280817 -0.403198 L -0.283757 -0.412798 L -0.289633 -0.412798 L -0.295510 -0.412798 L -0.301388 -0.422401 L -0.307265 -0.427200 L -0.313141 -0.432001 L -0.321956 -0.441603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28333 -0.968889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49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359649" y="5660390"/>
            <a:ext cx="5048251" cy="1483360"/>
            <a:chOff x="11670" y="8566"/>
            <a:chExt cx="7950" cy="2336"/>
          </a:xfrm>
        </p:grpSpPr>
        <p:pic>
          <p:nvPicPr>
            <p:cNvPr id="33" name="图片 3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34" name="图片 3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35" name="图片 3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6550" y="5660392"/>
            <a:ext cx="3848100" cy="1483995"/>
          </a:xfrm>
          <a:prstGeom prst="rect">
            <a:avLst/>
          </a:prstGeom>
        </p:spPr>
      </p:pic>
      <p:pic>
        <p:nvPicPr>
          <p:cNvPr id="36" name="图片 35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1551" y="566039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87149" y="7144387"/>
            <a:ext cx="5581651" cy="25888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62731" y="2770765"/>
            <a:ext cx="731012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中秋节始于唐朝初年 ，盛行于宋朝，至明清时，已成为与春节齐名的中国传统节日之一。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1 -0.086111 L 0.049999 -0.100000 L 0.056249 -0.113889 L 0.062500 -0.125000 L 0.065625 -0.136111 L 0.070313 -0.147222 L 0.073437 -0.158333 L 0.075000 -0.169444 L 0.078125 -0.180555 L 0.078125 -0.191667 L 0.079687 -0.202778 L 0.079687 -0.213889 L 0.081250 -0.225000 L 0.081250 -0.238889 L 0.081250 -0.255555 L 0.081250 -0.266667 L 0.081250 -0.280555 L 0.081250 -0.294444 L 0.081250 -0.313889 L 0.081250 -0.330555 L 0.078125 -0.361111 L 0.075000 -0.375000 L 0.070313 -0.400000 L 0.068751 -0.416667 L 0.068751 -0.430555 L 0.067188 -0.444444 L 0.064062 -0.458333 L 0.062500 -0.477778 L 0.060938 -0.494444 L 0.059376 -0.508333 L 0.056249 -0.519444 L 0.056249 -0.530555 L 0.053126 -0.544444 L 0.046876 -0.572222 L 0.042187 -0.591667 L 0.039063 -0.605555 L 0.035938 -0.622222 L 0.029688 -0.633333 L 0.026562 -0.647222 L 0.021876 -0.663889 L 0.014062 -0.677778 L 0.010937 -0.688889 L 0.004688 -0.700000 L -0.001562 -0.705555 L -0.012500 -0.713889 L -0.020312 -0.719444 L -0.026564 -0.725000 L -0.039064 -0.736111 L -0.045311 -0.738889 L -0.056250 -0.750000 L -0.065625 -0.758333 L -0.071874 -0.763889 L -0.081250 -0.772222 L -0.092188 -0.780555 L -0.098438 -0.786111 L -0.107813 -0.791667 L -0.114063 -0.794444 L -0.120313 -0.797222 L -0.128124 -0.805555 L -0.137501 -0.813889 L -0.143750 -0.819444 L -0.149999 -0.827778 L -0.154686 -0.838889 L -0.159375 -0.850000 L -0.162501 -0.861111 L -0.167189 -0.875000 L -0.170311 -0.886111 L -0.173436 -0.900000 L -0.178125 -0.913889 L -0.181250 -0.925000 L -0.185936 -0.936111 L -0.192189 -0.950000 L -0.201561 -0.966667 L -0.206250 -0.977778 L -0.212500 -0.988889 L -0.218750 -0.997222 L -0.225001 -1.000000 L -0.231251 -1.005555 L -0.237499 -1.005555 L -0.243751 -1.005555 L -0.249999 -1.005555 L -0.256251 -1.005555 L -0.262501 -1.002778 L -0.268749 -1.002778 L -0.275001 -1.000000 L -0.281249 -0.994444 L -0.287501 -0.986111 L -0.295314 -0.983333 L -0.301564 -0.977778 L -0.309374 -0.969444 L -0.315626 -0.966667 L -0.321876 -0.966667 L -0.332814 -0.966667 L -0.343751 -0.966667 L -0.349999 -0.966667 L -0.357814 -0.966667 L -0.367186 -0.966667 L -0.376561 -0.966667 L -0.382812 -0.966667 L -0.392186 -0.966667 L -0.398437 -0.966667 L -0.404689 -0.966667 L -0.410937 -0.966667 L -0.417188 -0.966667 L -0.426562 -0.966667 L -0.432813 -0.969444 L -0.440625 -0.975000 L -0.446875 -0.980555 L -0.453126 -0.983333 L -0.459375 -0.991667 L -0.465625 -0.994444 L -0.471875 -0.997222 L -0.478125 -1.000000 L -0.485938 -1.000000 L -0.492186 -1.000000 L -0.498439 -1.000000 L -0.506249 -0.997222 L -0.514064 -0.991667 L -0.520312 -0.988889 L -0.526563 -0.983333 L -0.532812 -0.977778 L -0.539061 -0.972222 L -0.545314 -0.969444 L -0.553126 -0.961111 L -0.559375 -0.961111 L -0.565625 -0.958333 L -0.571875 -0.958333 L -0.578125 -0.958333 L -0.584376 -0.958333 L -0.590625 -0.961111 L -0.596875 -0.969444 L -0.603125 -0.972222 L -0.612500 -0.980555 L -0.618750 -0.983333 L -0.625000 -0.986111 L -0.632813 -0.986111 L -0.640625 -0.986111 L -0.648438 -0.986111 L -0.656250 -0.983333 L -0.662501 -0.980555 L -0.668750 -0.972222 L -0.675000 -0.966667 L -0.681250 -0.961111 L -0.687500 -0.955555 L -0.693751 -0.955555 L -0.700000 -0.955555 L -0.709376 -0.955555 L -0.715625 -0.955555 L -0.721875 -0.955555 L -0.728124 -0.955555 L -0.734375 -0.955555 L -0.740626 -0.958333 L -0.746875 -0.958333 L -0.753125 -0.966667 L -0.754686 -0.977778 L -0.760938 -0.983333 L -0.770311 -0.988889 L -0.781251 -0.988889 L -0.787501 -0.991667 L -0.793749 -0.994444 L -0.801562 -0.994444 L -0.807813 -0.994444 L -0.814064 -0.997222 L -0.820313 -0.997222 L -0.828125 -0.997222 L -0.834376 -1.000000 L -0.840625 -1.000000 L -0.846875 -1.000000 L -0.853124 -0.994444 L -0.859375 -0.986111 L -0.865626 -0.977778 L -0.871875 -0.972222 L -0.878125 -0.963889 L -0.884374 -0.961111 L -0.892188 -0.955555 L -0.898438 -0.952778 L -0.904688 -0.952778 L -0.910937 -0.952778 L -0.923438 -0.952778 L -0.931249 -0.952778 L -0.939063 -0.952778 L -0.945313 -0.952778 L -0.951563 -0.95277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00" y="-45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5575" y="7296787"/>
            <a:ext cx="5581651" cy="25888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2200909" y="2508786"/>
            <a:ext cx="616585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2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中秋节自古便有祭月、赏月、拜月、吃月饼、赏桂花、饮桂花酒、等习俗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23 -0.111142 L 0.007202 -0.126081 L 0.004783 -0.141018 L 0.002362 -0.152969 L 0.001151 -0.164919 L -0.000664 -0.176869 L -0.001875 -0.188819 L -0.002480 -0.200770 L -0.003691 -0.212720 L -0.003691 -0.224671 L -0.004294 -0.236621 L -0.004294 -0.248571 L -0.004899 -0.260521 L -0.004899 -0.275459 L -0.004899 -0.293384 L -0.004899 -0.305335 L -0.004899 -0.320272 L -0.004899 -0.335211 L -0.004899 -0.356124 L -0.004899 -0.374049 L -0.003691 -0.406913 L -0.002480 -0.421851 L -0.000664 -0.448739 L -0.000059 -0.466665 L -0.000059 -0.481602 L 0.000546 -0.496540 L 0.001757 -0.511478 L 0.002362 -0.532392 L 0.002967 -0.550317 L 0.003573 -0.565254 L 0.004783 -0.577204 L 0.004783 -0.589155 L 0.005992 -0.604093 L 0.008413 -0.633969 L 0.010229 -0.654882 L 0.011439 -0.669820 L 0.012650 -0.687745 L 0.015069 -0.699695 L 0.016279 -0.714634 L 0.018095 -0.732560 L 0.021122 -0.747497 L 0.022332 -0.759449 L 0.024751 -0.771398 L 0.027172 -0.777373 L 0.031407 -0.786336 L 0.034434 -0.792310 L 0.036855 -0.798286 L 0.041697 -0.810236 L 0.044116 -0.813224 L 0.048353 -0.825174 L 0.051985 -0.834137 L 0.054404 -0.840113 L 0.058036 -0.849075 L 0.062271 -0.858037 L 0.064692 -0.864012 L 0.068322 -0.869988 L 0.070743 -0.872975 L 0.073164 -0.875963 L 0.076188 -0.884925 L 0.079820 -0.893890 L 0.082241 -0.899863 L 0.084662 -0.908826 L 0.086476 -0.920777 L 0.088292 -0.932727 L 0.089502 -0.944677 L 0.091318 -0.959615 L 0.092529 -0.971565 L 0.093740 -0.986504 L 0.095553 -1.001442 L 0.096766 -1.013392 L 0.098580 -1.025342 L 0.101001 -1.040280 L 0.104630 -1.058206 L 0.106446 -1.070156 L 0.108867 -1.082106 L 0.111289 -1.091068 L 0.113710 -1.094056 L 0.116129 -1.100030 L 0.118550 -1.100030 L 0.120971 -1.100030 L 0.123390 -1.100030 L 0.125811 -1.100030 L 0.128233 -1.097044 L 0.130652 -1.097044 L 0.133075 -1.094056 L 0.135494 -1.088081 L 0.137915 -1.079119 L 0.140942 -1.076132 L 0.143361 -1.070156 L 0.146387 -1.061192 L 0.148808 -1.058206 L 0.151227 -1.058206 L 0.155464 -1.058206 L 0.159701 -1.058206 L 0.162120 -1.058206 L 0.165147 -1.058206 L 0.168776 -1.058206 L 0.172408 -1.058206 L 0.174827 -1.058206 L 0.178459 -1.058206 L 0.180880 -1.058206 L 0.183301 -1.058206 L 0.185720 -1.058206 L 0.188141 -1.058206 L 0.191773 -1.058206 L 0.194194 -1.061192 L 0.197219 -1.067168 L 0.199640 -1.073142 L 0.202061 -1.076132 L 0.204480 -1.085094 L 0.206901 -1.088081 L 0.209322 -1.091068 L 0.211743 -1.094056 L 0.214768 -1.094056 L 0.217189 -1.094056 L 0.219610 -1.094056 L 0.222634 -1.091068 L 0.225661 -1.085094 L 0.228082 -1.082106 L 0.230503 -1.076132 L 0.232922 -1.070156 L 0.235343 -1.064180 L 0.237764 -1.061192 L 0.240789 -1.052230 L 0.243210 -1.052230 L 0.245631 -1.049242 L 0.248052 -1.049242 L 0.250471 -1.049242 L 0.252892 -1.049242 L 0.255314 -1.052230 L 0.257733 -1.061192 L 0.260154 -1.064180 L 0.263786 -1.073142 L 0.266207 -1.076132 L 0.268626 -1.079119 L 0.271652 -1.079119 L 0.274679 -1.079119 L 0.277703 -1.079119 L 0.280729 -1.076132 L 0.283151 -1.073142 L 0.285570 -1.064180 L 0.287991 -1.058206 L 0.290412 -1.052230 L 0.292833 -1.046255 L 0.295252 -1.046255 L 0.297673 -1.046255 L 0.301305 -1.046255 L 0.303724 -1.046255 L 0.306145 -1.046255 L 0.308566 -1.046255 L 0.310988 -1.046255 L 0.313407 -1.049242 L 0.315828 -1.049242 L 0.318249 -1.058206 L 0.318852 -1.070156 L 0.321273 -1.076132 L 0.324905 -1.082106 L 0.329142 -1.082106 L 0.331561 -1.085094 L 0.333982 -1.088081 L 0.337006 -1.088081 L 0.339430 -1.088081 L 0.341849 -1.091068 L 0.344270 -1.091068 L 0.347296 -1.091068 L 0.349716 -1.094056 L 0.352137 -1.094056 L 0.354558 -1.094056 L 0.356977 -1.088081 L 0.359398 -1.079119 L 0.361819 -1.070156 L 0.364240 -1.064180 L 0.366659 -1.055219 L 0.369080 -1.052230 L 0.372107 -1.046255 L 0.374526 -1.043268 L 0.376947 -1.043268 L 0.379368 -1.043268 L 0.384211 -1.043268 L 0.387235 -1.043268 L 0.390261 -1.043268 L 0.392680 -1.043268 L 0.395102 -1.04326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4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17760" y="1791758"/>
            <a:ext cx="71374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中秋节以月之圆兆人之团圆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为寄托思念故乡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思念亲人之情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嫦娥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8821" y="4966972"/>
            <a:ext cx="358394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68 0.000015 L -0.012830 -0.007500 L -0.022494 -0.015022 L -0.032155 -0.015022 L -0.036985 -0.030058 L -0.046647 -0.030058 L -0.056309 -0.045092 L -0.065971 -0.052613 L -0.075632 -0.067646 L -0.085293 -0.075169 L -0.094956 -0.075169 L -0.099785 -0.090202 L -0.109450 -0.097720 L -0.119109 -0.105237 L -0.128771 -0.112758 L -0.138433 -0.112758 L -0.143264 -0.127792 L -0.152926 -0.135313 L -0.162587 -0.135313 L -0.172250 -0.150346 L -0.181910 -0.157865 L -0.196403 -0.157865 L -0.206064 -0.172902 L -0.215727 -0.180419 L -0.225389 -0.180419 L -0.235051 -0.187939 L -0.244713 -0.195456 L -0.254371 -0.202973 L -0.264037 -0.210492 L -0.273696 -0.218010 L -0.283357 -0.225527 L -0.293021 -0.233046 L -0.302683 -0.240563 L -0.312346 -0.248083 L -0.322005 -0.248083 L -0.331667 -0.255599 L -0.341329 -0.255599 L -0.350992 -0.263119 L -0.360652 -0.270637 L -0.370314 -0.270637 L -0.379975 -0.285675 L -0.389637 -0.293190 L -0.399301 -0.308229 L -0.408960 -0.323265 L -0.418624 -0.338299 L -0.423452 -0.353336 L -0.428285 -0.368372 L -0.433115 -0.383410 L -0.437945 -0.398443 L -0.442778 -0.413483 L -0.447608 -0.428519 L -0.447608 -0.443551 L -0.447608 -0.458589 L -0.452437 -0.473624 L -0.452437 -0.488663 L -0.457270 -0.503699 L -0.457270 -0.518734 L -0.457270 -0.533768 L -0.457270 -0.548806 L -0.457270 -0.563844 L -0.457270 -0.578882 L -0.457270 -0.593917 L -0.457270 -0.608950 L -0.462100 -0.631507 L -0.466933 -0.646541 L -0.476593 -0.646541 L -0.486254 -0.646541 L -0.495915 -0.661582 L -0.505579 -0.669094 L -0.515238 -0.676614 L -0.529731 -0.691650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-34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9" name="图片 8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10" name="图片 9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17" name="图片 1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18" name="图片 17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371601" y="127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2578100" y="2165352"/>
            <a:ext cx="5261611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</a:t>
            </a:r>
            <a:r>
              <a:rPr sz="32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祈盼丰收、幸福，成为丰富多彩、弥足珍贵的文化遗产</a:t>
            </a:r>
          </a:p>
        </p:txBody>
      </p:sp>
      <p:pic>
        <p:nvPicPr>
          <p:cNvPr id="7" name="图片 6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815" y="3941447"/>
            <a:ext cx="1259840" cy="1910715"/>
          </a:xfrm>
          <a:prstGeom prst="rect">
            <a:avLst/>
          </a:prstGeom>
        </p:spPr>
      </p:pic>
      <p:pic>
        <p:nvPicPr>
          <p:cNvPr id="11" name="图片 10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6600" y="4531362"/>
            <a:ext cx="1259840" cy="1910715"/>
          </a:xfrm>
          <a:prstGeom prst="rect">
            <a:avLst/>
          </a:prstGeom>
        </p:spPr>
      </p:pic>
      <p:pic>
        <p:nvPicPr>
          <p:cNvPr id="3" name="图片 2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82935" y="337822"/>
            <a:ext cx="1259840" cy="1910715"/>
          </a:xfrm>
          <a:prstGeom prst="rect">
            <a:avLst/>
          </a:prstGeom>
        </p:spPr>
      </p:pic>
      <p:pic>
        <p:nvPicPr>
          <p:cNvPr id="4" name="图片 3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75140" y="3010535"/>
            <a:ext cx="1259840" cy="1910715"/>
          </a:xfrm>
          <a:prstGeom prst="rect">
            <a:avLst/>
          </a:prstGeom>
        </p:spPr>
      </p:pic>
      <p:pic>
        <p:nvPicPr>
          <p:cNvPr id="20" name="图片 19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9075" y="1663067"/>
            <a:ext cx="1259840" cy="1910715"/>
          </a:xfrm>
          <a:prstGeom prst="rect">
            <a:avLst/>
          </a:prstGeom>
        </p:spPr>
      </p:pic>
      <p:pic>
        <p:nvPicPr>
          <p:cNvPr id="5" name="图片 4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655" y="2030732"/>
            <a:ext cx="1259840" cy="1910715"/>
          </a:xfrm>
          <a:prstGeom prst="rect">
            <a:avLst/>
          </a:prstGeom>
        </p:spPr>
      </p:pic>
      <p:pic>
        <p:nvPicPr>
          <p:cNvPr id="6" name="图片 5" descr="灯笼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4980" y="3941447"/>
            <a:ext cx="1259840" cy="191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41 -0.002189 L -0.002534 -0.013059 L -0.005858 -0.021211 L -0.010014 -0.026646 L -0.012507 -0.037515 L -0.015832 -0.042951 L -0.019988 -0.051103 L -0.023312 -0.056538 L -0.027467 -0.059254 L -0.034116 -0.059254 L -0.038272 -0.059254 L -0.041596 -0.056538 L -0.044090 -0.045668 L -0.046583 -0.034798 L -0.048246 -0.023928 L -0.049077 -0.013059 L -0.051570 -0.002189 L -0.054894 -0.007625 L -0.056557 -0.021211 L -0.059049 -0.032082 L -0.062375 -0.045668 L -0.064868 -0.056538 L -0.068192 -0.064690 L -0.071517 -0.070124 L -0.075673 -0.072841 L -0.078997 -0.072841 L -0.083152 -0.072841 L -0.086476 -0.072841 L -0.089801 -0.072841 L -0.093126 -0.067408 L -0.096450 -0.056538 L -0.098112 -0.045668 L -0.100606 -0.034798 L -0.103099 -0.023928 L -0.104762 -0.013059 L -0.107254 -0.023928 L -0.108086 -0.037515 L -0.110579 -0.048385 L -0.113904 -0.056538 L -0.117228 -0.061972 L -0.122215 -0.064690 L -0.125539 -0.059254 L -0.128864 -0.053820 L -0.132188 -0.051103 L -0.135512 -0.042951 L -0.138837 -0.040233 L -0.142162 -0.034798 L -0.145486 -0.029364 L -0.147148 -0.018494 L -0.147979 -0.007625 L -0.148810 0.003245 L -0.149642 0.014115 L -0.151304 0.024985 L -0.154628 0.022267 L -0.157121 0.011398 L -0.158784 0.000528 L -0.162109 -0.007625 L -0.165433 -0.015777 L -0.168757 -0.021211 L -0.172082 -0.026646 L -0.175406 -0.034798 L -0.178731 -0.037515 L -0.182055 -0.040233 L -0.185379 -0.045668 L -0.189535 -0.051103 L -0.192860 -0.053820 L -0.196184 -0.056538 L -0.199509 -0.059254 L -0.202833 -0.056538 L -0.206158 -0.051103 L -0.209482 -0.048385 L -0.213638 -0.037515 L -0.215300 -0.026646 L -0.218624 -0.018494 L -0.220287 -0.007625 L -0.222780 0.003245 L -0.224442 -0.010341 L -0.225274 -0.021211 L -0.226935 -0.032082 L -0.228598 -0.045668 L -0.230260 -0.056538 L -0.233585 -0.072841 L -0.235247 -0.083711 L -0.238572 -0.091864 L -0.241896 -0.097298 L -0.245220 -0.100016 L -0.248544 -0.100016 L -0.251869 -0.097298 L -0.256025 -0.091864 L -0.259349 -0.089146 L -0.262674 -0.080995 L -0.265998 -0.078277 L -0.269322 -0.072841 L -0.272647 -0.067408 L -0.275140 -0.056538 L -0.278465 -0.045668 L -0.281790 -0.040233 L -0.285945 -0.029364 L -0.289269 -0.021211 L -0.292594 -0.018494 L -0.295918 -0.013059 L -0.299243 -0.004907 L -0.302567 0.000528 L -0.305891 0.008680 L -0.309216 0.014115 L -0.312541 0.01954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20 0.037020 L -0.004095 0.033456 L -0.009189 0.019200 L -0.013265 0.012073 L -0.017341 -0.002184 L -0.020397 -0.016439 L -0.024472 -0.027131 L -0.026510 -0.041386 L -0.030585 -0.052078 L -0.034661 -0.059206 L -0.038736 -0.059206 L -0.042812 -0.041386 L -0.046887 -0.027131 L -0.050962 -0.020002 L -0.054019 -0.005747 L -0.058094 0.008509 L -0.061151 0.022764 L -0.063189 0.037020 L -0.065226 0.022764 L -0.065226 0.008509 L -0.068282 -0.005747 L -0.071339 -0.020002 L -0.076434 -0.027131 L -0.080509 -0.034259 L -0.084585 -0.037822 L -0.088659 -0.044951 L -0.093754 -0.052078 L -0.097829 -0.055642 L -0.102924 -0.059206 L -0.106999 -0.062770 L -0.112093 -0.059206 L -0.117188 -0.044951 L -0.122282 -0.034259 L -0.126357 -0.020002 L -0.128395 -0.005747 L -0.132470 0.008509 L -0.134508 0.022764 L -0.137565 0.037020 L -0.137565 0.022764 L -0.137565 0.004945 L -0.138583 -0.009311 L -0.143678 -0.027131 L -0.146734 -0.041386 L -0.150809 -0.055642 L -0.153866 -0.069898 L -0.157942 -0.073462 L -0.162016 -0.080590 L -0.167111 -0.080590 L -0.172205 -0.080590 L -0.176280 -0.080590 L -0.180356 -0.080590 L -0.184432 -0.080590 L -0.188507 -0.069898 L -0.192582 -0.059206 L -0.196657 -0.037822 L -0.200733 -0.023567 L -0.203789 -0.009311 L -0.207865 0.004945 L -0.210922 0.019200 L -0.211940 0.033456 L -0.216016 0.040584 L -0.216016 0.026329 L -0.216016 0.008509 L -0.216016 -0.005747 L -0.216016 -0.020002 L -0.217034 -0.034259 L -0.219072 -0.048515 L -0.221110 -0.062770 L -0.225185 -0.077026 L -0.229261 -0.091282 L -0.233336 -0.098410 L -0.238430 -0.098410 L -0.242505 -0.098410 L -0.247599 -0.094846 L -0.251675 -0.087717 L -0.255751 -0.084153 L -0.259826 -0.077026 L -0.263901 -0.069898 L -0.267976 -0.059206 L -0.272052 -0.048515 L -0.276128 -0.034259 L -0.279184 -0.020002 L -0.283259 -0.005747 L -0.286316 0.008509 L -0.289372 0.022764 L -0.292429 0.037020 L -0.294466 0.051276 L -0.298542 0.058404 L -0.299561 0.044148 L -0.299561 0.029892 L -0.299561 0.015636 L -0.299561 0.001380 L -0.300580 -0.012875 L -0.301599 -0.027131 L -0.305674 -0.041386 L -0.309749 -0.059206 L -0.313825 -0.069898 L -0.317900 -0.084153 L -0.321976 -0.094846 L -0.326051 -0.105537 L -0.330126 -0.116229 L -0.334202 -0.123357 L -0.338277 -0.130486 L -0.343372 -0.130486 L -0.347446 -0.119793 L -0.351522 -0.112666 L -0.355598 -0.101973 L -0.359673 -0.091282 L -0.363749 -0.080590 L -0.367823 -0.069898 L -0.371899 -0.062770 L -0.375975 -0.052078 L -0.380049 -0.037822 L -0.386163 -0.020002 L -0.389219 -0.005747 L -0.391257 0.008509 L -0.392276 0.022764 L -0.395333 0.037020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7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12 0.000000 L -0.001120 -0.011111 L -0.001120 -0.022222 L -0.005548 -0.027778 L -0.009976 -0.033333 L -0.014404 -0.044444 L -0.018833 -0.052778 L -0.023261 -0.058333 L -0.027690 -0.066667 L -0.032119 -0.072222 L -0.036546 -0.072222 L -0.040975 -0.072222 L -0.045403 -0.063889 L -0.049832 -0.058333 L -0.054260 -0.052778 L -0.058689 -0.044444 L -0.062010 -0.033333 L -0.065331 -0.022222 L -0.068652 -0.011111 L -0.073081 0.000000 L -0.076402 0.011111 L -0.079723 0.000000 L -0.079723 -0.011111 L -0.083045 -0.022222 L -0.087473 -0.033333 L -0.091902 -0.038889 L -0.096329 -0.044444 L -0.100759 -0.050000 L -0.105187 -0.052778 L -0.109615 -0.058333 L -0.114044 -0.061111 L -0.120686 -0.063889 L -0.125115 -0.063889 L -0.131757 -0.052778 L -0.136186 -0.041667 L -0.140613 -0.033333 L -0.143935 -0.022222 L -0.147257 -0.011111 L -0.151684 0.000000 L -0.153899 0.011111 L -0.156113 -0.005556 L -0.157220 -0.019444 L -0.158328 -0.030556 L -0.162755 -0.038889 L -0.168291 -0.047222 L -0.173826 -0.055556 L -0.178255 -0.061111 L -0.182684 -0.066667 L -0.188219 -0.066667 L -0.192647 -0.069444 L -0.197076 -0.069444 L -0.202611 -0.069444 L -0.207040 -0.069444 L -0.212575 -0.063889 L -0.218111 -0.058333 L -0.223646 -0.047222 L -0.228075 -0.036111 L -0.232503 -0.027778 L -0.236931 -0.016667 L -0.240253 -0.005556 L -0.243574 0.005556 L -0.246895 0.016667 L -0.249110 0.002778 L -0.249110 -0.011111 L -0.249110 -0.022222 L -0.251324 -0.033333 L -0.256859 -0.047222 L -0.261287 -0.052778 L -0.267930 -0.055556 L -0.273466 -0.050000 L -0.277894 -0.041667 L -0.285644 -0.030556 L -0.292286 -0.022222 L -0.296715 -0.013889 L -0.301143 -0.008333 L -0.303357 0.002778 L -0.305571 0.013889 L -0.306679 0.027778 L -0.307786 0.038889 L -0.308892 0.050000 L -0.310000 0.061111 L -0.311107 0.050000 L -0.312214 0.038889 L -0.312214 0.027778 L -0.312214 0.016667 L -0.312214 0.005556 L -0.312214 -0.005556 L -0.313321 -0.016667 L -0.316642 -0.027778 L -0.321071 -0.030556 L -0.328821 -0.030556 L -0.333249 -0.030556 L -0.337678 -0.027778 L -0.342105 -0.025000 L -0.347641 -0.025000 L -0.353176 -0.019444 L -0.357605 -0.016667 L -0.362034 -0.011111 L -0.366461 -0.005556 L -0.370890 0.000000 L -0.374211 0.011111 L -0.377532 0.022222 L -0.379747 0.033333 L -0.384176 0.044444 L -0.387497 0.055556 L -0.389711 0.041667 L -0.389711 0.027778 L -0.389711 0.016667 L -0.390818 0.005556 L -0.394139 -0.005556 L -0.398568 -0.016667 L -0.402996 -0.025000 L -0.407424 -0.030556 L -0.411853 -0.036111 L -0.416281 -0.036111 L -0.420710 -0.036111 L -0.425138 -0.036111 L -0.429566 -0.030556 L -0.433995 -0.022222 L -0.438423 -0.011111 L -0.440637 0.000000 L -0.438423 0.01666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10617" y="1791335"/>
            <a:ext cx="687133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</a:t>
            </a:r>
            <a:r>
              <a:rPr lang="zh-CN" altLang="en-US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中秋一词，最早见于《周礼》，《礼记·月令》上说：“仲秋之月养衰老，行糜粥饮食。”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嫦娥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01" y="-4081780"/>
            <a:ext cx="358394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81 0.002624 L -0.012758 0.013128 L -0.014536 0.023641 L -0.016314 0.023641 L -0.017203 0.044655 L -0.018980 0.044655 L -0.020757 0.065667 L -0.022535 0.076178 L -0.024313 0.097188 L -0.026089 0.107703 L -0.027868 0.107703 L -0.028757 0.128712 L -0.030534 0.139219 L -0.032311 0.149724 L -0.034089 0.160236 L -0.035867 0.160236 L -0.036756 0.181246 L -0.038533 0.191760 L -0.040310 0.191760 L -0.042089 0.212770 L -0.043865 0.223277 L -0.046532 0.223277 L -0.048310 0.244294 L -0.050087 0.254799 L -0.051864 0.254799 L -0.053642 0.265310 L -0.055419 0.275815 L -0.057196 0.286320 L -0.058974 0.296829 L -0.060751 0.307336 L -0.062529 0.317841 L -0.064308 0.328349 L -0.066085 0.338857 L -0.067863 0.349366 L -0.069640 0.349366 L -0.071418 0.359871 L -0.073195 0.359871 L -0.074972 0.370381 L -0.076750 0.380888 L -0.078527 0.380888 L -0.080305 0.401905 L -0.082082 0.412408 L -0.083860 0.433426 L -0.085637 0.454440 L -0.087416 0.475452 L -0.088303 0.496467 L -0.089193 0.517480 L -0.090082 0.538499 L -0.090971 0.559509 L -0.091859 0.580528 L -0.092748 0.601543 L -0.092748 0.622551 L -0.092748 0.643568 L -0.093637 0.664580 L -0.093637 0.685600 L -0.094525 0.706614 L -0.094525 0.727625 L -0.094525 0.748638 L -0.094525 0.769655 L -0.094525 0.790672 L -0.094525 0.811688 L -0.094525 0.832701 L -0.094525 0.853714 L -0.095414 0.885238 L -0.096303 0.906250 L -0.098081 0.906250 L -0.099858 0.906250 L -0.101635 0.927270 L -0.103413 0.937769 L -0.105190 0.948279 L -0.107857 0.969293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48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49" name="图片 48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50" name="图片 49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1" name="图片 50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52" name="图片 51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535431" y="3244852"/>
            <a:ext cx="912177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中秋节月亮圆满，象征团圆，因而又叫“团圆节”。在唐朝，中秋节还被称为“端正月”。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78991" y="-52070"/>
            <a:ext cx="1242060" cy="2922270"/>
            <a:chOff x="1333" y="-82"/>
            <a:chExt cx="2796" cy="6911"/>
          </a:xfrm>
        </p:grpSpPr>
        <p:pic>
          <p:nvPicPr>
            <p:cNvPr id="3" name="图片 2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147695" y="5082"/>
            <a:ext cx="881380" cy="1786255"/>
            <a:chOff x="796" y="-22"/>
            <a:chExt cx="1984" cy="4225"/>
          </a:xfrm>
        </p:grpSpPr>
        <p:pic>
          <p:nvPicPr>
            <p:cNvPr id="6" name="图片 5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951606" y="-52070"/>
            <a:ext cx="1242060" cy="2922270"/>
            <a:chOff x="1333" y="-82"/>
            <a:chExt cx="2796" cy="6911"/>
          </a:xfrm>
        </p:grpSpPr>
        <p:pic>
          <p:nvPicPr>
            <p:cNvPr id="9" name="图片 8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5020311" y="5082"/>
            <a:ext cx="881380" cy="1786255"/>
            <a:chOff x="796" y="-22"/>
            <a:chExt cx="1984" cy="4225"/>
          </a:xfrm>
        </p:grpSpPr>
        <p:pic>
          <p:nvPicPr>
            <p:cNvPr id="17" name="图片 16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901691" y="-52070"/>
            <a:ext cx="1242060" cy="2922270"/>
            <a:chOff x="1333" y="-82"/>
            <a:chExt cx="2796" cy="6911"/>
          </a:xfrm>
        </p:grpSpPr>
        <p:pic>
          <p:nvPicPr>
            <p:cNvPr id="20" name="图片 19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32" name="直接连接符 31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6970395" y="5082"/>
            <a:ext cx="881380" cy="1786255"/>
            <a:chOff x="796" y="-22"/>
            <a:chExt cx="1984" cy="4225"/>
          </a:xfrm>
        </p:grpSpPr>
        <p:pic>
          <p:nvPicPr>
            <p:cNvPr id="34" name="图片 33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184515" y="-52070"/>
            <a:ext cx="1242060" cy="2922270"/>
            <a:chOff x="1333" y="-82"/>
            <a:chExt cx="2796" cy="6911"/>
          </a:xfrm>
        </p:grpSpPr>
        <p:pic>
          <p:nvPicPr>
            <p:cNvPr id="37" name="图片 36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38" name="直接连接符 3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253221" y="5082"/>
            <a:ext cx="881380" cy="1786255"/>
            <a:chOff x="796" y="-22"/>
            <a:chExt cx="1984" cy="4225"/>
          </a:xfrm>
        </p:grpSpPr>
        <p:pic>
          <p:nvPicPr>
            <p:cNvPr id="40" name="图片 39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0134601" y="-52070"/>
            <a:ext cx="1242060" cy="2922270"/>
            <a:chOff x="1333" y="-82"/>
            <a:chExt cx="2796" cy="6911"/>
          </a:xfrm>
        </p:grpSpPr>
        <p:pic>
          <p:nvPicPr>
            <p:cNvPr id="43" name="图片 42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1203306" y="5082"/>
            <a:ext cx="881380" cy="1786255"/>
            <a:chOff x="796" y="-22"/>
            <a:chExt cx="1984" cy="4225"/>
          </a:xfrm>
        </p:grpSpPr>
        <p:pic>
          <p:nvPicPr>
            <p:cNvPr id="46" name="图片 45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47" name="直接连接符 46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2692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4394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5003802"/>
            <a:ext cx="2635251" cy="1919605"/>
          </a:xfrm>
          <a:prstGeom prst="rect">
            <a:avLst/>
          </a:prstGeom>
        </p:spPr>
      </p:pic>
      <p:pic>
        <p:nvPicPr>
          <p:cNvPr id="24" name="图片 23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5575" y="7296787"/>
            <a:ext cx="5581651" cy="25888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8906" y="-5207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976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1819911" y="2600325"/>
            <a:ext cx="85528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28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因节期在八月十五，所以称“八月节”、“八月半”；因中秋节的主要活动都是围绕“月”进行的，所以又俗称“月节”“月夕”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23 -0.111142 L 0.007202 -0.126081 L 0.004783 -0.141018 L 0.002362 -0.152969 L 0.001151 -0.164919 L -0.000664 -0.176869 L -0.001875 -0.188819 L -0.002480 -0.200770 L -0.003691 -0.212720 L -0.003691 -0.224671 L -0.004294 -0.236621 L -0.004294 -0.248571 L -0.004899 -0.260521 L -0.004899 -0.275459 L -0.004899 -0.293384 L -0.004899 -0.305335 L -0.004899 -0.320272 L -0.004899 -0.335211 L -0.004899 -0.356124 L -0.004899 -0.374049 L -0.003691 -0.406913 L -0.002480 -0.421851 L -0.000664 -0.448739 L -0.000059 -0.466665 L -0.000059 -0.481602 L 0.000546 -0.496540 L 0.001757 -0.511478 L 0.002362 -0.532392 L 0.002967 -0.550317 L 0.003573 -0.565254 L 0.004783 -0.577204 L 0.004783 -0.589155 L 0.005992 -0.604093 L 0.008413 -0.633969 L 0.010229 -0.654882 L 0.011439 -0.669820 L 0.012650 -0.687745 L 0.015069 -0.699695 L 0.016279 -0.714634 L 0.018095 -0.732560 L 0.021122 -0.747497 L 0.022332 -0.759449 L 0.024751 -0.771398 L 0.027172 -0.777373 L 0.031407 -0.786336 L 0.034434 -0.792310 L 0.036855 -0.798286 L 0.041697 -0.810236 L 0.044116 -0.813224 L 0.048353 -0.825174 L 0.051985 -0.834137 L 0.054404 -0.840113 L 0.058036 -0.849075 L 0.062271 -0.858037 L 0.064692 -0.864012 L 0.068322 -0.869988 L 0.070743 -0.872975 L 0.073164 -0.875963 L 0.076188 -0.884925 L 0.079820 -0.893890 L 0.082241 -0.899863 L 0.084662 -0.908826 L 0.086476 -0.920777 L 0.088292 -0.932727 L 0.089502 -0.944677 L 0.091318 -0.959615 L 0.092529 -0.971565 L 0.093740 -0.986504 L 0.095553 -1.001442 L 0.096766 -1.013392 L 0.098580 -1.025342 L 0.101001 -1.040280 L 0.104630 -1.058206 L 0.106446 -1.070156 L 0.108867 -1.082106 L 0.111289 -1.091068 L 0.113710 -1.094056 L 0.116129 -1.100030 L 0.118550 -1.100030 L 0.120971 -1.100030 L 0.123390 -1.100030 L 0.125811 -1.100030 L 0.128233 -1.097044 L 0.130652 -1.097044 L 0.133075 -1.094056 L 0.135494 -1.088081 L 0.137915 -1.079119 L 0.140942 -1.076132 L 0.143361 -1.070156 L 0.146387 -1.061192 L 0.148808 -1.058206 L 0.151227 -1.058206 L 0.155464 -1.058206 L 0.159701 -1.058206 L 0.162120 -1.058206 L 0.165147 -1.058206 L 0.168776 -1.058206 L 0.172408 -1.058206 L 0.174827 -1.058206 L 0.178459 -1.058206 L 0.180880 -1.058206 L 0.183301 -1.058206 L 0.185720 -1.058206 L 0.188141 -1.058206 L 0.191773 -1.058206 L 0.194194 -1.061192 L 0.197219 -1.067168 L 0.199640 -1.073142 L 0.202061 -1.076132 L 0.204480 -1.085094 L 0.206901 -1.088081 L 0.209322 -1.091068 L 0.211743 -1.094056 L 0.214768 -1.094056 L 0.217189 -1.094056 L 0.219610 -1.094056 L 0.222634 -1.091068 L 0.225661 -1.085094 L 0.228082 -1.082106 L 0.230503 -1.076132 L 0.232922 -1.070156 L 0.235343 -1.064180 L 0.237764 -1.061192 L 0.240789 -1.052230 L 0.243210 -1.052230 L 0.245631 -1.049242 L 0.248052 -1.049242 L 0.250471 -1.049242 L 0.252892 -1.049242 L 0.255314 -1.052230 L 0.257733 -1.061192 L 0.260154 -1.064180 L 0.263786 -1.073142 L 0.266207 -1.076132 L 0.268626 -1.079119 L 0.271652 -1.079119 L 0.274679 -1.079119 L 0.277703 -1.079119 L 0.280729 -1.076132 L 0.283151 -1.073142 L 0.285570 -1.064180 L 0.287991 -1.058206 L 0.290412 -1.052230 L 0.292833 -1.046255 L 0.295252 -1.046255 L 0.297673 -1.046255 L 0.301305 -1.046255 L 0.303724 -1.046255 L 0.306145 -1.046255 L 0.308566 -1.046255 L 0.310988 -1.046255 L 0.313407 -1.049242 L 0.315828 -1.049242 L 0.318249 -1.058206 L 0.318852 -1.070156 L 0.321273 -1.076132 L 0.324905 -1.082106 L 0.329142 -1.082106 L 0.331561 -1.085094 L 0.333982 -1.088081 L 0.337006 -1.088081 L 0.339430 -1.088081 L 0.341849 -1.091068 L 0.344270 -1.091068 L 0.347296 -1.091068 L 0.349716 -1.094056 L 0.352137 -1.094056 L 0.354558 -1.094056 L 0.356977 -1.088081 L 0.359398 -1.079119 L 0.361819 -1.070156 L 0.364240 -1.064180 L 0.366659 -1.055219 L 0.369080 -1.052230 L 0.372107 -1.046255 L 0.374526 -1.043268 L 0.376947 -1.043268 L 0.379368 -1.043268 L 0.384211 -1.043268 L 0.387235 -1.043268 L 0.390261 -1.043268 L 0.392680 -1.043268 L 0.395102 -1.04326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4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10449" y="5439410"/>
            <a:ext cx="5048251" cy="1483360"/>
            <a:chOff x="11670" y="8566"/>
            <a:chExt cx="7950" cy="2336"/>
          </a:xfrm>
        </p:grpSpPr>
        <p:pic>
          <p:nvPicPr>
            <p:cNvPr id="3" name="图片 2" descr="66919-OCSNQK-2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30" y="8566"/>
              <a:ext cx="1890" cy="2337"/>
            </a:xfrm>
            <a:prstGeom prst="rect">
              <a:avLst/>
            </a:prstGeom>
          </p:spPr>
        </p:pic>
        <p:pic>
          <p:nvPicPr>
            <p:cNvPr id="4" name="图片 3" descr="66919-OCSNQK-2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70" y="8566"/>
              <a:ext cx="6060" cy="2337"/>
            </a:xfrm>
            <a:prstGeom prst="rect">
              <a:avLst/>
            </a:prstGeom>
          </p:spPr>
        </p:pic>
      </p:grpSp>
      <p:pic>
        <p:nvPicPr>
          <p:cNvPr id="5" name="图片 4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0" y="5439412"/>
            <a:ext cx="3848100" cy="1483995"/>
          </a:xfrm>
          <a:prstGeom prst="rect">
            <a:avLst/>
          </a:prstGeom>
        </p:spPr>
      </p:pic>
      <p:pic>
        <p:nvPicPr>
          <p:cNvPr id="7" name="图片 6" descr="66919-OCSNQK-2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351" y="5439412"/>
            <a:ext cx="3848100" cy="1483995"/>
          </a:xfrm>
          <a:prstGeom prst="rect">
            <a:avLst/>
          </a:prstGeom>
        </p:spPr>
      </p:pic>
      <p:pic>
        <p:nvPicPr>
          <p:cNvPr id="21" name="图片 20" descr="66919-OCSNQK-2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600" y="5002530"/>
            <a:ext cx="1802765" cy="1388110"/>
          </a:xfrm>
          <a:prstGeom prst="rect">
            <a:avLst/>
          </a:prstGeom>
        </p:spPr>
      </p:pic>
      <p:pic>
        <p:nvPicPr>
          <p:cNvPr id="22" name="图片 21" descr="66919-OCSNQK-2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660" y="5172712"/>
            <a:ext cx="2447291" cy="1453515"/>
          </a:xfrm>
          <a:prstGeom prst="rect">
            <a:avLst/>
          </a:prstGeom>
        </p:spPr>
      </p:pic>
      <p:pic>
        <p:nvPicPr>
          <p:cNvPr id="23" name="图片 22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300" y="4737102"/>
            <a:ext cx="2635251" cy="191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39751" y="1363981"/>
            <a:ext cx="71374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    </a:t>
            </a:r>
            <a:r>
              <a:rPr lang="zh-CN" altLang="en-US" sz="3600">
                <a:solidFill>
                  <a:srgbClr val="A84C0E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中秋赏月的风俗在唐代十分流行，中秋赏月之风更盛，每逢这一日，“贵家结饰台榭，民间争占酒楼玩月”。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42955" y="5080"/>
            <a:ext cx="1242060" cy="2922270"/>
            <a:chOff x="1333" y="-82"/>
            <a:chExt cx="2796" cy="6911"/>
          </a:xfrm>
        </p:grpSpPr>
        <p:pic>
          <p:nvPicPr>
            <p:cNvPr id="27" name="图片 26" descr="灯笼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3" y="3131"/>
              <a:ext cx="2797" cy="369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2732" y="-82"/>
              <a:ext cx="0" cy="3670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01911" y="5082"/>
            <a:ext cx="881380" cy="1786255"/>
            <a:chOff x="796" y="-22"/>
            <a:chExt cx="1984" cy="4225"/>
          </a:xfrm>
        </p:grpSpPr>
        <p:pic>
          <p:nvPicPr>
            <p:cNvPr id="30" name="图片 29" descr="灯笼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" y="1195"/>
              <a:ext cx="1984" cy="3009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540" y="-22"/>
              <a:ext cx="0" cy="1658"/>
            </a:xfrm>
            <a:prstGeom prst="line">
              <a:avLst/>
            </a:prstGeom>
            <a:ln>
              <a:solidFill>
                <a:srgbClr val="E94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嫦娥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071" y="1798957"/>
            <a:ext cx="358394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3 0.004368 L -0.004500 -0.007226 L -0.010517 -0.015922 L -0.018039 -0.021719 L -0.022552 -0.033313 L -0.028569 -0.039111 L -0.036091 -0.047806 L -0.042108 -0.053604 L -0.049629 -0.056501 L -0.061664 -0.056501 L -0.069186 -0.056501 L -0.075203 -0.053604 L -0.079717 -0.042009 L -0.084229 -0.030414 L -0.087238 -0.018820 L -0.088742 -0.007226 L -0.093255 0.004368 L -0.099272 -0.001430 L -0.102281 -0.015922 L -0.106793 -0.027517 L -0.112812 -0.042009 L -0.117324 -0.053604 L -0.123341 -0.062299 L -0.129359 -0.068095 L -0.136881 -0.070994 L -0.142898 -0.070994 L -0.150419 -0.070994 L -0.156436 -0.070994 L -0.162454 -0.070994 L -0.168471 -0.065198 L -0.174488 -0.053604 L -0.177497 -0.042009 L -0.182010 -0.030414 L -0.186523 -0.018820 L -0.189532 -0.007226 L -0.194044 -0.018820 L -0.195549 -0.033313 L -0.200062 -0.044907 L -0.206079 -0.053604 L -0.212097 -0.059400 L -0.221122 -0.062299 L -0.227140 -0.056501 L -0.233157 -0.050705 L -0.239174 -0.047806 L -0.245191 -0.039111 L -0.251209 -0.036212 L -0.257227 -0.030414 L -0.263244 -0.024618 L -0.266252 -0.013024 L -0.267756 -0.001430 L -0.269260 0.010165 L -0.270765 0.021759 L -0.273774 0.033354 L -0.279791 0.030455 L -0.284303 0.018861 L -0.287313 0.007267 L -0.293330 -0.001430 L -0.299347 -0.010125 L -0.305364 -0.015922 L -0.311382 -0.021719 L -0.317399 -0.030414 L -0.323417 -0.033313 L -0.329433 -0.036212 L -0.335450 -0.042009 L -0.342972 -0.047806 L -0.348990 -0.050705 L -0.355007 -0.053604 L -0.361024 -0.056501 L -0.367041 -0.053604 L -0.373059 -0.047806 L -0.379076 -0.044907 L -0.386598 -0.033313 L -0.389606 -0.021719 L -0.395623 -0.013024 L -0.398633 -0.001430 L -0.403145 0.010165 L -0.406154 -0.004327 L -0.407659 -0.015922 L -0.410666 -0.027517 L -0.413676 -0.042009 L -0.416685 -0.053604 L -0.422702 -0.070994 L -0.425710 -0.082588 L -0.431728 -0.091285 L -0.437745 -0.097081 L -0.443762 -0.099980 L -0.449779 -0.099980 L -0.455796 -0.097081 L -0.463318 -0.091285 L -0.469335 -0.088386 L -0.475353 -0.079691 L -0.481370 -0.076792 L -0.487387 -0.070994 L -0.493405 -0.065198 L -0.497917 -0.053604 L -0.503935 -0.042009 L -0.509953 -0.036212 L -0.517474 -0.024618 L -0.523491 -0.015922 L -0.529508 -0.013024 L -0.535526 -0.007226 L -0.541543 0.001469 L -0.547560 0.007267 L -0.553577 0.015962 L -0.559595 0.021759 L -0.565612 0.027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6250 -0.002778 L -0.014062 -0.013889 L -0.020312 -0.019444 L -0.026563 -0.030556 L -0.031250 -0.041667 L -0.037500 -0.050000 L -0.040625 -0.061111 L -0.046875 -0.069444 L -0.053125 -0.075000 L -0.059375 -0.075000 L -0.065625 -0.061111 L -0.071875 -0.050000 L -0.078125 -0.044444 L -0.082813 -0.033333 L -0.089062 -0.022222 L -0.093750 -0.011111 L -0.096875 0.000000 L -0.100000 -0.011111 L -0.100000 -0.022222 L -0.104687 -0.033333 L -0.109375 -0.044444 L -0.117188 -0.050000 L -0.123438 -0.055556 L -0.129688 -0.058333 L -0.135937 -0.063889 L -0.143750 -0.069444 L -0.150000 -0.072222 L -0.157813 -0.075000 L -0.164063 -0.077778 L -0.171875 -0.075000 L -0.179688 -0.063889 L -0.187500 -0.055556 L -0.193750 -0.044444 L -0.196875 -0.033333 L -0.203125 -0.022222 L -0.206250 -0.011111 L -0.210938 0.000000 L -0.210938 -0.011111 L -0.210938 -0.025000 L -0.212500 -0.036111 L -0.220313 -0.050000 L -0.225000 -0.061111 L -0.231250 -0.072222 L -0.235938 -0.083333 L -0.242188 -0.086111 L -0.248437 -0.091667 L -0.256250 -0.091667 L -0.264062 -0.091667 L -0.270312 -0.091667 L -0.276563 -0.091667 L -0.282813 -0.091667 L -0.289063 -0.083333 L -0.295312 -0.075000 L -0.301562 -0.058333 L -0.307813 -0.047222 L -0.312500 -0.036111 L -0.318750 -0.025000 L -0.323438 -0.013889 L -0.325000 -0.002778 L -0.331250 0.002778 L -0.331250 -0.008333 L -0.331250 -0.022222 L -0.331250 -0.033333 L -0.331250 -0.044444 L -0.332812 -0.055556 L -0.335938 -0.066667 L -0.339063 -0.077778 L -0.345313 -0.088889 L -0.351563 -0.100000 L -0.357812 -0.105556 L -0.365625 -0.105556 L -0.371875 -0.105556 L -0.379687 -0.102778 L -0.385938 -0.097222 L -0.392188 -0.094444 L -0.398438 -0.088889 L -0.404687 -0.083333 L -0.410937 -0.075000 L -0.417188 -0.066667 L -0.423438 -0.055556 L -0.428125 -0.044444 L -0.434375 -0.033333 L -0.439063 -0.022222 L -0.443750 -0.011111 L -0.448438 0.000000 L -0.451562 0.011111 L -0.457812 0.016667 L -0.459375 0.005556 L -0.459375 -0.005556 L -0.459375 -0.016667 L -0.459375 -0.027778 L -0.460938 -0.038889 L -0.462500 -0.050000 L -0.468750 -0.061111 L -0.475000 -0.075000 L -0.481250 -0.083333 L -0.487500 -0.094444 L -0.493750 -0.102778 L -0.500000 -0.111111 L -0.506250 -0.119444 L -0.512500 -0.125000 L -0.518750 -0.130556 L -0.526563 -0.130556 L -0.532812 -0.122222 L -0.539063 -0.116667 L -0.545313 -0.108333 L -0.551562 -0.100000 L -0.557813 -0.091667 L -0.564062 -0.083333 L -0.570313 -0.077778 L -0.576563 -0.069444 L -0.582812 -0.058333 L -0.592188 -0.044444 L -0.596875 -0.033333 L -0.600000 -0.022222 L -0.601563 -0.011111 L -0.60625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563 -0.011111 L -0.001563 -0.022222 L -0.007813 -0.027778 L -0.014062 -0.033333 L -0.020312 -0.044444 L -0.026563 -0.052778 L -0.032812 -0.058333 L -0.039063 -0.066667 L -0.045313 -0.072222 L -0.051562 -0.072222 L -0.057813 -0.072222 L -0.064062 -0.063889 L -0.070313 -0.058333 L -0.076563 -0.052778 L -0.082813 -0.044444 L -0.087500 -0.033333 L -0.092188 -0.022222 L -0.096875 -0.011111 L -0.103125 0.000000 L -0.107813 0.011111 L -0.112500 0.000000 L -0.112500 -0.011111 L -0.117188 -0.022222 L -0.123438 -0.033333 L -0.129688 -0.038889 L -0.135937 -0.044444 L -0.142188 -0.050000 L -0.148438 -0.052778 L -0.154687 -0.058333 L -0.160938 -0.061111 L -0.170312 -0.063889 L -0.176563 -0.063889 L -0.185937 -0.052778 L -0.192188 -0.041667 L -0.198437 -0.033333 L -0.203125 -0.022222 L -0.207813 -0.011111 L -0.214062 0.000000 L -0.217187 0.011111 L -0.220313 -0.005556 L -0.221875 -0.019444 L -0.223438 -0.030556 L -0.229687 -0.038889 L -0.237500 -0.047222 L -0.245312 -0.055556 L -0.251563 -0.061111 L -0.257813 -0.066667 L -0.265625 -0.066667 L -0.271875 -0.069444 L -0.278125 -0.069444 L -0.285937 -0.069444 L -0.292188 -0.069444 L -0.300000 -0.063889 L -0.307813 -0.058333 L -0.315625 -0.047222 L -0.321875 -0.036111 L -0.328125 -0.027778 L -0.334375 -0.016667 L -0.339063 -0.005556 L -0.343750 0.005556 L -0.348437 0.016667 L -0.351563 0.002778 L -0.351563 -0.011111 L -0.351563 -0.022222 L -0.354688 -0.033333 L -0.362500 -0.047222 L -0.368750 -0.052778 L -0.378125 -0.055556 L -0.385938 -0.050000 L -0.392188 -0.041667 L -0.403125 -0.030556 L -0.412500 -0.022222 L -0.418750 -0.013889 L -0.425000 -0.008333 L -0.428125 0.002778 L -0.431250 0.013889 L -0.432813 0.027778 L -0.434375 0.038889 L -0.435937 0.050000 L -0.437500 0.061111 L -0.439063 0.050000 L -0.440625 0.038889 L -0.440625 0.027778 L -0.440625 0.016667 L -0.440625 0.005556 L -0.440625 -0.005556 L -0.442187 -0.016667 L -0.446875 -0.027778 L -0.453125 -0.030556 L -0.464063 -0.030556 L -0.470313 -0.030556 L -0.476563 -0.027778 L -0.482812 -0.025000 L -0.490625 -0.025000 L -0.498437 -0.019444 L -0.504687 -0.016667 L -0.510938 -0.011111 L -0.517187 -0.005556 L -0.523438 0.000000 L -0.528125 0.011111 L -0.532812 0.022222 L -0.535937 0.033333 L -0.542188 0.044444 L -0.546875 0.055556 L -0.550000 0.041667 L -0.550000 0.027778 L -0.550000 0.016667 L -0.551562 0.005556 L -0.556250 -0.005556 L -0.562500 -0.016667 L -0.568750 -0.025000 L -0.575000 -0.030556 L -0.581250 -0.036111 L -0.587500 -0.036111 L -0.593750 -0.036111 L -0.600000 -0.036111 L -0.606250 -0.030556 L -0.612500 -0.022222 L -0.618750 -0.011111 L -0.621875 0.000000 L -0.618750 0.016667 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04 0.000049 L -0.011719 -0.000615 L -0.020236 -0.001279 L -0.028751 -0.001279 L -0.033007 -0.002608 L -0.041523 -0.002608 L -0.050037 -0.003937 L -0.058553 -0.004601 L -0.067067 -0.005930 L -0.075581 -0.006594 L -0.084097 -0.006594 L -0.088353 -0.007922 L -0.096871 -0.008586 L -0.105384 -0.009250 L -0.113899 -0.009915 L -0.122414 -0.009915 L -0.126672 -0.011243 L -0.135186 -0.011908 L -0.143701 -0.011908 L -0.152217 -0.013236 L -0.160731 -0.013901 L -0.173503 -0.013901 L -0.182017 -0.015229 L -0.190533 -0.015892 L -0.199049 -0.015892 L -0.207564 -0.016557 L -0.216079 -0.017221 L -0.224591 -0.017885 L -0.233110 -0.018549 L -0.241622 -0.019214 L -0.250136 -0.019878 L -0.258653 -0.020542 L -0.267169 -0.021207 L -0.275684 -0.021870 L -0.284197 -0.021870 L -0.292712 -0.022535 L -0.301227 -0.022535 L -0.309743 -0.023200 L -0.318257 -0.023863 L -0.326772 -0.023863 L -0.335286 -0.025192 L -0.343801 -0.025856 L -0.352318 -0.027185 L -0.360831 -0.028513 L -0.369348 -0.029841 L -0.373602 -0.031171 L -0.377862 -0.032499 L -0.382119 -0.033827 L -0.386376 -0.035155 L -0.390635 -0.036484 L -0.394891 -0.037812 L -0.394891 -0.039140 L -0.394891 -0.040470 L -0.399148 -0.041798 L -0.399148 -0.043126 L -0.403407 -0.044455 L -0.403407 -0.045783 L -0.403407 -0.047111 L -0.403407 -0.048441 L -0.403407 -0.049769 L -0.403407 -0.051097 L -0.403407 -0.052426 L -0.403407 -0.053754 L -0.407663 -0.055747 L -0.411923 -0.057075 L -0.420436 -0.057075 L -0.428950 -0.057075 L -0.437465 -0.058404 L -0.445982 -0.059068 L -0.454494 -0.059733 L -0.467267 -0.061061 " pathEditMode="relative" rAng="0" ptsTypes="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3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329</Words>
  <Application>Microsoft Office PowerPoint</Application>
  <PresentationFormat>Widescreen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叶根友毛笔行书2.0版</vt:lpstr>
      <vt:lpstr>Arial</vt:lpstr>
      <vt:lpstr>Calibri</vt:lpstr>
      <vt:lpstr>Calibri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嫦娥奔月</dc:title>
  <dc:creator>第一PPT</dc:creator>
  <cp:keywords>www.1ppt.com</cp:keywords>
  <cp:lastModifiedBy>Xu Meng</cp:lastModifiedBy>
  <cp:revision>21</cp:revision>
  <dcterms:created xsi:type="dcterms:W3CDTF">2017-08-31T11:14:00Z</dcterms:created>
  <dcterms:modified xsi:type="dcterms:W3CDTF">2018-09-20T20:12:38Z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