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7"/>
  </p:normalViewPr>
  <p:slideViewPr>
    <p:cSldViewPr snapToGrid="0" snapToObjects="1">
      <p:cViewPr varScale="1">
        <p:scale>
          <a:sx n="93" d="100"/>
          <a:sy n="93" d="100"/>
        </p:scale>
        <p:origin x="166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2AC2-C49F-6B4D-935C-7E518AA98259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1EFD-DB19-3B4E-908F-CCA835467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9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2AC2-C49F-6B4D-935C-7E518AA98259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1EFD-DB19-3B4E-908F-CCA835467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4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2AC2-C49F-6B4D-935C-7E518AA98259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1EFD-DB19-3B4E-908F-CCA835467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9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2AC2-C49F-6B4D-935C-7E518AA98259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1EFD-DB19-3B4E-908F-CCA835467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1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2AC2-C49F-6B4D-935C-7E518AA98259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1EFD-DB19-3B4E-908F-CCA835467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2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2AC2-C49F-6B4D-935C-7E518AA98259}" type="datetimeFigureOut">
              <a:rPr lang="en-US" smtClean="0"/>
              <a:t>1/21/20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1EFD-DB19-3B4E-908F-CCA835467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7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2AC2-C49F-6B4D-935C-7E518AA98259}" type="datetimeFigureOut">
              <a:rPr lang="en-US" smtClean="0"/>
              <a:t>1/21/20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1EFD-DB19-3B4E-908F-CCA835467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2AC2-C49F-6B4D-935C-7E518AA98259}" type="datetimeFigureOut">
              <a:rPr lang="en-US" smtClean="0"/>
              <a:t>1/21/20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1EFD-DB19-3B4E-908F-CCA835467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0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2AC2-C49F-6B4D-935C-7E518AA98259}" type="datetimeFigureOut">
              <a:rPr lang="en-US" smtClean="0"/>
              <a:t>1/21/20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1EFD-DB19-3B4E-908F-CCA835467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4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2AC2-C49F-6B4D-935C-7E518AA98259}" type="datetimeFigureOut">
              <a:rPr lang="en-US" smtClean="0"/>
              <a:t>1/21/20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1EFD-DB19-3B4E-908F-CCA835467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8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C2AC2-C49F-6B4D-935C-7E518AA98259}" type="datetimeFigureOut">
              <a:rPr lang="en-US" smtClean="0"/>
              <a:t>1/21/20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1EFD-DB19-3B4E-908F-CCA835467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9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C2AC2-C49F-6B4D-935C-7E518AA98259}" type="datetimeFigureOut">
              <a:rPr lang="en-US" smtClean="0"/>
              <a:t>1/21/20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E1EFD-DB19-3B4E-908F-CCA835467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3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jpg"/><Relationship Id="rId5" Type="http://schemas.openxmlformats.org/officeDocument/2006/relationships/image" Target="../media/image16.jp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4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4301"/>
            <a:ext cx="7772400" cy="1470025"/>
          </a:xfrm>
        </p:spPr>
        <p:txBody>
          <a:bodyPr/>
          <a:lstStyle/>
          <a:p>
            <a:endParaRPr lang="en-US" dirty="0">
              <a:latin typeface="Heiti SC Light"/>
              <a:ea typeface="Heiti SC Light"/>
              <a:cs typeface="Heiti SC Light"/>
            </a:endParaRPr>
          </a:p>
        </p:txBody>
      </p:sp>
      <p:pic>
        <p:nvPicPr>
          <p:cNvPr id="4" name="Picture 3" descr="00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2" t="17918" r="12832" b="18431"/>
          <a:stretch/>
        </p:blipFill>
        <p:spPr>
          <a:xfrm>
            <a:off x="1607518" y="1854326"/>
            <a:ext cx="5795004" cy="38801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55155"/>
            <a:ext cx="25781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89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屏幕快照 2016-12-23 15.41.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149" y="1675458"/>
            <a:ext cx="5813068" cy="1117102"/>
          </a:xfrm>
          <a:prstGeom prst="rect">
            <a:avLst/>
          </a:prstGeom>
        </p:spPr>
      </p:pic>
      <p:pic>
        <p:nvPicPr>
          <p:cNvPr id="7" name="Picture 6" descr="屏幕快照 2016-12-23 15.41.3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2" y="2792560"/>
            <a:ext cx="9144321" cy="1037381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03"/>
          <a:stretch/>
        </p:blipFill>
        <p:spPr>
          <a:xfrm>
            <a:off x="2723837" y="4124603"/>
            <a:ext cx="4003924" cy="2454756"/>
          </a:xfrm>
          <a:prstGeom prst="rect">
            <a:avLst/>
          </a:prstGeom>
        </p:spPr>
      </p:pic>
      <p:pic>
        <p:nvPicPr>
          <p:cNvPr id="9" name="Picture 8" descr="屏幕快照 2016-12-23 16.00.48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32" y="168474"/>
            <a:ext cx="8035479" cy="146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2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eo-edi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938" y="4001118"/>
            <a:ext cx="3911705" cy="2679518"/>
          </a:xfrm>
          <a:prstGeom prst="rect">
            <a:avLst/>
          </a:prstGeom>
        </p:spPr>
      </p:pic>
      <p:pic>
        <p:nvPicPr>
          <p:cNvPr id="3" name="Picture 2" descr="屏幕快照 2016-12-23 15.44.2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90" y="2838029"/>
            <a:ext cx="8268729" cy="1247711"/>
          </a:xfrm>
          <a:prstGeom prst="rect">
            <a:avLst/>
          </a:prstGeom>
        </p:spPr>
      </p:pic>
      <p:pic>
        <p:nvPicPr>
          <p:cNvPr id="5" name="Picture 4" descr="屏幕快照 2016-12-23 15.44.2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191" y="1480205"/>
            <a:ext cx="5605872" cy="1357824"/>
          </a:xfrm>
          <a:prstGeom prst="rect">
            <a:avLst/>
          </a:prstGeom>
        </p:spPr>
      </p:pic>
      <p:pic>
        <p:nvPicPr>
          <p:cNvPr id="9" name="Picture 8" descr="屏幕快照 2016-12-23 16.00.48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32" y="168474"/>
            <a:ext cx="8035479" cy="146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5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y_and_nigh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646" y="3902085"/>
            <a:ext cx="2988749" cy="2988749"/>
          </a:xfrm>
          <a:prstGeom prst="rect">
            <a:avLst/>
          </a:prstGeom>
        </p:spPr>
      </p:pic>
      <p:pic>
        <p:nvPicPr>
          <p:cNvPr id="3" name="Picture 2" descr="屏幕快照 2016-12-23 15.47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208" y="1675458"/>
            <a:ext cx="5020011" cy="1010629"/>
          </a:xfrm>
          <a:prstGeom prst="rect">
            <a:avLst/>
          </a:prstGeom>
        </p:spPr>
      </p:pic>
      <p:pic>
        <p:nvPicPr>
          <p:cNvPr id="5" name="Picture 4" descr="屏幕快照 2016-12-23 15.47.0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290" y="2686087"/>
            <a:ext cx="6224261" cy="1215998"/>
          </a:xfrm>
          <a:prstGeom prst="rect">
            <a:avLst/>
          </a:prstGeom>
        </p:spPr>
      </p:pic>
      <p:pic>
        <p:nvPicPr>
          <p:cNvPr id="9" name="Picture 8" descr="屏幕快照 2016-12-23 16.00.48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32" y="168474"/>
            <a:ext cx="8035479" cy="146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5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屏幕快照 2016-12-23 15.50.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195" y="1675458"/>
            <a:ext cx="5546334" cy="1093914"/>
          </a:xfrm>
          <a:prstGeom prst="rect">
            <a:avLst/>
          </a:prstGeom>
        </p:spPr>
      </p:pic>
      <p:pic>
        <p:nvPicPr>
          <p:cNvPr id="8" name="Picture 7" descr="屏幕快照 2016-12-23 15.50.2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912" y="2996190"/>
            <a:ext cx="4914466" cy="1053100"/>
          </a:xfrm>
          <a:prstGeom prst="rect">
            <a:avLst/>
          </a:prstGeom>
        </p:spPr>
      </p:pic>
      <p:pic>
        <p:nvPicPr>
          <p:cNvPr id="9" name="Picture 8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195" y="4224737"/>
            <a:ext cx="3289300" cy="2463800"/>
          </a:xfrm>
          <a:prstGeom prst="rect">
            <a:avLst/>
          </a:prstGeom>
        </p:spPr>
      </p:pic>
      <p:pic>
        <p:nvPicPr>
          <p:cNvPr id="11" name="Picture 10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257" y="4224737"/>
            <a:ext cx="2438400" cy="2413000"/>
          </a:xfrm>
          <a:prstGeom prst="rect">
            <a:avLst/>
          </a:prstGeom>
        </p:spPr>
      </p:pic>
      <p:pic>
        <p:nvPicPr>
          <p:cNvPr id="12" name="Picture 11" descr="屏幕快照 2016-12-23 16.00.48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32" y="168474"/>
            <a:ext cx="8035479" cy="146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11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屏幕快照 2016-12-23 15.57.0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"/>
          <a:stretch/>
        </p:blipFill>
        <p:spPr>
          <a:xfrm>
            <a:off x="686970" y="752577"/>
            <a:ext cx="8457029" cy="2083512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78" y="3651636"/>
            <a:ext cx="2857500" cy="28575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66"/>
          <a:stretch/>
        </p:blipFill>
        <p:spPr>
          <a:xfrm>
            <a:off x="4296856" y="4164251"/>
            <a:ext cx="4173383" cy="178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7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Heiti SC Light</vt:lpstr>
      <vt:lpstr>宋体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Delaware Department of Education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孩子与佛</dc:title>
  <dc:creator>Xiao Liu</dc:creator>
  <cp:lastModifiedBy>Microsoft Office User</cp:lastModifiedBy>
  <cp:revision>5</cp:revision>
  <dcterms:created xsi:type="dcterms:W3CDTF">2016-12-23T20:39:29Z</dcterms:created>
  <dcterms:modified xsi:type="dcterms:W3CDTF">2020-01-21T19:03:15Z</dcterms:modified>
</cp:coreProperties>
</file>