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9" r:id="rId8"/>
    <p:sldId id="261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3B9F-15EA-214F-807C-9FAFB7A4F3A7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E737-C1DA-2E49-B47B-FF4A046A2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0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3B9F-15EA-214F-807C-9FAFB7A4F3A7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E737-C1DA-2E49-B47B-FF4A046A2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3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3B9F-15EA-214F-807C-9FAFB7A4F3A7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E737-C1DA-2E49-B47B-FF4A046A2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3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3B9F-15EA-214F-807C-9FAFB7A4F3A7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E737-C1DA-2E49-B47B-FF4A046A2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7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3B9F-15EA-214F-807C-9FAFB7A4F3A7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E737-C1DA-2E49-B47B-FF4A046A2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6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3B9F-15EA-214F-807C-9FAFB7A4F3A7}" type="datetimeFigureOut">
              <a:rPr lang="en-US" smtClean="0"/>
              <a:t>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E737-C1DA-2E49-B47B-FF4A046A2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3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3B9F-15EA-214F-807C-9FAFB7A4F3A7}" type="datetimeFigureOut">
              <a:rPr lang="en-US" smtClean="0"/>
              <a:t>1/16/17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E737-C1DA-2E49-B47B-FF4A046A2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6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3B9F-15EA-214F-807C-9FAFB7A4F3A7}" type="datetimeFigureOut">
              <a:rPr lang="en-US" smtClean="0"/>
              <a:t>1/16/17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E737-C1DA-2E49-B47B-FF4A046A2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1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3B9F-15EA-214F-807C-9FAFB7A4F3A7}" type="datetimeFigureOut">
              <a:rPr lang="en-US" smtClean="0"/>
              <a:t>1/16/17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E737-C1DA-2E49-B47B-FF4A046A2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7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3B9F-15EA-214F-807C-9FAFB7A4F3A7}" type="datetimeFigureOut">
              <a:rPr lang="en-US" smtClean="0"/>
              <a:t>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E737-C1DA-2E49-B47B-FF4A046A2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6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3B9F-15EA-214F-807C-9FAFB7A4F3A7}" type="datetimeFigureOut">
              <a:rPr lang="en-US" smtClean="0"/>
              <a:t>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E737-C1DA-2E49-B47B-FF4A046A2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4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3B9F-15EA-214F-807C-9FAFB7A4F3A7}" type="datetimeFigureOut">
              <a:rPr lang="en-US" smtClean="0"/>
              <a:t>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E737-C1DA-2E49-B47B-FF4A046A2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6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8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jpg"/><Relationship Id="rId7" Type="http://schemas.openxmlformats.org/officeDocument/2006/relationships/image" Target="../media/image18.jpg"/><Relationship Id="rId8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8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jpg"/><Relationship Id="rId7" Type="http://schemas.openxmlformats.org/officeDocument/2006/relationships/image" Target="../media/image18.jpg"/><Relationship Id="rId8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jpg"/><Relationship Id="rId7" Type="http://schemas.openxmlformats.org/officeDocument/2006/relationships/image" Target="../media/image25.jpg"/><Relationship Id="rId8" Type="http://schemas.openxmlformats.org/officeDocument/2006/relationships/image" Target="../media/image26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jpg"/><Relationship Id="rId7" Type="http://schemas.openxmlformats.org/officeDocument/2006/relationships/image" Target="../media/image32.jpg"/><Relationship Id="rId8" Type="http://schemas.openxmlformats.org/officeDocument/2006/relationships/image" Target="../media/image33.jpg"/><Relationship Id="rId9" Type="http://schemas.openxmlformats.org/officeDocument/2006/relationships/image" Target="../media/image3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7-01-16 at 18.26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528" y="343914"/>
            <a:ext cx="4668372" cy="2565502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43"/>
          <a:stretch/>
        </p:blipFill>
        <p:spPr>
          <a:xfrm>
            <a:off x="2938821" y="2909416"/>
            <a:ext cx="2857500" cy="269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504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1-16 at 18.24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16" y="294658"/>
            <a:ext cx="4983397" cy="1445185"/>
          </a:xfrm>
          <a:prstGeom prst="rect">
            <a:avLst/>
          </a:prstGeom>
        </p:spPr>
      </p:pic>
      <p:pic>
        <p:nvPicPr>
          <p:cNvPr id="3" name="Picture 2" descr="Screen Shot 2017-01-16 at 18.25.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16" y="1909009"/>
            <a:ext cx="4407709" cy="1502628"/>
          </a:xfrm>
          <a:prstGeom prst="rect">
            <a:avLst/>
          </a:prstGeom>
        </p:spPr>
      </p:pic>
      <p:pic>
        <p:nvPicPr>
          <p:cNvPr id="4" name="Picture 3" descr="Screen Shot 2017-01-16 at 18.25.4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16" y="3411637"/>
            <a:ext cx="4695172" cy="1258500"/>
          </a:xfrm>
          <a:prstGeom prst="rect">
            <a:avLst/>
          </a:prstGeom>
        </p:spPr>
      </p:pic>
      <p:pic>
        <p:nvPicPr>
          <p:cNvPr id="5" name="Picture 4" descr="Screen Shot 2017-01-16 at 18.25.5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16" y="4969616"/>
            <a:ext cx="3751632" cy="1707474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598" y="442607"/>
            <a:ext cx="3012082" cy="1708194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598" y="2375571"/>
            <a:ext cx="2757927" cy="1539308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413" y="4670137"/>
            <a:ext cx="2792543" cy="169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17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987" y="414971"/>
            <a:ext cx="4746229" cy="2666778"/>
          </a:xfrm>
          <a:prstGeom prst="rect">
            <a:avLst/>
          </a:prstGeom>
        </p:spPr>
      </p:pic>
      <p:pic>
        <p:nvPicPr>
          <p:cNvPr id="3" name="Picture 2" descr="Screen Shot 2017-01-16 at 18.26.0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987" y="3454861"/>
            <a:ext cx="5040167" cy="1383116"/>
          </a:xfrm>
          <a:prstGeom prst="rect">
            <a:avLst/>
          </a:prstGeom>
        </p:spPr>
      </p:pic>
      <p:pic>
        <p:nvPicPr>
          <p:cNvPr id="4" name="Picture 3" descr="Screen Shot 2017-01-16 at 18.26.1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827" y="4837977"/>
            <a:ext cx="4399389" cy="160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98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1-16 at 18.30.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18" y="247888"/>
            <a:ext cx="3856467" cy="1443356"/>
          </a:xfrm>
          <a:prstGeom prst="rect">
            <a:avLst/>
          </a:prstGeom>
        </p:spPr>
      </p:pic>
      <p:pic>
        <p:nvPicPr>
          <p:cNvPr id="3" name="Picture 2" descr="Screen Shot 2017-01-16 at 18.30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4" y="1857434"/>
            <a:ext cx="4042331" cy="1308500"/>
          </a:xfrm>
          <a:prstGeom prst="rect">
            <a:avLst/>
          </a:prstGeom>
        </p:spPr>
      </p:pic>
      <p:pic>
        <p:nvPicPr>
          <p:cNvPr id="4" name="Picture 3" descr="Screen Shot 2017-01-16 at 18.30.4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36004"/>
            <a:ext cx="4136685" cy="1600503"/>
          </a:xfrm>
          <a:prstGeom prst="rect">
            <a:avLst/>
          </a:prstGeom>
        </p:spPr>
      </p:pic>
      <p:pic>
        <p:nvPicPr>
          <p:cNvPr id="5" name="Picture 4" descr="Screen Shot 2017-01-16 at 18.30.5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05" y="5036507"/>
            <a:ext cx="3914379" cy="1561092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855" y="247888"/>
            <a:ext cx="3606800" cy="1830440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032" y="2279166"/>
            <a:ext cx="2641343" cy="1308252"/>
          </a:xfrm>
          <a:prstGeom prst="rect">
            <a:avLst/>
          </a:prstGeom>
        </p:spPr>
      </p:pic>
      <p:pic>
        <p:nvPicPr>
          <p:cNvPr id="10" name="Picture 9" descr="imgr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855" y="3864986"/>
            <a:ext cx="3895339" cy="242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939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987" y="414971"/>
            <a:ext cx="4746229" cy="2666778"/>
          </a:xfrm>
          <a:prstGeom prst="rect">
            <a:avLst/>
          </a:prstGeom>
        </p:spPr>
      </p:pic>
      <p:pic>
        <p:nvPicPr>
          <p:cNvPr id="3" name="Picture 2" descr="Screen Shot 2017-01-16 at 18.26.0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987" y="3454861"/>
            <a:ext cx="5040167" cy="1383116"/>
          </a:xfrm>
          <a:prstGeom prst="rect">
            <a:avLst/>
          </a:prstGeom>
        </p:spPr>
      </p:pic>
      <p:pic>
        <p:nvPicPr>
          <p:cNvPr id="4" name="Picture 3" descr="Screen Shot 2017-01-16 at 18.26.1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388" y="4837977"/>
            <a:ext cx="4511828" cy="164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31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1-16 at 18.24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16" y="294658"/>
            <a:ext cx="4983397" cy="1445185"/>
          </a:xfrm>
          <a:prstGeom prst="rect">
            <a:avLst/>
          </a:prstGeom>
        </p:spPr>
      </p:pic>
      <p:pic>
        <p:nvPicPr>
          <p:cNvPr id="3" name="Picture 2" descr="Screen Shot 2017-01-16 at 18.25.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16" y="1909009"/>
            <a:ext cx="4407709" cy="1502628"/>
          </a:xfrm>
          <a:prstGeom prst="rect">
            <a:avLst/>
          </a:prstGeom>
        </p:spPr>
      </p:pic>
      <p:pic>
        <p:nvPicPr>
          <p:cNvPr id="4" name="Picture 3" descr="Screen Shot 2017-01-16 at 18.25.4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16" y="3411637"/>
            <a:ext cx="4695172" cy="1258500"/>
          </a:xfrm>
          <a:prstGeom prst="rect">
            <a:avLst/>
          </a:prstGeom>
        </p:spPr>
      </p:pic>
      <p:pic>
        <p:nvPicPr>
          <p:cNvPr id="5" name="Picture 4" descr="Screen Shot 2017-01-16 at 18.25.5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16" y="4969616"/>
            <a:ext cx="3751632" cy="1707474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598" y="442607"/>
            <a:ext cx="3012082" cy="1708194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598" y="2375571"/>
            <a:ext cx="2757927" cy="1539308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413" y="4670137"/>
            <a:ext cx="2792543" cy="169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304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987" y="414971"/>
            <a:ext cx="4746229" cy="2666778"/>
          </a:xfrm>
          <a:prstGeom prst="rect">
            <a:avLst/>
          </a:prstGeom>
        </p:spPr>
      </p:pic>
      <p:pic>
        <p:nvPicPr>
          <p:cNvPr id="3" name="Picture 2" descr="Screen Shot 2017-01-16 at 18.26.0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987" y="3454861"/>
            <a:ext cx="5040167" cy="1383116"/>
          </a:xfrm>
          <a:prstGeom prst="rect">
            <a:avLst/>
          </a:prstGeom>
        </p:spPr>
      </p:pic>
      <p:pic>
        <p:nvPicPr>
          <p:cNvPr id="4" name="Picture 3" descr="Screen Shot 2017-01-16 at 18.26.1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827" y="4837977"/>
            <a:ext cx="4399389" cy="160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30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1-16 at 18.30.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18" y="247888"/>
            <a:ext cx="3856467" cy="1443356"/>
          </a:xfrm>
          <a:prstGeom prst="rect">
            <a:avLst/>
          </a:prstGeom>
        </p:spPr>
      </p:pic>
      <p:pic>
        <p:nvPicPr>
          <p:cNvPr id="3" name="Picture 2" descr="Screen Shot 2017-01-16 at 18.30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4" y="1857434"/>
            <a:ext cx="4042331" cy="1308500"/>
          </a:xfrm>
          <a:prstGeom prst="rect">
            <a:avLst/>
          </a:prstGeom>
        </p:spPr>
      </p:pic>
      <p:pic>
        <p:nvPicPr>
          <p:cNvPr id="4" name="Picture 3" descr="Screen Shot 2017-01-16 at 18.30.4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36004"/>
            <a:ext cx="4136685" cy="1600503"/>
          </a:xfrm>
          <a:prstGeom prst="rect">
            <a:avLst/>
          </a:prstGeom>
        </p:spPr>
      </p:pic>
      <p:pic>
        <p:nvPicPr>
          <p:cNvPr id="5" name="Picture 4" descr="Screen Shot 2017-01-16 at 18.30.5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05" y="5036507"/>
            <a:ext cx="3914379" cy="1561092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855" y="247888"/>
            <a:ext cx="3606800" cy="1830440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032" y="2279166"/>
            <a:ext cx="2641343" cy="1308252"/>
          </a:xfrm>
          <a:prstGeom prst="rect">
            <a:avLst/>
          </a:prstGeom>
        </p:spPr>
      </p:pic>
      <p:pic>
        <p:nvPicPr>
          <p:cNvPr id="10" name="Picture 9" descr="imgr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855" y="3864986"/>
            <a:ext cx="3895339" cy="242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30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987" y="414971"/>
            <a:ext cx="4746229" cy="2666778"/>
          </a:xfrm>
          <a:prstGeom prst="rect">
            <a:avLst/>
          </a:prstGeom>
        </p:spPr>
      </p:pic>
      <p:pic>
        <p:nvPicPr>
          <p:cNvPr id="3" name="Picture 2" descr="Screen Shot 2017-01-16 at 18.26.0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987" y="3454861"/>
            <a:ext cx="5040167" cy="1383116"/>
          </a:xfrm>
          <a:prstGeom prst="rect">
            <a:avLst/>
          </a:prstGeom>
        </p:spPr>
      </p:pic>
      <p:pic>
        <p:nvPicPr>
          <p:cNvPr id="4" name="Picture 3" descr="Screen Shot 2017-01-16 at 18.26.1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388" y="4837977"/>
            <a:ext cx="4511828" cy="164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4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1-16 at 18.36.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5" y="221714"/>
            <a:ext cx="4254166" cy="1401372"/>
          </a:xfrm>
          <a:prstGeom prst="rect">
            <a:avLst/>
          </a:prstGeom>
        </p:spPr>
      </p:pic>
      <p:pic>
        <p:nvPicPr>
          <p:cNvPr id="3" name="Picture 2" descr="Screen Shot 2017-01-16 at 18.36.3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21127"/>
            <a:ext cx="4367571" cy="1817717"/>
          </a:xfrm>
          <a:prstGeom prst="rect">
            <a:avLst/>
          </a:prstGeom>
        </p:spPr>
      </p:pic>
      <p:pic>
        <p:nvPicPr>
          <p:cNvPr id="4" name="Picture 3" descr="Screen Shot 2017-01-16 at 18.36.3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97516"/>
            <a:ext cx="4367570" cy="1551323"/>
          </a:xfrm>
          <a:prstGeom prst="rect">
            <a:avLst/>
          </a:prstGeom>
        </p:spPr>
      </p:pic>
      <p:pic>
        <p:nvPicPr>
          <p:cNvPr id="5" name="Picture 4" descr="Screen Shot 2017-01-16 at 18.36.3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4794"/>
            <a:ext cx="4367570" cy="1422580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032" y="221714"/>
            <a:ext cx="2656899" cy="1761640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762" y="2232344"/>
            <a:ext cx="3378200" cy="2413000"/>
          </a:xfrm>
          <a:prstGeom prst="rect">
            <a:avLst/>
          </a:prstGeom>
        </p:spPr>
      </p:pic>
      <p:pic>
        <p:nvPicPr>
          <p:cNvPr id="9" name="Picture 8" descr="imgr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032" y="4897903"/>
            <a:ext cx="2983225" cy="196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304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987" y="414971"/>
            <a:ext cx="4746229" cy="2666778"/>
          </a:xfrm>
          <a:prstGeom prst="rect">
            <a:avLst/>
          </a:prstGeom>
        </p:spPr>
      </p:pic>
      <p:pic>
        <p:nvPicPr>
          <p:cNvPr id="3" name="Picture 2" descr="Screen Shot 2017-01-16 at 18.26.0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987" y="3454861"/>
            <a:ext cx="5040167" cy="1383116"/>
          </a:xfrm>
          <a:prstGeom prst="rect">
            <a:avLst/>
          </a:prstGeom>
        </p:spPr>
      </p:pic>
      <p:pic>
        <p:nvPicPr>
          <p:cNvPr id="4" name="Picture 3" descr="Screen Shot 2017-01-16 at 18.26.1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827" y="4837977"/>
            <a:ext cx="4399389" cy="160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47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1-16 at 18.37.5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1" y="151669"/>
            <a:ext cx="4101935" cy="1450408"/>
          </a:xfrm>
          <a:prstGeom prst="rect">
            <a:avLst/>
          </a:prstGeom>
        </p:spPr>
      </p:pic>
      <p:pic>
        <p:nvPicPr>
          <p:cNvPr id="3" name="Picture 2" descr="Screen Shot 2017-01-16 at 18.37.5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97" y="1602077"/>
            <a:ext cx="3960073" cy="1455208"/>
          </a:xfrm>
          <a:prstGeom prst="rect">
            <a:avLst/>
          </a:prstGeom>
        </p:spPr>
      </p:pic>
      <p:pic>
        <p:nvPicPr>
          <p:cNvPr id="4" name="Picture 3" descr="Screen Shot 2017-01-16 at 18.37.5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8003"/>
            <a:ext cx="4587138" cy="1465002"/>
          </a:xfrm>
          <a:prstGeom prst="rect">
            <a:avLst/>
          </a:prstGeom>
        </p:spPr>
      </p:pic>
      <p:pic>
        <p:nvPicPr>
          <p:cNvPr id="5" name="Picture 4" descr="Screen Shot 2017-01-16 at 18.38.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3005"/>
            <a:ext cx="4574398" cy="1484246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96"/>
          <a:stretch/>
        </p:blipFill>
        <p:spPr>
          <a:xfrm>
            <a:off x="5030790" y="151669"/>
            <a:ext cx="3632200" cy="1540143"/>
          </a:xfrm>
          <a:prstGeom prst="rect">
            <a:avLst/>
          </a:prstGeom>
        </p:spPr>
      </p:pic>
      <p:pic>
        <p:nvPicPr>
          <p:cNvPr id="8" name="Picture 7" descr="imgres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3"/>
          <a:stretch/>
        </p:blipFill>
        <p:spPr>
          <a:xfrm>
            <a:off x="6418657" y="2749934"/>
            <a:ext cx="2093505" cy="1943071"/>
          </a:xfrm>
          <a:prstGeom prst="rect">
            <a:avLst/>
          </a:prstGeom>
        </p:spPr>
      </p:pic>
      <p:pic>
        <p:nvPicPr>
          <p:cNvPr id="10" name="Picture 9" descr="imgr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657" y="4868752"/>
            <a:ext cx="1871280" cy="1871280"/>
          </a:xfrm>
          <a:prstGeom prst="rect">
            <a:avLst/>
          </a:prstGeom>
        </p:spPr>
      </p:pic>
      <p:pic>
        <p:nvPicPr>
          <p:cNvPr id="12" name="Picture 11" descr="imgre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601" y="1160536"/>
            <a:ext cx="2237860" cy="148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304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987" y="414971"/>
            <a:ext cx="4746229" cy="2666778"/>
          </a:xfrm>
          <a:prstGeom prst="rect">
            <a:avLst/>
          </a:prstGeom>
        </p:spPr>
      </p:pic>
      <p:pic>
        <p:nvPicPr>
          <p:cNvPr id="3" name="Picture 2" descr="Screen Shot 2017-01-16 at 18.26.0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987" y="3454861"/>
            <a:ext cx="5040167" cy="1383116"/>
          </a:xfrm>
          <a:prstGeom prst="rect">
            <a:avLst/>
          </a:prstGeom>
        </p:spPr>
      </p:pic>
      <p:pic>
        <p:nvPicPr>
          <p:cNvPr id="4" name="Picture 3" descr="Screen Shot 2017-01-16 at 18.26.1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827" y="4837977"/>
            <a:ext cx="4399389" cy="160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47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Macintosh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Delaware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 Liu</dc:creator>
  <cp:lastModifiedBy>Xiao Liu</cp:lastModifiedBy>
  <cp:revision>3</cp:revision>
  <dcterms:created xsi:type="dcterms:W3CDTF">2017-01-16T23:22:44Z</dcterms:created>
  <dcterms:modified xsi:type="dcterms:W3CDTF">2017-01-16T23:46:08Z</dcterms:modified>
</cp:coreProperties>
</file>