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hofAbB7Z7YXk0hCqG5rBgZ3NP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c70f01e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c70f01e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963F-61CF-BD4A-A64D-1DDABEE2D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D2594-91AC-AF48-AAB6-B7F694BA4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52EA1-560C-F54D-B585-3BADF8EA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66A2-508A-7040-9C46-62F84AC5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46F04-3D38-A047-865C-085A837D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09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F0DC-C043-0A47-ADBA-114086E2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13BFB-A0C2-944B-8F4C-DF8FBE7DE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F1233-B364-2F45-8A3A-CF035213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AE269-67BE-4F40-83A9-93DCC316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C885F-F0F7-6D4A-A35F-E87FFB46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07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2EE53A-64CB-9043-B7A4-5C93D154D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A155B-D1E7-0446-9A02-63FEBCE22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BCD86-A37D-0047-B3EF-CB618D56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D00D8-4C53-0542-8701-CCB5D784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3DDFC-007D-9241-95C7-DF9405D9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90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932F-22BB-CB46-B782-87C8663B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4F40C-3437-5B48-B5D9-568C612EF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9C4DF-2530-BD43-B803-42A384D6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3834E-8E6A-3C47-8DB7-63D430DF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1AFF7-F18B-864C-9151-88EDD62E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13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E7C3C-2679-9F4B-A1EF-4F25456D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D840C-0CFF-9643-A097-24B528283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70E6-2C09-B243-A47E-6CE4609F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17D65-E9D7-5148-975B-D97D0863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A9791-2F74-F649-BCBD-56E41566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55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A714-D62C-1D47-918F-384FCAB6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E63D-AE7B-F743-93E1-AD6518BC4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38D97-C3BB-2948-B03C-F170BD741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1153A-5C2F-1743-BD00-F29CDBEF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B9640-4530-ED4B-8595-0AA488CC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36B06-330A-AC4E-A4E5-44BE408F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3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B6B6C-A691-714F-B598-411EA165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D915C-25E6-4045-B467-D72E4B7CF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7D719-850E-A545-A3AB-3F05B5713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6A93B-C057-0F4B-A1BE-64BBEC9EF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B3DBD-C13B-8C47-B2F0-45A9F717E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6C7BD2-FB6C-3C46-9733-0CAB8D2F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E864D2-A2D2-3D4E-93A7-1D8F0625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C208EE-BE36-5348-99DF-4EAF6B0B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7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1887-55AA-7144-8FD4-FE835272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FB93B-2A91-A144-AFD2-F4E8CE6A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B4CCF-F2E3-BD4B-98C1-BC04FF5C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6ECDB-82D0-A34A-9BAD-D26ADAF5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6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7BFF7-4D81-D64F-8B4F-3C154278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276B7-3249-8245-B132-C884B7C0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B1C5B-A024-084A-9EF7-671C445D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07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73EAC-63F0-A247-A4E2-23546D16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BD94B-461B-B242-B729-7AD9B9F8B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488E5-05EE-1947-8BA3-0FBF61175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C151E-4E27-C84C-A264-BA47404F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56050-AFC1-EE44-93E5-24FF46A3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FD143-1CDB-8D42-829D-3CF80EAA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12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EDD77-AB7C-784B-B959-18E56CFFC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D7CE3B-445F-5F4E-90B5-0EDC40A29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75115-A4B3-6B44-A088-207DD3E7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9AE4C-6E08-6742-8447-7FE65035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AB7F1-658B-0241-B73F-4F412349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1F42D-6158-D24B-A875-52488328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6763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50EC8-7DB3-0E43-9B23-736C0CEE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077DE-64FF-F24F-82FF-E3ACE4EA0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36D2A-217A-D149-B922-6C1743D11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E068D-F16F-3543-A974-AC159D2E3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4168-BA4B-F64B-9D9A-E321918DE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77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347705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alibri"/>
              <a:buNone/>
            </a:pPr>
            <a:r>
              <a:rPr lang="zh-CN" sz="8800" dirty="0"/>
              <a:t>我和我的家</a:t>
            </a:r>
            <a:r>
              <a:rPr lang="zh-CN" altLang="en-US" sz="8800" dirty="0"/>
              <a:t>人</a:t>
            </a:r>
            <a:r>
              <a:rPr lang="zh-CN" sz="8800" dirty="0"/>
              <a:t>。</a:t>
            </a:r>
            <a:endParaRPr sz="8800" dirty="0"/>
          </a:p>
        </p:txBody>
      </p:sp>
      <p:pic>
        <p:nvPicPr>
          <p:cNvPr id="85" name="Google Shape;85;p1" descr="Screen Shot 2013-06-04 at 10.25.30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1091" y="166250"/>
            <a:ext cx="3121818" cy="302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 descr="Screen Shot 2013-06-04 at 10.26.53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0647" y="0"/>
            <a:ext cx="294270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681102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zh-CN"/>
              <a:t>我和我的妈妈。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 descr="Screen Shot 2013-06-04 at 10.26.43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4022" y="0"/>
            <a:ext cx="2975956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681102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zh-CN"/>
              <a:t>我和我的爸爸。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 descr="Screen Shot 2013-06-04 at 10.26.25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7891" y="233244"/>
            <a:ext cx="3408218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716421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zh-CN"/>
              <a:t>我和我的弟弟。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 descr="Screen Shot 2013-06-04 at 10.26.33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7520" y="0"/>
            <a:ext cx="310896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655179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zh-CN"/>
              <a:t>我和我的哥哥。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 descr="Screen Shot 2013-06-04 at 10.26.1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4022" y="0"/>
            <a:ext cx="2975956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685800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zh-CN"/>
              <a:t>我和我的奶奶。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c70f01e14_0_0"/>
          <p:cNvSpPr txBox="1">
            <a:spLocks noGrp="1"/>
          </p:cNvSpPr>
          <p:nvPr>
            <p:ph type="title"/>
          </p:nvPr>
        </p:nvSpPr>
        <p:spPr>
          <a:xfrm>
            <a:off x="685800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zh-CN"/>
              <a:t>我和我的爷爷。</a:t>
            </a:r>
            <a:endParaRPr/>
          </a:p>
        </p:txBody>
      </p:sp>
      <p:pic>
        <p:nvPicPr>
          <p:cNvPr id="121" name="Google Shape;121;gac70f01e1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2849" y="272750"/>
            <a:ext cx="1610000" cy="565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 descr="Screen Shot 2013-06-04 at 10.25.30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1781" y="0"/>
            <a:ext cx="5660439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zh-CN" dirty="0"/>
              <a:t>我和我的家</a:t>
            </a:r>
            <a:r>
              <a:rPr lang="zh-CN" altLang="en-US" dirty="0"/>
              <a:t>人</a:t>
            </a:r>
            <a:r>
              <a:rPr lang="zh-CN" dirty="0"/>
              <a:t>。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</Words>
  <Application>Microsoft Macintosh PowerPoint</Application>
  <PresentationFormat>On-screen Show (4:3)</PresentationFormat>
  <Paragraphs>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我和我的家人。</vt:lpstr>
      <vt:lpstr>我和我的妈妈。</vt:lpstr>
      <vt:lpstr>我和我的爸爸。</vt:lpstr>
      <vt:lpstr>我和我的弟弟。</vt:lpstr>
      <vt:lpstr>我和我的哥哥。</vt:lpstr>
      <vt:lpstr>我和我的奶奶。</vt:lpstr>
      <vt:lpstr>我和我的爷爷。</vt:lpstr>
      <vt:lpstr>我和我的家人。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我和我的家人。</dc:title>
  <dc:creator>admin admin</dc:creator>
  <cp:lastModifiedBy>Microsoft Office User</cp:lastModifiedBy>
  <cp:revision>1</cp:revision>
  <dcterms:created xsi:type="dcterms:W3CDTF">2013-06-04T16:18:29Z</dcterms:created>
  <dcterms:modified xsi:type="dcterms:W3CDTF">2020-11-19T14:44:33Z</dcterms:modified>
</cp:coreProperties>
</file>