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2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3E3D"/>
    <a:srgbClr val="EECB66"/>
    <a:srgbClr val="563432"/>
    <a:srgbClr val="A32C02"/>
    <a:srgbClr val="F6D360"/>
    <a:srgbClr val="E6A467"/>
    <a:srgbClr val="E6A562"/>
    <a:srgbClr val="E5A56B"/>
    <a:srgbClr val="E49D5D"/>
    <a:srgbClr val="E39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B4361-5E7B-415F-8C5F-CD8858E2B86F}" type="datetimeFigureOut">
              <a:rPr lang="zh-CN" altLang="en-US" smtClean="0"/>
              <a:t>2018/9/20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EB299-56BA-444B-BD3C-780FF34566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7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1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89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0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99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16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27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2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EB299-56BA-444B-BD3C-780FF34566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35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172" y="0"/>
            <a:ext cx="1288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172" y="0"/>
            <a:ext cx="1288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16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313" y="-215900"/>
            <a:ext cx="8459569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02914" y="666750"/>
            <a:ext cx="3262432" cy="5092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0" dirty="0">
                <a:solidFill>
                  <a:srgbClr val="563432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60541" y="2733675"/>
            <a:ext cx="3262432" cy="2260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0" dirty="0">
                <a:solidFill>
                  <a:srgbClr val="563432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448" y="4400435"/>
            <a:ext cx="361752" cy="4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/>
        </p:nvSpPr>
        <p:spPr bwMode="auto">
          <a:xfrm>
            <a:off x="-1180125" y="566807"/>
            <a:ext cx="5276850" cy="5276850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743E3D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94153" y="3626428"/>
            <a:ext cx="2148746" cy="2148746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096725" y="3429000"/>
            <a:ext cx="2543602" cy="2543602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743E3D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280555" y="4775048"/>
            <a:ext cx="1604744" cy="160474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7133110" y="4627603"/>
            <a:ext cx="1899634" cy="1899634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743E3D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908838" y="4108924"/>
            <a:ext cx="1604744" cy="1604744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9761393" y="3961479"/>
            <a:ext cx="1899634" cy="1899634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rgbClr val="743E3D">
              <a:alpha val="51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6078" y="970854"/>
            <a:ext cx="4468755" cy="44687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513582" y="2083899"/>
            <a:ext cx="3235313" cy="304096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224908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5" name="直接连接符 24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27" name="组合 26"/>
          <p:cNvGrpSpPr/>
          <p:nvPr/>
        </p:nvGrpSpPr>
        <p:grpSpPr>
          <a:xfrm>
            <a:off x="7379530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28" name="直接连接符 27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8869475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1" name="直接连接符 30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276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1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196" y="222500"/>
            <a:ext cx="4737104" cy="425944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714" y="3941901"/>
            <a:ext cx="11796628" cy="24006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563432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中秋快乐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2172" y="3927387"/>
            <a:ext cx="11796628" cy="24006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rgbClr val="EECB66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中秋快乐</a:t>
            </a:r>
          </a:p>
        </p:txBody>
      </p:sp>
    </p:spTree>
    <p:extLst>
      <p:ext uri="{BB962C8B-B14F-4D97-AF65-F5344CB8AC3E}">
        <p14:creationId xmlns:p14="http://schemas.microsoft.com/office/powerpoint/2010/main" val="16925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238" y="1638300"/>
            <a:ext cx="614216" cy="10786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511" y="244432"/>
            <a:ext cx="3093489" cy="5432468"/>
          </a:xfrm>
          <a:prstGeom prst="rect">
            <a:avLst/>
          </a:prstGeom>
        </p:spPr>
      </p:pic>
      <p:sp>
        <p:nvSpPr>
          <p:cNvPr id="55" name="矩形 54"/>
          <p:cNvSpPr/>
          <p:nvPr/>
        </p:nvSpPr>
        <p:spPr>
          <a:xfrm>
            <a:off x="3096868" y="2824532"/>
            <a:ext cx="6001643" cy="28523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皓月当空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月华流泻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每逢佳节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常怀感恩之心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常念相助之人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常感相识之缘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常忆朋友之情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值此中秋节来临之际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真诚祝福各位及家人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身体健康！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工作顺利！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合家欢乐！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万事如意！</a:t>
            </a:r>
            <a:endParaRPr lang="en-US" altLang="zh-CN" spc="300" dirty="0">
              <a:solidFill>
                <a:srgbClr val="743E3D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743E3D"/>
                </a:solidFill>
                <a:latin typeface="楷体" pitchFamily="49" charset="-122"/>
                <a:ea typeface="楷体" pitchFamily="49" charset="-122"/>
              </a:rPr>
              <a:t>中秋快乐！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8835">
            <a:off x="333928" y="2146300"/>
            <a:ext cx="2824362" cy="471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" name="文本框 56"/>
          <p:cNvSpPr txBox="1"/>
          <p:nvPr/>
        </p:nvSpPr>
        <p:spPr>
          <a:xfrm>
            <a:off x="2837411" y="1204913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563432"/>
                </a:solidFill>
                <a:latin typeface="汉仪程行简" panose="00020600040101010101" pitchFamily="18" charset="-122"/>
                <a:ea typeface="汉仪程行简" panose="00020600040101010101" pitchFamily="18" charset="-122"/>
              </a:rPr>
              <a:t>中秋祝福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67016" y="1692104"/>
            <a:ext cx="614216" cy="1078623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78" y="0"/>
            <a:ext cx="2378093" cy="2235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5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uiExpand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83" y="3035477"/>
            <a:ext cx="6450127" cy="38225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908" y="3034751"/>
            <a:ext cx="2633870" cy="342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944" y="4892774"/>
            <a:ext cx="6515438" cy="19652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272" y="1316558"/>
            <a:ext cx="617654" cy="7929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272" y="2844655"/>
            <a:ext cx="617654" cy="7929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272" y="4372751"/>
            <a:ext cx="617654" cy="79293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372" y="4946738"/>
            <a:ext cx="1847712" cy="1736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236" y="-332882"/>
            <a:ext cx="2005247" cy="35214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15" y="1316558"/>
            <a:ext cx="617654" cy="7929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15" y="2844655"/>
            <a:ext cx="617654" cy="79293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15" y="4372751"/>
            <a:ext cx="617654" cy="79293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29" y="1316558"/>
            <a:ext cx="617654" cy="7929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29" y="2844655"/>
            <a:ext cx="617654" cy="79293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29" y="4372751"/>
            <a:ext cx="617654" cy="79293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72" y="1316558"/>
            <a:ext cx="617654" cy="79293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72" y="2844655"/>
            <a:ext cx="617654" cy="79293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72" y="4372751"/>
            <a:ext cx="617654" cy="7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25625 0.03796 " pathEditMode="relative" rAng="0" ptsTypes="AA">
                                      <p:cBhvr>
                                        <p:cTn id="9" dur="1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8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3869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" name="直接连接符 2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5" name="组合 4"/>
          <p:cNvGrpSpPr/>
          <p:nvPr/>
        </p:nvGrpSpPr>
        <p:grpSpPr>
          <a:xfrm>
            <a:off x="1748491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6" name="直接连接符 5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8" name="组合 7"/>
          <p:cNvGrpSpPr/>
          <p:nvPr/>
        </p:nvGrpSpPr>
        <p:grpSpPr>
          <a:xfrm>
            <a:off x="3238436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9" name="直接连接符 8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028" y="185582"/>
            <a:ext cx="5541804" cy="6464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036" y="3734278"/>
            <a:ext cx="3415027" cy="3209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9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8" presetClass="path" presetSubtype="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0.00069 C -0.06341 0.02686 -0.15299 0.00741 -0.20351 -0.04907 C -0.25416 -0.10578 -0.36862 -0.39213 -0.38216 -0.3699 " pathEditMode="relative" rAng="0" ptsTypes="AAA">
                                          <p:cBhvr>
                                            <p:cTn id="21" dur="30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15" y="-179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26510" y="0"/>
            <a:ext cx="5482497" cy="831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900" y="2198253"/>
            <a:ext cx="6051300" cy="4183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311" y="269832"/>
            <a:ext cx="3093489" cy="54324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05889" y="1120732"/>
            <a:ext cx="1878522" cy="32988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428" y="823975"/>
            <a:ext cx="3488883" cy="1285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2034">
            <a:off x="6891442" y="3735983"/>
            <a:ext cx="1993254" cy="33252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705890" y="-7538"/>
            <a:ext cx="5482497" cy="831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08609" y="7539"/>
            <a:ext cx="5482497" cy="8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5569" y="507763"/>
            <a:ext cx="2800266" cy="4917538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1878496" y="3269974"/>
            <a:ext cx="10313504" cy="0"/>
          </a:xfrm>
          <a:prstGeom prst="line">
            <a:avLst/>
          </a:prstGeom>
          <a:ln w="25400">
            <a:solidFill>
              <a:srgbClr val="743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2267" y="2707506"/>
            <a:ext cx="3866200" cy="3984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5402519" y="2368952"/>
            <a:ext cx="141577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43E3D"/>
                </a:solidFill>
                <a:latin typeface="微软雅黑"/>
                <a:ea typeface="微软雅黑"/>
              </a:rPr>
              <a:t>添加标题文本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65908" y="2368952"/>
            <a:ext cx="141577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43E3D"/>
                </a:solidFill>
                <a:latin typeface="微软雅黑"/>
                <a:ea typeface="微软雅黑"/>
              </a:rPr>
              <a:t>添加标题文本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57958" y="2368952"/>
            <a:ext cx="141577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43E3D"/>
                </a:solidFill>
                <a:latin typeface="微软雅黑"/>
                <a:ea typeface="微软雅黑"/>
              </a:rPr>
              <a:t>添加标题文本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703458" y="2368952"/>
            <a:ext cx="141577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743E3D"/>
                </a:solidFill>
                <a:latin typeface="微软雅黑"/>
                <a:ea typeface="微软雅黑"/>
              </a:rPr>
              <a:t>添加标题文本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275" y="2830547"/>
            <a:ext cx="1455905" cy="1368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310" y="2840118"/>
            <a:ext cx="1455905" cy="1368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355" y="2830547"/>
            <a:ext cx="1455905" cy="1368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390" y="2840118"/>
            <a:ext cx="1455905" cy="13684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34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9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9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90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9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85805" y="-18476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1" name="直接连接符 30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3" name="组合 32"/>
          <p:cNvGrpSpPr/>
          <p:nvPr/>
        </p:nvGrpSpPr>
        <p:grpSpPr>
          <a:xfrm>
            <a:off x="1240427" y="-18476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4" name="直接连接符 33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6" name="组合 35"/>
          <p:cNvGrpSpPr/>
          <p:nvPr/>
        </p:nvGrpSpPr>
        <p:grpSpPr>
          <a:xfrm>
            <a:off x="2730372" y="-18476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7" name="直接连接符 36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" name="组合 2"/>
          <p:cNvGrpSpPr/>
          <p:nvPr/>
        </p:nvGrpSpPr>
        <p:grpSpPr>
          <a:xfrm>
            <a:off x="8247264" y="2517216"/>
            <a:ext cx="675992" cy="2052325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" name="直接连接符 3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6" name="组合 5"/>
          <p:cNvGrpSpPr/>
          <p:nvPr/>
        </p:nvGrpSpPr>
        <p:grpSpPr>
          <a:xfrm>
            <a:off x="8585260" y="2789554"/>
            <a:ext cx="894984" cy="2952002"/>
            <a:chOff x="2295145" y="-342900"/>
            <a:chExt cx="1591055" cy="5247913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7" name="直接连接符 6"/>
            <p:cNvCxnSpPr/>
            <p:nvPr/>
          </p:nvCxnSpPr>
          <p:spPr>
            <a:xfrm>
              <a:off x="3090672" y="-342900"/>
              <a:ext cx="0" cy="2467352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14" y="-647484"/>
            <a:ext cx="2952286" cy="46892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7" name="矩形 46"/>
          <p:cNvSpPr/>
          <p:nvPr/>
        </p:nvSpPr>
        <p:spPr>
          <a:xfrm>
            <a:off x="2371795" y="2517216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586444" y="1765338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801093" y="693505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15741" y="1865521"/>
            <a:ext cx="1032994" cy="3868155"/>
          </a:xfrm>
          <a:prstGeom prst="rect">
            <a:avLst/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567012" y="2178186"/>
            <a:ext cx="681437" cy="678059"/>
            <a:chOff x="1524001" y="1543049"/>
            <a:chExt cx="2562225" cy="2549525"/>
          </a:xfrm>
        </p:grpSpPr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01</a:t>
              </a:r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53" name="自由: 形状 56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76194" y="5294463"/>
            <a:ext cx="681437" cy="678059"/>
            <a:chOff x="1524001" y="1543049"/>
            <a:chExt cx="2562225" cy="2549525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02</a:t>
              </a:r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56" name="自由: 形状 59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973393" y="351385"/>
            <a:ext cx="681437" cy="678059"/>
            <a:chOff x="1524001" y="1543049"/>
            <a:chExt cx="2562225" cy="2549525"/>
          </a:xfrm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03</a:t>
              </a:r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59" name="自由: 形状 62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77548" y="5402526"/>
            <a:ext cx="681437" cy="678059"/>
            <a:chOff x="1524001" y="1543049"/>
            <a:chExt cx="2562225" cy="2549525"/>
          </a:xfrm>
        </p:grpSpPr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b="1" dirty="0">
                  <a:solidFill>
                    <a:srgbClr val="FFFFFF"/>
                  </a:solidFill>
                  <a:latin typeface="Arial" pitchFamily="34" charset="0"/>
                  <a:ea typeface="微软雅黑"/>
                  <a:cs typeface="Arial" pitchFamily="34" charset="0"/>
                </a:rPr>
                <a:t>04</a:t>
              </a:r>
              <a:endParaRPr lang="zh-CN" altLang="en-US" b="1" dirty="0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  <p:sp>
          <p:nvSpPr>
            <p:cNvPr id="62" name="自由: 形状 65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itchFamily="34" charset="0"/>
                <a:ea typeface="微软雅黑"/>
                <a:cs typeface="Arial" pitchFamily="34" charset="0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4881" y="3837989"/>
            <a:ext cx="2421244" cy="22757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10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2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92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2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92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92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92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9200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92000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12"/>
          <p:cNvSpPr/>
          <p:nvPr/>
        </p:nvSpPr>
        <p:spPr>
          <a:xfrm>
            <a:off x="4121358" y="1402131"/>
            <a:ext cx="4819727" cy="936000"/>
          </a:xfrm>
          <a:prstGeom prst="roundRect">
            <a:avLst>
              <a:gd name="adj" fmla="val 15451"/>
            </a:avLst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43E3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4" name="矩形: 圆角 24"/>
          <p:cNvSpPr/>
          <p:nvPr/>
        </p:nvSpPr>
        <p:spPr>
          <a:xfrm>
            <a:off x="4121358" y="3052090"/>
            <a:ext cx="4819727" cy="936000"/>
          </a:xfrm>
          <a:prstGeom prst="roundRect">
            <a:avLst>
              <a:gd name="adj" fmla="val 15451"/>
            </a:avLst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43E3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27" name="矩形: 圆角 30"/>
          <p:cNvSpPr/>
          <p:nvPr/>
        </p:nvSpPr>
        <p:spPr>
          <a:xfrm>
            <a:off x="4121358" y="4702048"/>
            <a:ext cx="4819727" cy="936000"/>
          </a:xfrm>
          <a:prstGeom prst="roundRect">
            <a:avLst>
              <a:gd name="adj" fmla="val 15451"/>
            </a:avLst>
          </a:prstGeom>
          <a:solidFill>
            <a:srgbClr val="743E3D">
              <a:alpha val="14000"/>
            </a:srgbClr>
          </a:solidFill>
          <a:ln w="6350" cap="flat" cmpd="sng" algn="ctr">
            <a:solidFill>
              <a:srgbClr val="FFFFFF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43E3D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59699" y="1166685"/>
            <a:ext cx="1413902" cy="1406893"/>
            <a:chOff x="1524002" y="1543049"/>
            <a:chExt cx="2562226" cy="2549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524002" y="1543049"/>
              <a:ext cx="2562226" cy="2549526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solidFill>
                    <a:srgbClr val="743E3D"/>
                  </a:solidFill>
                  <a:latin typeface="Impact" panose="020B0806030902050204" pitchFamily="34" charset="0"/>
                  <a:ea typeface="微软雅黑"/>
                </a:rPr>
                <a:t>文本</a:t>
              </a:r>
            </a:p>
          </p:txBody>
        </p:sp>
        <p:sp>
          <p:nvSpPr>
            <p:cNvPr id="31" name="自由: 形状 11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b="1">
                <a:solidFill>
                  <a:srgbClr val="743E3D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59699" y="2816644"/>
            <a:ext cx="1413902" cy="1406893"/>
            <a:chOff x="1524001" y="1543049"/>
            <a:chExt cx="2562225" cy="25495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solidFill>
                    <a:srgbClr val="743E3D"/>
                  </a:solidFill>
                  <a:latin typeface="Impact" panose="020B0806030902050204" pitchFamily="34" charset="0"/>
                  <a:ea typeface="微软雅黑"/>
                </a:rPr>
                <a:t>文本</a:t>
              </a:r>
            </a:p>
          </p:txBody>
        </p:sp>
        <p:sp>
          <p:nvSpPr>
            <p:cNvPr id="34" name="自由: 形状 28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b="1">
                <a:solidFill>
                  <a:srgbClr val="743E3D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59699" y="4466602"/>
            <a:ext cx="1413902" cy="1406893"/>
            <a:chOff x="1524001" y="1543049"/>
            <a:chExt cx="2562225" cy="25495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zh-CN" altLang="en-US" sz="1600" b="1" dirty="0">
                  <a:solidFill>
                    <a:srgbClr val="743E3D"/>
                  </a:solidFill>
                  <a:latin typeface="Impact" panose="020B0806030902050204" pitchFamily="34" charset="0"/>
                  <a:ea typeface="微软雅黑"/>
                </a:rPr>
                <a:t>文本</a:t>
              </a:r>
            </a:p>
          </p:txBody>
        </p:sp>
        <p:sp>
          <p:nvSpPr>
            <p:cNvPr id="37" name="自由: 形状 34"/>
            <p:cNvSpPr>
              <a:spLocks/>
            </p:cNvSpPr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000" b="1">
                <a:solidFill>
                  <a:srgbClr val="743E3D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88900" y="624490"/>
            <a:ext cx="3097496" cy="54395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10183" y="3052090"/>
            <a:ext cx="3235313" cy="30409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6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7482" y="2080878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017644" y="2345634"/>
              <a:ext cx="2693505" cy="2693505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996" y="1903737"/>
            <a:ext cx="881412" cy="80214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83030" y="2080878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537" y="1903737"/>
            <a:ext cx="881412" cy="80214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338578" y="3794281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289" y="3617140"/>
            <a:ext cx="881412" cy="8021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994126" y="3794281"/>
            <a:ext cx="2221468" cy="2221466"/>
            <a:chOff x="1649895" y="1977886"/>
            <a:chExt cx="3429000" cy="3429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9895" y="1977886"/>
              <a:ext cx="3429000" cy="342900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2017643" y="2345634"/>
              <a:ext cx="2693505" cy="2693505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37" y="3617140"/>
            <a:ext cx="881412" cy="80214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67" y="70358"/>
            <a:ext cx="2139012" cy="201052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932277" y="0"/>
            <a:ext cx="1125728" cy="3417732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2" name="直接连接符 31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4" name="组合 33"/>
          <p:cNvGrpSpPr/>
          <p:nvPr/>
        </p:nvGrpSpPr>
        <p:grpSpPr>
          <a:xfrm>
            <a:off x="7086899" y="0"/>
            <a:ext cx="1461052" cy="426223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5" name="直接连接符 34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7" name="组合 36"/>
          <p:cNvGrpSpPr/>
          <p:nvPr/>
        </p:nvGrpSpPr>
        <p:grpSpPr>
          <a:xfrm>
            <a:off x="8576844" y="0"/>
            <a:ext cx="1125728" cy="3417732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8" name="直接连接符 37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2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27" y="3690803"/>
            <a:ext cx="2626411" cy="27064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0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8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8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8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decel="8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decel="8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decel="88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decel="88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833C0B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138</Words>
  <Application>Microsoft Office PowerPoint</Application>
  <PresentationFormat>Widescreen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等线 Light</vt:lpstr>
      <vt:lpstr>汉仪程行简</vt:lpstr>
      <vt:lpstr>楷体</vt:lpstr>
      <vt:lpstr>宋体</vt:lpstr>
      <vt:lpstr>微软雅黑</vt:lpstr>
      <vt:lpstr>Arial</vt:lpstr>
      <vt:lpstr>Calibri</vt:lpstr>
      <vt:lpstr>Impact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中秋节</dc:title>
  <dc:creator>第一PPT</dc:creator>
  <cp:keywords>www.1ppt.com</cp:keywords>
  <cp:lastModifiedBy>Xu Meng</cp:lastModifiedBy>
  <cp:revision>47</cp:revision>
  <dcterms:created xsi:type="dcterms:W3CDTF">2017-07-07T15:43:17Z</dcterms:created>
  <dcterms:modified xsi:type="dcterms:W3CDTF">2018-09-20T20:19:17Z</dcterms:modified>
</cp:coreProperties>
</file>