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0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96942-A283-4ADD-9823-DFF3175A8340}" type="datetimeFigureOut">
              <a:rPr lang="zh-CN" altLang="en-US" smtClean="0"/>
              <a:t>18/11/26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89D60-7F9C-4B7E-8718-AE8A7A2D45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768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6156B-12F7-4E47-B9E2-043ECD9BD5DC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88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32B0E12-1A84-429D-893B-6D1FAA6B09D4}" type="slidenum">
              <a:rPr lang="zh-CN" altLang="zh-CN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69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5867E4A-981B-47D3-B5DC-D42F23F323D5}" type="slidenum">
              <a:rPr lang="zh-CN" altLang="zh-CN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4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88E01E-7DB3-43C4-9DBB-DA8B66DC9B22}" type="slidenum">
              <a:rPr lang="zh-CN" altLang="zh-CN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51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7B0E4B9-09EF-4FEC-879F-EF000FE96177}" type="slidenum">
              <a:rPr lang="zh-CN" altLang="zh-CN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8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F432405-D9B7-4EC5-BB4D-76AFBC883FE6}" type="slidenum">
              <a:rPr lang="zh-CN" altLang="zh-CN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97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9D38A66-F6B7-4BB3-989E-914B2424EE41}" type="slidenum">
              <a:rPr lang="zh-CN" altLang="zh-CN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71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7A941DB-F876-4F82-88F0-4A141FFF7EAC}" type="slidenum">
              <a:rPr lang="zh-CN" altLang="zh-CN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65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C0297E7-C3D8-4533-BD0F-57CD0C259EE8}" type="slidenum">
              <a:rPr lang="zh-CN" altLang="zh-CN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30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A3B8F4-4B6E-48A4-887C-E6E8D59883CA}" type="slidenum">
              <a:rPr lang="zh-CN" altLang="zh-CN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04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9099F6-E83A-4503-AE23-22DA2B31648C}" type="slidenum">
              <a:rPr lang="zh-CN" altLang="zh-CN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09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9541A79-694F-4B80-8AE2-716CCB7813F4}" type="slidenum">
              <a:rPr lang="zh-CN" altLang="zh-CN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1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87E09937-8B90-4682-934E-ECC82370C6F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518" y="144116"/>
            <a:ext cx="2085013" cy="670618"/>
          </a:xfrm>
          <a:prstGeom prst="rect">
            <a:avLst/>
          </a:prstGeom>
        </p:spPr>
      </p:pic>
      <p:grpSp>
        <p:nvGrpSpPr>
          <p:cNvPr id="76" name="组合 75">
            <a:extLst>
              <a:ext uri="{FF2B5EF4-FFF2-40B4-BE49-F238E27FC236}">
                <a16:creationId xmlns:a16="http://schemas.microsoft.com/office/drawing/2014/main" id="{A0675B57-43B4-4924-B5C7-675A555925D4}"/>
              </a:ext>
            </a:extLst>
          </p:cNvPr>
          <p:cNvGrpSpPr/>
          <p:nvPr userDrawn="1"/>
        </p:nvGrpSpPr>
        <p:grpSpPr>
          <a:xfrm>
            <a:off x="332249" y="379342"/>
            <a:ext cx="6139823" cy="546123"/>
            <a:chOff x="3346595" y="273930"/>
            <a:chExt cx="4150682" cy="792088"/>
          </a:xfrm>
        </p:grpSpPr>
        <p:sp>
          <p:nvSpPr>
            <p:cNvPr id="77" name="圆角矩形 95">
              <a:extLst>
                <a:ext uri="{FF2B5EF4-FFF2-40B4-BE49-F238E27FC236}">
                  <a16:creationId xmlns:a16="http://schemas.microsoft.com/office/drawing/2014/main" id="{24F13129-02C1-48EE-8A67-7765BC5AEAB3}"/>
                </a:ext>
              </a:extLst>
            </p:cNvPr>
            <p:cNvSpPr/>
            <p:nvPr/>
          </p:nvSpPr>
          <p:spPr bwMode="auto">
            <a:xfrm>
              <a:off x="3392642" y="273930"/>
              <a:ext cx="3960440" cy="792088"/>
            </a:xfrm>
            <a:prstGeom prst="roundRect">
              <a:avLst>
                <a:gd name="adj" fmla="val 33035"/>
              </a:avLst>
            </a:prstGeom>
            <a:solidFill>
              <a:schemeClr val="bg1"/>
            </a:solidFill>
            <a:ln w="76200" cap="flat" cmpd="sng" algn="ctr">
              <a:solidFill>
                <a:srgbClr val="FFFF9B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9933">
                  <a:alpha val="60000"/>
                </a:srgbClr>
              </a:glow>
            </a:effectLst>
            <a:ex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dirty="0">
                <a:solidFill>
                  <a:srgbClr val="D66B00"/>
                </a:solidFill>
                <a:latin typeface="宋体"/>
              </a:endParaRPr>
            </a:p>
          </p:txBody>
        </p:sp>
        <p:sp>
          <p:nvSpPr>
            <p:cNvPr id="78" name="矩形 77">
              <a:extLst>
                <a:ext uri="{FF2B5EF4-FFF2-40B4-BE49-F238E27FC236}">
                  <a16:creationId xmlns:a16="http://schemas.microsoft.com/office/drawing/2014/main" id="{90996814-6250-4B29-9E47-D3FBBE70CC56}"/>
                </a:ext>
              </a:extLst>
            </p:cNvPr>
            <p:cNvSpPr/>
            <p:nvPr/>
          </p:nvSpPr>
          <p:spPr>
            <a:xfrm>
              <a:off x="3346595" y="369222"/>
              <a:ext cx="4150682" cy="5803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 dirty="0">
                  <a:solidFill>
                    <a:srgbClr val="D66B00"/>
                  </a:solidFill>
                  <a:latin typeface="Comic Sans MS" panose="030F0702030302020204" pitchFamily="66" charset="0"/>
                  <a:ea typeface="迷你简蝶语" panose="02010604000101010101" pitchFamily="2" charset="-122"/>
                </a:rPr>
                <a:t>Find out the strokes and click the Characters </a:t>
              </a:r>
              <a:endParaRPr lang="zh-CN" altLang="en-US" sz="2000" b="1" dirty="0">
                <a:solidFill>
                  <a:srgbClr val="D66B00"/>
                </a:solidFill>
                <a:latin typeface="Comic Sans MS" panose="030F0702030302020204" pitchFamily="66" charset="0"/>
                <a:ea typeface="迷你简蝶语" panose="0201060400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134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21" Type="http://schemas.openxmlformats.org/officeDocument/2006/relationships/image" Target="../media/image17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19" Type="http://schemas.microsoft.com/office/2007/relationships/hdphoto" Target="../media/hdphoto3.wdp"/><Relationship Id="rId4" Type="http://schemas.openxmlformats.org/officeDocument/2006/relationships/image" Target="../media/image3.png"/><Relationship Id="rId9" Type="http://schemas.microsoft.com/office/2007/relationships/hdphoto" Target="../media/hdphoto1.wdp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表格 74">
            <a:extLst>
              <a:ext uri="{FF2B5EF4-FFF2-40B4-BE49-F238E27FC236}">
                <a16:creationId xmlns:a16="http://schemas.microsoft.com/office/drawing/2014/main" id="{E9A6342D-1CD7-4B7A-B672-C5983F882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160490"/>
              </p:ext>
            </p:extLst>
          </p:nvPr>
        </p:nvGraphicFramePr>
        <p:xfrm>
          <a:off x="3008043" y="5494924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027445"/>
              </p:ext>
            </p:extLst>
          </p:nvPr>
        </p:nvGraphicFramePr>
        <p:xfrm>
          <a:off x="3778536" y="4727433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147464"/>
              </p:ext>
            </p:extLst>
          </p:nvPr>
        </p:nvGraphicFramePr>
        <p:xfrm>
          <a:off x="4548546" y="3969108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099284"/>
              </p:ext>
            </p:extLst>
          </p:nvPr>
        </p:nvGraphicFramePr>
        <p:xfrm>
          <a:off x="3783754" y="5494924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906005"/>
              </p:ext>
            </p:extLst>
          </p:nvPr>
        </p:nvGraphicFramePr>
        <p:xfrm>
          <a:off x="4548546" y="5497132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57889"/>
              </p:ext>
            </p:extLst>
          </p:nvPr>
        </p:nvGraphicFramePr>
        <p:xfrm>
          <a:off x="5317106" y="5494924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表格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84675"/>
              </p:ext>
            </p:extLst>
          </p:nvPr>
        </p:nvGraphicFramePr>
        <p:xfrm>
          <a:off x="4552314" y="4730132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" name="表格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212310"/>
              </p:ext>
            </p:extLst>
          </p:nvPr>
        </p:nvGraphicFramePr>
        <p:xfrm>
          <a:off x="5317106" y="4732340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" name="表格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860100"/>
              </p:ext>
            </p:extLst>
          </p:nvPr>
        </p:nvGraphicFramePr>
        <p:xfrm>
          <a:off x="6085666" y="4730132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表格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449044"/>
              </p:ext>
            </p:extLst>
          </p:nvPr>
        </p:nvGraphicFramePr>
        <p:xfrm>
          <a:off x="5317106" y="3965340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359223"/>
              </p:ext>
            </p:extLst>
          </p:nvPr>
        </p:nvGraphicFramePr>
        <p:xfrm>
          <a:off x="6081898" y="3967548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表格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502345"/>
              </p:ext>
            </p:extLst>
          </p:nvPr>
        </p:nvGraphicFramePr>
        <p:xfrm>
          <a:off x="6850458" y="3965340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表格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459053"/>
              </p:ext>
            </p:extLst>
          </p:nvPr>
        </p:nvGraphicFramePr>
        <p:xfrm>
          <a:off x="5313338" y="3204316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表格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047450"/>
              </p:ext>
            </p:extLst>
          </p:nvPr>
        </p:nvGraphicFramePr>
        <p:xfrm>
          <a:off x="6081898" y="3200548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4" name="表格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611837"/>
              </p:ext>
            </p:extLst>
          </p:nvPr>
        </p:nvGraphicFramePr>
        <p:xfrm>
          <a:off x="6846690" y="3202756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表格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862824"/>
              </p:ext>
            </p:extLst>
          </p:nvPr>
        </p:nvGraphicFramePr>
        <p:xfrm>
          <a:off x="7615250" y="3200548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828141"/>
              </p:ext>
            </p:extLst>
          </p:nvPr>
        </p:nvGraphicFramePr>
        <p:xfrm>
          <a:off x="6074362" y="2439524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645855"/>
              </p:ext>
            </p:extLst>
          </p:nvPr>
        </p:nvGraphicFramePr>
        <p:xfrm>
          <a:off x="6842922" y="2435756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670695"/>
              </p:ext>
            </p:extLst>
          </p:nvPr>
        </p:nvGraphicFramePr>
        <p:xfrm>
          <a:off x="7607714" y="2437964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9" name="表格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116612"/>
              </p:ext>
            </p:extLst>
          </p:nvPr>
        </p:nvGraphicFramePr>
        <p:xfrm>
          <a:off x="8376274" y="2435756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096562"/>
              </p:ext>
            </p:extLst>
          </p:nvPr>
        </p:nvGraphicFramePr>
        <p:xfrm>
          <a:off x="6839154" y="1678500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表格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646286"/>
              </p:ext>
            </p:extLst>
          </p:nvPr>
        </p:nvGraphicFramePr>
        <p:xfrm>
          <a:off x="7607714" y="1674732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2" name="表格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333603"/>
              </p:ext>
            </p:extLst>
          </p:nvPr>
        </p:nvGraphicFramePr>
        <p:xfrm>
          <a:off x="8372506" y="1676940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3" name="表格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90063"/>
              </p:ext>
            </p:extLst>
          </p:nvPr>
        </p:nvGraphicFramePr>
        <p:xfrm>
          <a:off x="9141066" y="1674732"/>
          <a:ext cx="7290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4" name="图片 43" descr="dia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99529" y="5566932"/>
            <a:ext cx="570199" cy="506844"/>
          </a:xfrm>
          <a:prstGeom prst="rect">
            <a:avLst/>
          </a:prstGeom>
        </p:spPr>
      </p:pic>
      <p:pic>
        <p:nvPicPr>
          <p:cNvPr id="45" name="图片 44" descr="jin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6004" y="3389082"/>
            <a:ext cx="344996" cy="41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图片 49" descr="heng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50571" y="4918860"/>
            <a:ext cx="694473" cy="475166"/>
          </a:xfrm>
          <a:prstGeom prst="rect">
            <a:avLst/>
          </a:prstGeom>
        </p:spPr>
      </p:pic>
      <p:pic>
        <p:nvPicPr>
          <p:cNvPr id="51" name="图片 50" descr="pi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335" t="30605" r="38332" b="8814"/>
          <a:stretch>
            <a:fillRect/>
          </a:stretch>
        </p:blipFill>
        <p:spPr>
          <a:xfrm>
            <a:off x="6144472" y="2488817"/>
            <a:ext cx="479126" cy="696911"/>
          </a:xfrm>
          <a:prstGeom prst="rect">
            <a:avLst/>
          </a:prstGeom>
        </p:spPr>
      </p:pic>
      <p:pic>
        <p:nvPicPr>
          <p:cNvPr id="52" name="图片 51" descr="shu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71908" y="3910454"/>
            <a:ext cx="506844" cy="91865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4510698" y="5457749"/>
            <a:ext cx="668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车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3713271" y="5457748"/>
            <a:ext cx="668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六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5253554" y="5444100"/>
            <a:ext cx="668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月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5281172" y="4707457"/>
            <a:ext cx="668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天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4483745" y="4707456"/>
            <a:ext cx="668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也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6024028" y="4693808"/>
            <a:ext cx="668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6024028" y="3954058"/>
            <a:ext cx="668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汉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5226601" y="3954057"/>
            <a:ext cx="668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可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6766884" y="3940409"/>
            <a:ext cx="668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非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6821120" y="3185729"/>
            <a:ext cx="668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吃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6023693" y="3185728"/>
            <a:ext cx="668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去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7563976" y="3172080"/>
            <a:ext cx="668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来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7576925" y="2395472"/>
            <a:ext cx="668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人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6779498" y="2395471"/>
            <a:ext cx="668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高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8319781" y="2381823"/>
            <a:ext cx="668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叫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8322638" y="1640718"/>
            <a:ext cx="635593" cy="849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时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7525211" y="1640717"/>
            <a:ext cx="635593" cy="849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冰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9065494" y="1627069"/>
            <a:ext cx="635593" cy="849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日</a:t>
            </a:r>
          </a:p>
        </p:txBody>
      </p:sp>
      <p:pic>
        <p:nvPicPr>
          <p:cNvPr id="71" name="图片 70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174" b="100000" l="9434" r="9622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70527" y="5301242"/>
            <a:ext cx="1009650" cy="1038225"/>
          </a:xfrm>
          <a:prstGeom prst="rect">
            <a:avLst/>
          </a:prstGeom>
        </p:spPr>
      </p:pic>
      <p:pic>
        <p:nvPicPr>
          <p:cNvPr id="76" name="Picture 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421234">
            <a:off x="7645705" y="1993526"/>
            <a:ext cx="217068" cy="27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图片 76" descr="pie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365893">
            <a:off x="7679762" y="2538946"/>
            <a:ext cx="361396" cy="525669"/>
          </a:xfrm>
          <a:prstGeom prst="rect">
            <a:avLst/>
          </a:prstGeom>
        </p:spPr>
      </p:pic>
      <p:pic>
        <p:nvPicPr>
          <p:cNvPr id="78" name="图片 77" descr="jin2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568192">
            <a:off x="8007552" y="3548514"/>
            <a:ext cx="236035" cy="28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图片 78" descr="shu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41179" y="4065303"/>
            <a:ext cx="346761" cy="628505"/>
          </a:xfrm>
          <a:prstGeom prst="rect">
            <a:avLst/>
          </a:prstGeom>
        </p:spPr>
      </p:pic>
      <p:pic>
        <p:nvPicPr>
          <p:cNvPr id="80" name="图片 79" descr="heng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96923" y="4846082"/>
            <a:ext cx="378985" cy="259306"/>
          </a:xfrm>
          <a:prstGeom prst="rect">
            <a:avLst/>
          </a:prstGeom>
        </p:spPr>
      </p:pic>
      <p:pic>
        <p:nvPicPr>
          <p:cNvPr id="81" name="图片 80" descr="heng.p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727" t="45436" r="22492" b="24274"/>
          <a:stretch>
            <a:fillRect/>
          </a:stretch>
        </p:blipFill>
        <p:spPr>
          <a:xfrm>
            <a:off x="5417842" y="4943247"/>
            <a:ext cx="531385" cy="363580"/>
          </a:xfrm>
          <a:prstGeom prst="rect">
            <a:avLst/>
          </a:prstGeom>
        </p:spPr>
      </p:pic>
      <p:pic>
        <p:nvPicPr>
          <p:cNvPr id="82" name="图片 81" descr="dian.pn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488156">
            <a:off x="3946500" y="5539866"/>
            <a:ext cx="375594" cy="333861"/>
          </a:xfrm>
          <a:prstGeom prst="rect">
            <a:avLst/>
          </a:prstGeom>
        </p:spPr>
      </p:pic>
      <p:pic>
        <p:nvPicPr>
          <p:cNvPr id="83" name="图片 82" descr="dia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81139">
            <a:off x="4054048" y="5800051"/>
            <a:ext cx="445532" cy="396028"/>
          </a:xfrm>
          <a:prstGeom prst="rect">
            <a:avLst/>
          </a:prstGeom>
        </p:spPr>
      </p:pic>
      <p:pic>
        <p:nvPicPr>
          <p:cNvPr id="84" name="图片 83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9735" b="92035" l="9910" r="9819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80341" y="5301242"/>
            <a:ext cx="1057275" cy="1076325"/>
          </a:xfrm>
          <a:prstGeom prst="rect">
            <a:avLst/>
          </a:prstGeom>
        </p:spPr>
      </p:pic>
      <p:pic>
        <p:nvPicPr>
          <p:cNvPr id="85" name="图片 84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9735" b="92035" l="9910" r="9819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35858" y="4489018"/>
            <a:ext cx="1057275" cy="1076325"/>
          </a:xfrm>
          <a:prstGeom prst="rect">
            <a:avLst/>
          </a:prstGeom>
        </p:spPr>
      </p:pic>
      <p:pic>
        <p:nvPicPr>
          <p:cNvPr id="86" name="图片 85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9735" b="92035" l="9910" r="9819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12214" y="3737178"/>
            <a:ext cx="1057275" cy="1076325"/>
          </a:xfrm>
          <a:prstGeom prst="rect">
            <a:avLst/>
          </a:prstGeom>
        </p:spPr>
      </p:pic>
      <p:pic>
        <p:nvPicPr>
          <p:cNvPr id="87" name="图片 86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9735" b="92035" l="9910" r="9819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33673" y="2962560"/>
            <a:ext cx="1057275" cy="1076325"/>
          </a:xfrm>
          <a:prstGeom prst="rect">
            <a:avLst/>
          </a:prstGeom>
        </p:spPr>
      </p:pic>
      <p:pic>
        <p:nvPicPr>
          <p:cNvPr id="88" name="图片 87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9735" b="92035" l="9910" r="9819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12123" y="2202296"/>
            <a:ext cx="1057275" cy="1076325"/>
          </a:xfrm>
          <a:prstGeom prst="rect">
            <a:avLst/>
          </a:prstGeom>
        </p:spPr>
      </p:pic>
      <p:pic>
        <p:nvPicPr>
          <p:cNvPr id="89" name="图片 88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9735" b="92035" l="9910" r="9819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90573" y="1442998"/>
            <a:ext cx="1057275" cy="1076325"/>
          </a:xfrm>
          <a:prstGeom prst="rect">
            <a:avLst/>
          </a:prstGeom>
        </p:spPr>
      </p:pic>
      <p:pic>
        <p:nvPicPr>
          <p:cNvPr id="90" name="图片 89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9735" b="92035" l="9910" r="9819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78774" y="5302396"/>
            <a:ext cx="1057275" cy="1076325"/>
          </a:xfrm>
          <a:prstGeom prst="rect">
            <a:avLst/>
          </a:prstGeom>
        </p:spPr>
      </p:pic>
      <p:pic>
        <p:nvPicPr>
          <p:cNvPr id="91" name="图片 90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9735" b="92035" l="9910" r="9819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35857" y="4487739"/>
            <a:ext cx="1057275" cy="1076325"/>
          </a:xfrm>
          <a:prstGeom prst="rect">
            <a:avLst/>
          </a:prstGeom>
        </p:spPr>
      </p:pic>
      <p:pic>
        <p:nvPicPr>
          <p:cNvPr id="92" name="图片 91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9735" b="92035" l="9910" r="9819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21453" y="3731465"/>
            <a:ext cx="1042017" cy="1076325"/>
          </a:xfrm>
          <a:prstGeom prst="rect">
            <a:avLst/>
          </a:prstGeom>
        </p:spPr>
      </p:pic>
      <p:pic>
        <p:nvPicPr>
          <p:cNvPr id="93" name="图片 92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9735" b="92035" l="9910" r="9819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33387" y="2964262"/>
            <a:ext cx="1057275" cy="1076325"/>
          </a:xfrm>
          <a:prstGeom prst="rect">
            <a:avLst/>
          </a:prstGeom>
        </p:spPr>
      </p:pic>
      <p:pic>
        <p:nvPicPr>
          <p:cNvPr id="94" name="图片 93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9735" b="92035" l="9910" r="9819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14193" y="2197901"/>
            <a:ext cx="1057275" cy="1076325"/>
          </a:xfrm>
          <a:prstGeom prst="rect">
            <a:avLst/>
          </a:prstGeom>
        </p:spPr>
      </p:pic>
      <p:grpSp>
        <p:nvGrpSpPr>
          <p:cNvPr id="4" name="组合 3">
            <a:extLst>
              <a:ext uri="{FF2B5EF4-FFF2-40B4-BE49-F238E27FC236}">
                <a16:creationId xmlns:a16="http://schemas.microsoft.com/office/drawing/2014/main" id="{884391CF-CC68-4583-A7E5-9501270D783C}"/>
              </a:ext>
            </a:extLst>
          </p:cNvPr>
          <p:cNvGrpSpPr/>
          <p:nvPr/>
        </p:nvGrpSpPr>
        <p:grpSpPr>
          <a:xfrm>
            <a:off x="400361" y="379342"/>
            <a:ext cx="5858411" cy="546123"/>
            <a:chOff x="3392642" y="273930"/>
            <a:chExt cx="3960440" cy="792088"/>
          </a:xfrm>
        </p:grpSpPr>
        <p:sp>
          <p:nvSpPr>
            <p:cNvPr id="96" name="圆角矩形 95"/>
            <p:cNvSpPr/>
            <p:nvPr/>
          </p:nvSpPr>
          <p:spPr bwMode="auto">
            <a:xfrm>
              <a:off x="3392642" y="273930"/>
              <a:ext cx="3960440" cy="792088"/>
            </a:xfrm>
            <a:prstGeom prst="roundRect">
              <a:avLst>
                <a:gd name="adj" fmla="val 33035"/>
              </a:avLst>
            </a:prstGeom>
            <a:solidFill>
              <a:schemeClr val="bg1"/>
            </a:solidFill>
            <a:ln w="76200" cap="flat" cmpd="sng" algn="ctr">
              <a:solidFill>
                <a:srgbClr val="FFFF9B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9933">
                  <a:alpha val="60000"/>
                </a:srgbClr>
              </a:glow>
            </a:effectLst>
            <a:ex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dirty="0">
                <a:solidFill>
                  <a:srgbClr val="D66B00"/>
                </a:solidFill>
                <a:latin typeface="宋体"/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3509562" y="387641"/>
              <a:ext cx="373888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 dirty="0">
                  <a:solidFill>
                    <a:srgbClr val="D66B00"/>
                  </a:solidFill>
                  <a:latin typeface="Comic Sans MS" panose="030F0702030302020204" pitchFamily="66" charset="0"/>
                  <a:ea typeface="迷你简蝶语" panose="02010604000101010101" pitchFamily="2" charset="-122"/>
                </a:rPr>
                <a:t>Find the strokes and click the Characters </a:t>
              </a:r>
              <a:endParaRPr lang="zh-CN" altLang="en-US" sz="2000" b="1" dirty="0">
                <a:solidFill>
                  <a:srgbClr val="D66B00"/>
                </a:solidFill>
                <a:latin typeface="Comic Sans MS" panose="030F0702030302020204" pitchFamily="66" charset="0"/>
                <a:ea typeface="迷你简蝶语" panose="02010604000101010101" pitchFamily="2" charset="-122"/>
              </a:endParaRPr>
            </a:p>
          </p:txBody>
        </p:sp>
      </p:grpSp>
      <p:pic>
        <p:nvPicPr>
          <p:cNvPr id="46" name="Picture 9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3518" y="1783610"/>
            <a:ext cx="451784" cy="508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图片 72" descr="shu.png">
            <a:extLst>
              <a:ext uri="{FF2B5EF4-FFF2-40B4-BE49-F238E27FC236}">
                <a16:creationId xmlns:a16="http://schemas.microsoft.com/office/drawing/2014/main" id="{8DE595D9-4C38-40C9-8870-DDD748B367F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66729" y="4004541"/>
            <a:ext cx="346761" cy="726775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9A16FED5-98C3-45D3-AEFC-87F59C2FC256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372" y="375160"/>
            <a:ext cx="1529108" cy="1019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3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0.00417 L 0.00026 -0.06296 C 0.00026 -0.08935 0.01614 -0.12106 0.02956 -0.12106 L 0.05937 -0.12106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6" y="-58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37 -0.12106 L 0.05937 -0.175 C 0.05937 -0.19954 0.07669 -0.22801 0.09101 -0.22801 L 0.12344 -0.22801 " pathEditMode="relative" rAng="0" ptsTypes="AAAA">
                                      <p:cBhvr>
                                        <p:cTn id="1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3" y="-534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44 -0.22801 L 0.12344 -0.28842 C 0.12344 -0.31481 0.13828 -0.34398 0.15208 -0.34398 L 0.18255 -0.34398 " pathEditMode="relative" rAng="0" ptsTypes="AAAA">
                                      <p:cBhvr>
                                        <p:cTn id="2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6" y="-581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-0.34305 L 0.18333 -0.3993 C 0.18333 -0.4243 0.19987 -0.45463 0.2138 -0.45463 L 0.24531 -0.45463 " pathEditMode="relative" rAng="0" ptsTypes="AAAA">
                                      <p:cBhvr>
                                        <p:cTn id="3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9" y="-557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505 -0.45139 L 0.24505 -0.50694 C 0.24505 -0.53148 0.26315 -0.56157 0.27812 -0.56157 L 0.31133 -0.56157 " pathEditMode="relative" rAng="0" ptsTypes="AAAA">
                                      <p:cBhvr>
                                        <p:cTn id="4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7" y="-5509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211 -0.56157 L 0.31211 -0.61667 C 0.31211 -0.64143 0.33138 -0.67176 0.34713 -0.67176 L 0.38255 -0.67176 " pathEditMode="relative" rAng="0" ptsTypes="AAAA">
                                      <p:cBhvr>
                                        <p:cTn id="5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6" y="-5509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triggerEvt type="onClick" time="2327" objId="53"/>
        <p14:triggerEvt type="onClick" time="4967" objId="57"/>
        <p14:triggerEvt type="onClick" time="8097" objId="56"/>
        <p14:triggerEvt type="onClick" time="11912" objId="59"/>
        <p14:triggerEvt type="onClick" time="14857" objId="61"/>
        <p14:triggerEvt type="onClick" time="17889" objId="64"/>
        <p14:triggerEvt type="onClick" time="19969" objId="65"/>
        <p14:triggerEvt type="onClick" time="22081" objId="69"/>
      </p14:showEvtLst>
    </p:ext>
  </p:extLst>
</p:sld>
</file>

<file path=ppt/theme/theme1.xml><?xml version="1.0" encoding="utf-8"?>
<a:theme xmlns:a="http://schemas.openxmlformats.org/drawingml/2006/main" name="默认设计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26</Words>
  <Application>Microsoft Macintosh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等线</vt:lpstr>
      <vt:lpstr>等线 Light</vt:lpstr>
      <vt:lpstr>宋体</vt:lpstr>
      <vt:lpstr>华文楷体</vt:lpstr>
      <vt:lpstr>迷你简蝶语</vt:lpstr>
      <vt:lpstr>Arial</vt:lpstr>
      <vt:lpstr>Calibri</vt:lpstr>
      <vt:lpstr>Calibri Light</vt:lpstr>
      <vt:lpstr>Comic Sans MS</vt:lpstr>
      <vt:lpstr>默认设计模板</vt:lpstr>
      <vt:lpstr>PowerPoint Presentation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zizi yang</dc:creator>
  <cp:lastModifiedBy>Microsoft Office User</cp:lastModifiedBy>
  <cp:revision>10</cp:revision>
  <dcterms:created xsi:type="dcterms:W3CDTF">2016-09-09T18:15:25Z</dcterms:created>
  <dcterms:modified xsi:type="dcterms:W3CDTF">2018-11-26T08:04:50Z</dcterms:modified>
</cp:coreProperties>
</file>