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7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8C71-C914-9886-2D5F-446B0BA53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66BD5-FCBE-A81A-15CF-3B7ED08D9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44B1-71FD-57CD-2F04-140817A5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FEC5-C16A-FB58-C94C-74634A6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FC27-F8BE-0562-D32C-2BE1E9F2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B0C5-E7A2-EF6D-6762-74887EAD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14CA4-4C05-83B6-679D-7DAF63C09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2EC0-2756-BCE4-1676-EEFB61E7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D3A56-F4A4-6545-B6A3-B5E72D49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E3B4-2256-BD31-8935-BE315EDE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2553A-6DC3-0E4C-B8C8-411098D05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43CBF-2172-EE99-18D2-8F1470E1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C8BE-6362-53B0-1D13-FAFBD7A2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CDDA6-C877-10DF-443C-5EA9D662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B7FC-DA13-AA7B-3ECC-1B0FE84C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3385-2361-99DD-5708-E070EB87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B288-5E7F-A708-C122-0E77A4981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BED1C-1E5E-A7B8-E1F6-340C743A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C120-819C-C71B-482F-81F84689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5E6E4-99CF-D75F-0C4B-48145243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5087-D75D-74AF-8F5A-AD523C25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2F68D-A951-CEE3-0C8B-4B3C318F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CBE4-593E-9805-EA44-1435E4F9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4E18-232B-8454-1F3C-43FDCA35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A030-9727-F0E4-7C78-B8FA5231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6566-0F15-A0D7-9E7D-DADDF971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FC12-A786-E713-7084-BA2CA30C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8955C-9C2D-0E8C-4CD7-0A320C10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F966-9E5B-3DD2-89A6-71E7432B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C510B-C3BA-815D-0CD4-4BB309AE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0C53B-A337-8D88-B60B-B65E11AC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9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F919-7669-9AEA-8D43-4D33953F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C487B-95A5-E3EC-CF47-4D541453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0D340-3D94-E609-7F9E-1253D03F0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E586-FFFA-9AD4-86C7-6C6CF7820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8E3EE-AF43-7D07-A3B4-7EDF88BD1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4D724-AAEF-0C95-5553-C7CFE317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7BBC7-A150-052D-769D-3FFCA1D1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B0510-3C19-330E-7E99-4E460341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BDDD-DCDD-58F4-0FB2-1BBA41BD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C688E-2E55-9CBF-8DF1-0ADE7191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7C90C-8769-92DE-E485-EBE013B1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ABF95-2339-A750-CF94-75290592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A0908-0C1E-E3FE-07A1-23E4A052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D273C-8BF6-4211-707A-9D63A57E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03EA-C0FE-3233-7F18-0823CBF3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9AE7-DCE8-C2B5-8958-0AF0BF06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CB77-581F-C544-794D-DD292CF1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40132-B1C5-AE38-DC97-5C874368F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93E4B-5661-E18E-567F-E3C6866B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433D4-9211-A09F-37E7-A75E4DA5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EA86E-4645-6E47-BB7C-460A21AD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25DE-2AFC-8C22-22D3-967DCBC9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F2EDD-3281-87C7-4087-EB03BA9E3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F6EFD-99D9-B776-B786-0A7FBFC0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8030F-E781-10BD-0B42-763A60E7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315AC-9631-48F2-6962-D81FC687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2C24E-B459-CDFE-2A36-053CD266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34957-4301-6868-B446-EAF61414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A0335-A2B5-23E4-8FC8-A1D81DA0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FF89-118F-52E5-0C16-4D930F77D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5848-8DC2-8E47-A8D5-4D5D5237BF7F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2294-7A28-0FDC-92B8-CA5C9084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5C4BD-2D82-F888-6684-DD6ABD4DF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086D-EA7C-FC4A-91D1-9EABF449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C8D6-3D26-2CA2-8484-BECFE0939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 err="1"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zh-CN" altLang="en-US" sz="11500" dirty="0">
                <a:latin typeface="Kaiti TC" panose="02010600040101010101" pitchFamily="2" charset="-120"/>
                <a:ea typeface="Kaiti TC" panose="02010600040101010101" pitchFamily="2" charset="-120"/>
              </a:rPr>
              <a:t>   </a:t>
            </a:r>
            <a:r>
              <a:rPr lang="en-US" altLang="zh-CN" sz="11500" dirty="0">
                <a:latin typeface="Kaiti TC" panose="02010600040101010101" pitchFamily="2" charset="-120"/>
                <a:ea typeface="Kaiti TC" panose="02010600040101010101" pitchFamily="2" charset="-120"/>
              </a:rPr>
              <a:t>If</a:t>
            </a:r>
            <a:endParaRPr lang="en-US" sz="115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B8801-AE9D-72B4-8243-4D0AF7B35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6600" dirty="0"/>
              <a:t>p.160</a:t>
            </a:r>
          </a:p>
        </p:txBody>
      </p:sp>
    </p:spTree>
    <p:extLst>
      <p:ext uri="{BB962C8B-B14F-4D97-AF65-F5344CB8AC3E}">
        <p14:creationId xmlns:p14="http://schemas.microsoft.com/office/powerpoint/2010/main" val="342545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你有时间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，你想去哪儿玩儿？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0E2B5-4C06-9D45-4420-778313DF0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18"/>
          <a:stretch/>
        </p:blipFill>
        <p:spPr>
          <a:xfrm>
            <a:off x="1383331" y="2238942"/>
            <a:ext cx="3080991" cy="3229656"/>
          </a:xfrm>
          <a:prstGeom prst="rect">
            <a:avLst/>
          </a:prstGeom>
        </p:spPr>
      </p:pic>
      <p:pic>
        <p:nvPicPr>
          <p:cNvPr id="1026" name="Picture 2" descr="The Benefits of Traveling">
            <a:extLst>
              <a:ext uri="{FF2B5EF4-FFF2-40B4-BE49-F238E27FC236}">
                <a16:creationId xmlns:a16="http://schemas.microsoft.com/office/drawing/2014/main" id="{DC04DE16-70DC-3D2B-F456-4EC272165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500" r="15390"/>
          <a:stretch/>
        </p:blipFill>
        <p:spPr bwMode="auto">
          <a:xfrm>
            <a:off x="5786438" y="1904423"/>
            <a:ext cx="5672137" cy="40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937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朋友请你吃饭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，你想吃什么菜？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2050" name="Picture 2" descr="RSVP Etiquette: How To Respond To Any Invitation">
            <a:extLst>
              <a:ext uri="{FF2B5EF4-FFF2-40B4-BE49-F238E27FC236}">
                <a16:creationId xmlns:a16="http://schemas.microsoft.com/office/drawing/2014/main" id="{C83C6A9B-DFE0-E0DE-EB5F-8157090E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4039043"/>
            <a:ext cx="3635375" cy="24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en Socialization: Why Teens Prefer Time with Friends Over Parents">
            <a:extLst>
              <a:ext uri="{FF2B5EF4-FFF2-40B4-BE49-F238E27FC236}">
                <a16:creationId xmlns:a16="http://schemas.microsoft.com/office/drawing/2014/main" id="{BCEF3761-B68A-2D73-93FC-B41FA2BD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2101688"/>
            <a:ext cx="3123112" cy="17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t all comes back to the plate: food's role in understanding culture">
            <a:extLst>
              <a:ext uri="{FF2B5EF4-FFF2-40B4-BE49-F238E27FC236}">
                <a16:creationId xmlns:a16="http://schemas.microsoft.com/office/drawing/2014/main" id="{C1FC8D3B-105A-5649-F885-735B3D67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940573"/>
            <a:ext cx="6294438" cy="41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7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22275"/>
            <a:ext cx="11106150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同学请你看电影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，你想看什么电影？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074" name="Picture 2" descr="International Friendship Day: Study with a buddy | Eagle Education">
            <a:extLst>
              <a:ext uri="{FF2B5EF4-FFF2-40B4-BE49-F238E27FC236}">
                <a16:creationId xmlns:a16="http://schemas.microsoft.com/office/drawing/2014/main" id="{1D7C6874-8613-1069-E649-634E8079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30376"/>
            <a:ext cx="4586288" cy="25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aller films play vital role in tempting audiences back to cinemas, new  research finds | Features | Screen">
            <a:extLst>
              <a:ext uri="{FF2B5EF4-FFF2-40B4-BE49-F238E27FC236}">
                <a16:creationId xmlns:a16="http://schemas.microsoft.com/office/drawing/2014/main" id="{992DE86E-8197-9993-1136-D9365577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45" y="1900854"/>
            <a:ext cx="6061630" cy="40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0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0193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朋友请你去跳舞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，你想去哪儿跳舞？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098" name="Picture 2" descr="Festival Ergonomics? Try These Tips to Avoid Aches and Pains | Ochsner  Health">
            <a:extLst>
              <a:ext uri="{FF2B5EF4-FFF2-40B4-BE49-F238E27FC236}">
                <a16:creationId xmlns:a16="http://schemas.microsoft.com/office/drawing/2014/main" id="{9B6FB72F-1E4B-4976-FE00-DE0A8A03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33331"/>
            <a:ext cx="4648200" cy="25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ere Stock Photos, Royalty Free Where Images | Depositphotos">
            <a:extLst>
              <a:ext uri="{FF2B5EF4-FFF2-40B4-BE49-F238E27FC236}">
                <a16:creationId xmlns:a16="http://schemas.microsoft.com/office/drawing/2014/main" id="{61424A4F-69C7-0736-BFEF-D856AE7A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35" y="2886075"/>
            <a:ext cx="4621789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7538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朋友找你打球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，你什么时候有时间？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124" name="Picture 4" descr="Amazon.com: AppleRound Pack of 4 Sports Balls with 1 Pump: 1 Each of 5&quot;  Soccer Ball, 5&quot; Basketball, 5&quot; Playground Ball, and 6.5&quot; Football (4 Balls  and 1 Pump) : Toys &amp; Games">
            <a:extLst>
              <a:ext uri="{FF2B5EF4-FFF2-40B4-BE49-F238E27FC236}">
                <a16:creationId xmlns:a16="http://schemas.microsoft.com/office/drawing/2014/main" id="{55622C86-6F8B-D5D4-BAB9-9FB5C217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81331"/>
            <a:ext cx="3114675" cy="31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en does Medicare start? - Hella Health">
            <a:extLst>
              <a:ext uri="{FF2B5EF4-FFF2-40B4-BE49-F238E27FC236}">
                <a16:creationId xmlns:a16="http://schemas.microsoft.com/office/drawing/2014/main" id="{B2057CD6-97BA-4941-5FE7-9D504A8AC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r="26407"/>
          <a:stretch/>
        </p:blipFill>
        <p:spPr bwMode="auto">
          <a:xfrm>
            <a:off x="6096000" y="1930111"/>
            <a:ext cx="5286374" cy="41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643"/>
            <a:ext cx="12377738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明天有中文考试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，你会对刘老师说什么？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6148" name="Picture 4" descr="Taking a 1st Grade Chinese Exam - YouTube">
            <a:extLst>
              <a:ext uri="{FF2B5EF4-FFF2-40B4-BE49-F238E27FC236}">
                <a16:creationId xmlns:a16="http://schemas.microsoft.com/office/drawing/2014/main" id="{3282FA05-467E-C76B-D861-57ED1E4C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6943"/>
            <a:ext cx="5434012" cy="30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 Ways to speak your mind – SheKnows">
            <a:extLst>
              <a:ext uri="{FF2B5EF4-FFF2-40B4-BE49-F238E27FC236}">
                <a16:creationId xmlns:a16="http://schemas.microsoft.com/office/drawing/2014/main" id="{7F3412E1-E2B4-5C4F-4302-F8D3D44B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686943"/>
            <a:ext cx="4614863" cy="30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5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AC0-98B6-E2E0-9AE5-5322F330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643"/>
            <a:ext cx="12377738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要是</a:t>
            </a:r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没有圣诞节礼物</a:t>
            </a:r>
            <a:r>
              <a:rPr 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🎁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，你会怎么样？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7170" name="Picture 2" descr="Giving the Gift of No Gift">
            <a:extLst>
              <a:ext uri="{FF2B5EF4-FFF2-40B4-BE49-F238E27FC236}">
                <a16:creationId xmlns:a16="http://schemas.microsoft.com/office/drawing/2014/main" id="{31A5F890-A87C-CC2C-3F74-74C95B03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1639673"/>
            <a:ext cx="7108825" cy="49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Kaiti TC</vt:lpstr>
      <vt:lpstr>Arial</vt:lpstr>
      <vt:lpstr>Calibri</vt:lpstr>
      <vt:lpstr>Calibri Light</vt:lpstr>
      <vt:lpstr>Office Theme</vt:lpstr>
      <vt:lpstr>要是   If</vt:lpstr>
      <vt:lpstr>要是你有时间，你想去哪儿玩儿？</vt:lpstr>
      <vt:lpstr>要是朋友请你吃饭，你想吃什么菜？</vt:lpstr>
      <vt:lpstr>要是同学请你看电影，你想看什么电影？</vt:lpstr>
      <vt:lpstr>要是朋友请你去跳舞，你想去哪儿跳舞？</vt:lpstr>
      <vt:lpstr>要是朋友找你打球，你什么时候有时间？</vt:lpstr>
      <vt:lpstr>要是明天有中文考试，你会对刘老师说什么？</vt:lpstr>
      <vt:lpstr>要是没有圣诞节礼物🎁，你会怎么样？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要是   If</dc:title>
  <dc:creator>Microsoft Office User</dc:creator>
  <cp:lastModifiedBy>Microsoft Office User</cp:lastModifiedBy>
  <cp:revision>2</cp:revision>
  <dcterms:created xsi:type="dcterms:W3CDTF">2023-12-01T14:18:15Z</dcterms:created>
  <dcterms:modified xsi:type="dcterms:W3CDTF">2023-12-01T14:42:28Z</dcterms:modified>
</cp:coreProperties>
</file>