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10" r:id="rId2"/>
    <p:sldId id="313" r:id="rId3"/>
    <p:sldId id="312" r:id="rId4"/>
    <p:sldId id="318" r:id="rId5"/>
    <p:sldId id="309" r:id="rId6"/>
    <p:sldId id="31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70CF4-1BA9-E74E-9CFA-13943AD44B36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9952-FD7E-054C-B6AA-4F495110C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5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www.archchinese.com/chinese_english_dictionary.html?find</a:t>
            </a:r>
            <a:r>
              <a:rPr lang="en-US" dirty="0" smtClean="0"/>
              <a:t>=%E4%B8%8D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9952-FD7E-054C-B6AA-4F495110C3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B558-4D71-4340-A6F9-0FB6AB64C240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9B26-5715-F043-8BD6-571BFCD23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09 at 2.24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6" y="206198"/>
            <a:ext cx="5025054" cy="2630135"/>
          </a:xfrm>
          <a:prstGeom prst="rect">
            <a:avLst/>
          </a:prstGeom>
        </p:spPr>
      </p:pic>
      <p:pic>
        <p:nvPicPr>
          <p:cNvPr id="5" name="Picture 4" descr="Screen Shot 2016-09-09 at 2.24.5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516" y="705993"/>
            <a:ext cx="2423106" cy="2130340"/>
          </a:xfrm>
          <a:prstGeom prst="rect">
            <a:avLst/>
          </a:prstGeom>
        </p:spPr>
      </p:pic>
      <p:pic>
        <p:nvPicPr>
          <p:cNvPr id="7" name="Picture 6" descr="Screen Shot 2016-09-09 at 2.26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06" y="3432461"/>
            <a:ext cx="2272292" cy="1315538"/>
          </a:xfrm>
          <a:prstGeom prst="rect">
            <a:avLst/>
          </a:prstGeom>
        </p:spPr>
      </p:pic>
      <p:pic>
        <p:nvPicPr>
          <p:cNvPr id="8" name="Picture 7" descr="Screen Shot 2016-09-09 at 2.27.3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406" y="3432461"/>
            <a:ext cx="1959824" cy="1578747"/>
          </a:xfrm>
          <a:prstGeom prst="rect">
            <a:avLst/>
          </a:prstGeom>
        </p:spPr>
      </p:pic>
      <p:pic>
        <p:nvPicPr>
          <p:cNvPr id="9" name="Picture 8" descr="Screen Shot 2016-09-09 at 2.28.19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784" y="3432461"/>
            <a:ext cx="2883699" cy="1765986"/>
          </a:xfrm>
          <a:prstGeom prst="rect">
            <a:avLst/>
          </a:prstGeom>
        </p:spPr>
      </p:pic>
      <p:pic>
        <p:nvPicPr>
          <p:cNvPr id="2" name="Picture 1" descr="Screen Shot 2017-09-12 at 10.39.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6" y="5128342"/>
            <a:ext cx="1671026" cy="172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699" y="485143"/>
            <a:ext cx="8033786" cy="535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 Shot 2016-09-08 at 2.03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99" y="3237713"/>
            <a:ext cx="2104977" cy="2604463"/>
          </a:xfrm>
          <a:prstGeom prst="rect">
            <a:avLst/>
          </a:prstGeom>
        </p:spPr>
      </p:pic>
      <p:pic>
        <p:nvPicPr>
          <p:cNvPr id="7" name="Picture 6" descr="Screen Shot 2016-09-08 at 2.03.2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38" y="3422239"/>
            <a:ext cx="3353947" cy="24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65" y="3494942"/>
            <a:ext cx="2857500" cy="2857500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81" y="3494942"/>
            <a:ext cx="2857500" cy="2857500"/>
          </a:xfrm>
          <a:prstGeom prst="rect">
            <a:avLst/>
          </a:prstGeom>
        </p:spPr>
      </p:pic>
      <p:pic>
        <p:nvPicPr>
          <p:cNvPr id="6" name="Picture 5" descr="Screen Shot 2017-09-12 at 10.34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48" y="608134"/>
            <a:ext cx="1408234" cy="24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1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09 at 10.04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24" y="586154"/>
            <a:ext cx="8279048" cy="2006402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0" y="4923692"/>
            <a:ext cx="1428750" cy="1428750"/>
          </a:xfrm>
          <a:prstGeom prst="rect">
            <a:avLst/>
          </a:prstGeom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31" y="4923692"/>
            <a:ext cx="1428750" cy="1428750"/>
          </a:xfrm>
          <a:prstGeom prst="rect">
            <a:avLst/>
          </a:prstGeom>
        </p:spPr>
      </p:pic>
      <p:pic>
        <p:nvPicPr>
          <p:cNvPr id="7" name="Picture 6" descr="Screen Shot 2017-09-12 at 10.34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54" y="2729325"/>
            <a:ext cx="1803646" cy="32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259" y="860424"/>
            <a:ext cx="4289495" cy="505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creen Shot 2016-09-09 at 2.22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25" y="1266532"/>
            <a:ext cx="2692644" cy="443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12 at 10.5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27" y="387030"/>
            <a:ext cx="3233127" cy="2668613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31" y="3421672"/>
            <a:ext cx="2754923" cy="27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3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17</Words>
  <Application>Microsoft Macintosh PowerPoint</Application>
  <PresentationFormat>On-screen Show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9/8/2016</dc:title>
  <dc:creator>l l</dc:creator>
  <cp:lastModifiedBy>Xiao Liu</cp:lastModifiedBy>
  <cp:revision>91</cp:revision>
  <dcterms:created xsi:type="dcterms:W3CDTF">2016-09-14T13:30:33Z</dcterms:created>
  <dcterms:modified xsi:type="dcterms:W3CDTF">2017-09-12T14:59:25Z</dcterms:modified>
</cp:coreProperties>
</file>