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4ADC7-E739-9840-BF73-C788A8E4E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5D9B0E-3B3A-E94D-B27E-B676DAF22D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E2A07-8E2C-A047-8B84-F75680DB9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CFAF-AE7C-B54D-A0F6-2562208E9BC1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180C0-C3F9-F849-9603-B09AB62C4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F827A0-B97A-4B4C-9C71-F477FD594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8001-7685-324A-97FD-2461861E9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36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DCBAA-F79F-A24A-81A0-A4494DE98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083930-0CD0-EA4C-83D1-1AD10D5390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B3EA4-91C4-344B-B179-FEEB9B52D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CFAF-AE7C-B54D-A0F6-2562208E9BC1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0467F-7E54-9840-A21F-FD45F273F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1EB15-C9C5-FE45-912F-46586B44A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8001-7685-324A-97FD-2461861E9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71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8CB07B-FAAA-0D48-9963-5157D45084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BC940D-055F-0C4C-84E9-CFE59BD1D5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740EA-4E89-B74D-8BE8-274879930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CFAF-AE7C-B54D-A0F6-2562208E9BC1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BED53-CD93-C848-A56C-CC35860AE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857CF-97A4-C14D-BFB6-D9C9F60DA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8001-7685-324A-97FD-2461861E9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85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00C7A-0E10-6D42-99F3-8E55C88EC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CA512-C263-3148-947B-9FE5D39EA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2384F-6059-A246-9EEA-E3087837C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CFAF-AE7C-B54D-A0F6-2562208E9BC1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4EA16-8920-E447-8131-AC6582567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881A31-3303-8E44-917A-4E53D422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8001-7685-324A-97FD-2461861E9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167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2F8AE-F938-B54F-8E09-0EA6463D1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885A2F-0C56-0E41-AD82-E6A11006A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1E45D-7E9D-2E49-8F44-66EE9D8D5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CFAF-AE7C-B54D-A0F6-2562208E9BC1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5CE5C-D6E9-8A4E-A35F-5E431B843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EB48A-993C-F94C-B531-065B4A41B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8001-7685-324A-97FD-2461861E9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78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6202A-D506-8F49-A289-F0D5854C2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438C5-0128-5D4D-9B2F-1FA0265B5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DA066C-792C-7240-828D-F08550DC38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239868-3771-224A-BE2A-483E9CBD6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CFAF-AE7C-B54D-A0F6-2562208E9BC1}" type="datetimeFigureOut">
              <a:rPr lang="en-US" smtClean="0"/>
              <a:t>3/7/22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AB2169-6094-D949-A90A-A02C21697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79C21B-6C87-1742-8BDE-BE3761F12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8001-7685-324A-97FD-2461861E9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2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8C6D0-B540-9D42-B9B2-99374AD8B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AE76B4-562C-B54B-AC20-2CDBB4202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EF16E-47DE-4E40-9882-40CC6C80F3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204E4B-3488-8D4B-BB5F-B1C8E024F2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262754-487B-DA4F-BB87-880C17E73F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0AF80E-9367-C442-A1ED-DD60EC0CE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CFAF-AE7C-B54D-A0F6-2562208E9BC1}" type="datetimeFigureOut">
              <a:rPr lang="en-US" smtClean="0"/>
              <a:t>3/7/22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B9A114-DAC3-EF4E-924B-230557DEF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601504-CD88-6143-A91B-D01C62A1B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8001-7685-324A-97FD-2461861E9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69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35807-9BF2-2945-95CF-A4070B1A7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2C6A6-8446-C643-868A-97E3B4EC1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CFAF-AE7C-B54D-A0F6-2562208E9BC1}" type="datetimeFigureOut">
              <a:rPr lang="en-US" smtClean="0"/>
              <a:t>3/7/22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1F9062-82D9-E74F-B522-409E39FF5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2C9944-88B5-AF40-A4E3-AE64133F6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8001-7685-324A-97FD-2461861E9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06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EE614D-0F45-4041-8A66-ED08BE036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CFAF-AE7C-B54D-A0F6-2562208E9BC1}" type="datetimeFigureOut">
              <a:rPr lang="en-US" smtClean="0"/>
              <a:t>3/7/22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DAD3B3-7880-C444-BD2B-98F072F6D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894F9-D652-4949-85EB-83CA0E3BC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8001-7685-324A-97FD-2461861E9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44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51B6E-D707-534E-B247-56EFE0CCD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BA134-8BF6-634C-8963-79D5B6A2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966A7E-856D-CC4A-82D5-6EE7254E18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E36A07-86A4-0B46-8802-0FC3129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CFAF-AE7C-B54D-A0F6-2562208E9BC1}" type="datetimeFigureOut">
              <a:rPr lang="en-US" smtClean="0"/>
              <a:t>3/7/22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D1AF76-97B5-4045-90FE-5A7C87069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DBCB0F-5B68-2B4D-A6BC-45A1D6293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8001-7685-324A-97FD-2461861E9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3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B30C-2871-2245-A5C2-257564FBA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69A0EE-219E-314B-92B0-5689CBEBBE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371264-DA19-CD4E-86AC-7A3A942AEC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94D98E-B79B-3648-B481-495777DD9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CFAF-AE7C-B54D-A0F6-2562208E9BC1}" type="datetimeFigureOut">
              <a:rPr lang="en-US" smtClean="0"/>
              <a:t>3/7/22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336BD0-E66D-AA47-B1BC-8CDF1AFFC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824FE2-EBAF-3F4A-8B2B-35C989F65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8001-7685-324A-97FD-2461861E9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7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399128-E6EE-BE4D-B910-636F12117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A18B33-A671-E445-8E03-1A39F108B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299AD-D343-4145-A429-2C8C8346A7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FCFAF-AE7C-B54D-A0F6-2562208E9BC1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947E3-466C-9643-BBEF-B64E15716D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489EB1-48AE-084E-AF23-989A113DF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88001-7685-324A-97FD-2461861E9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30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E43AE1-0806-9543-99B6-D0306502B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821" y="0"/>
            <a:ext cx="9401215" cy="23173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EE974D0-F8F0-0646-8132-F103652013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7821" y="4703600"/>
            <a:ext cx="7451273" cy="170701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8A73D25-91A4-8E4E-8279-26B40BBC7E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0325" y="2317386"/>
            <a:ext cx="6796771" cy="175239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F5E69DA-1011-2240-B247-8F0739AC90A5}"/>
              </a:ext>
            </a:extLst>
          </p:cNvPr>
          <p:cNvSpPr txBox="1"/>
          <p:nvPr/>
        </p:nvSpPr>
        <p:spPr>
          <a:xfrm>
            <a:off x="665018" y="308758"/>
            <a:ext cx="482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1.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8A44A8-3664-7F45-8E55-15607BAA4C5D}"/>
              </a:ext>
            </a:extLst>
          </p:cNvPr>
          <p:cNvSpPr txBox="1"/>
          <p:nvPr/>
        </p:nvSpPr>
        <p:spPr>
          <a:xfrm>
            <a:off x="736270" y="2408751"/>
            <a:ext cx="482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2.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B06BC99-BE32-6E44-A702-1C8B53F5CFB4}"/>
              </a:ext>
            </a:extLst>
          </p:cNvPr>
          <p:cNvSpPr txBox="1"/>
          <p:nvPr/>
        </p:nvSpPr>
        <p:spPr>
          <a:xfrm>
            <a:off x="799542" y="4508744"/>
            <a:ext cx="482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843338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F5A26FC-B528-4042-B8E4-9A2211F04E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8821" y="316427"/>
            <a:ext cx="7099300" cy="1549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60AA868-9D05-1A41-8297-84D78244E7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8821" y="2316512"/>
            <a:ext cx="7734300" cy="1676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51F5058-D20B-3545-8829-E43D60252E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6921" y="4553363"/>
            <a:ext cx="7696200" cy="18796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5A02B80-DD5F-8C44-99F7-7E085AB18CC8}"/>
              </a:ext>
            </a:extLst>
          </p:cNvPr>
          <p:cNvSpPr txBox="1"/>
          <p:nvPr/>
        </p:nvSpPr>
        <p:spPr>
          <a:xfrm>
            <a:off x="665018" y="308758"/>
            <a:ext cx="482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4.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B1F296-0D68-A64E-8E69-8371A3FEC730}"/>
              </a:ext>
            </a:extLst>
          </p:cNvPr>
          <p:cNvSpPr txBox="1"/>
          <p:nvPr/>
        </p:nvSpPr>
        <p:spPr>
          <a:xfrm>
            <a:off x="736270" y="2408751"/>
            <a:ext cx="482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5.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B558A9-5478-FC4A-BEF6-B38A423727D9}"/>
              </a:ext>
            </a:extLst>
          </p:cNvPr>
          <p:cNvSpPr txBox="1"/>
          <p:nvPr/>
        </p:nvSpPr>
        <p:spPr>
          <a:xfrm>
            <a:off x="799542" y="4508744"/>
            <a:ext cx="482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6.</a:t>
            </a:r>
          </a:p>
        </p:txBody>
      </p:sp>
    </p:spTree>
    <p:extLst>
      <p:ext uri="{BB962C8B-B14F-4D97-AF65-F5344CB8AC3E}">
        <p14:creationId xmlns:p14="http://schemas.microsoft.com/office/powerpoint/2010/main" val="3354547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</Words>
  <Application>Microsoft Macintosh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cp:lastPrinted>2022-03-07T19:19:54Z</cp:lastPrinted>
  <dcterms:created xsi:type="dcterms:W3CDTF">2022-03-07T19:16:59Z</dcterms:created>
  <dcterms:modified xsi:type="dcterms:W3CDTF">2022-03-07T19:20:17Z</dcterms:modified>
</cp:coreProperties>
</file>