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B83FB-85E9-BF4A-B855-016C5F2726C8}" type="datetimeFigureOut">
              <a:rPr lang="en-US" smtClean="0"/>
              <a:t>16/12/15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064BA-1B9E-3C40-93E5-6D15C3942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9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064BA-1B9E-3C40-93E5-6D15C3942C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70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D91D-912B-534A-89C0-CE4EC59D2F33}" type="datetimeFigureOut">
              <a:rPr lang="en-US" smtClean="0"/>
              <a:t>16/12/15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2BC8-5B25-5C43-9CAA-C213A59A4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98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D91D-912B-534A-89C0-CE4EC59D2F33}" type="datetimeFigureOut">
              <a:rPr lang="en-US" smtClean="0"/>
              <a:t>16/12/15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2BC8-5B25-5C43-9CAA-C213A59A4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219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D91D-912B-534A-89C0-CE4EC59D2F33}" type="datetimeFigureOut">
              <a:rPr lang="en-US" smtClean="0"/>
              <a:t>16/12/15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2BC8-5B25-5C43-9CAA-C213A59A4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70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D91D-912B-534A-89C0-CE4EC59D2F33}" type="datetimeFigureOut">
              <a:rPr lang="en-US" smtClean="0"/>
              <a:t>16/12/15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2BC8-5B25-5C43-9CAA-C213A59A4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D91D-912B-534A-89C0-CE4EC59D2F33}" type="datetimeFigureOut">
              <a:rPr lang="en-US" smtClean="0"/>
              <a:t>16/12/15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2BC8-5B25-5C43-9CAA-C213A59A4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72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D91D-912B-534A-89C0-CE4EC59D2F33}" type="datetimeFigureOut">
              <a:rPr lang="en-US" smtClean="0"/>
              <a:t>16/12/15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2BC8-5B25-5C43-9CAA-C213A59A4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437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D91D-912B-534A-89C0-CE4EC59D2F33}" type="datetimeFigureOut">
              <a:rPr lang="en-US" smtClean="0"/>
              <a:t>16/12/15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2BC8-5B25-5C43-9CAA-C213A59A4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79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D91D-912B-534A-89C0-CE4EC59D2F33}" type="datetimeFigureOut">
              <a:rPr lang="en-US" smtClean="0"/>
              <a:t>16/12/15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2BC8-5B25-5C43-9CAA-C213A59A4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41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D91D-912B-534A-89C0-CE4EC59D2F33}" type="datetimeFigureOut">
              <a:rPr lang="en-US" smtClean="0"/>
              <a:t>16/12/15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2BC8-5B25-5C43-9CAA-C213A59A4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5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D91D-912B-534A-89C0-CE4EC59D2F33}" type="datetimeFigureOut">
              <a:rPr lang="en-US" smtClean="0"/>
              <a:t>16/12/15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2BC8-5B25-5C43-9CAA-C213A59A4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60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D91D-912B-534A-89C0-CE4EC59D2F33}" type="datetimeFigureOut">
              <a:rPr lang="en-US" smtClean="0"/>
              <a:t>16/12/15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2BC8-5B25-5C43-9CAA-C213A59A4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10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ED91D-912B-534A-89C0-CE4EC59D2F33}" type="datetimeFigureOut">
              <a:rPr lang="en-US" smtClean="0"/>
              <a:t>16/12/15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12BC8-5B25-5C43-9CAA-C213A59A4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75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jpg"/><Relationship Id="rId6" Type="http://schemas.openxmlformats.org/officeDocument/2006/relationships/image" Target="../media/image7.jpg"/><Relationship Id="rId7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jpg"/><Relationship Id="rId6" Type="http://schemas.openxmlformats.org/officeDocument/2006/relationships/image" Target="../media/image13.png"/><Relationship Id="rId7" Type="http://schemas.openxmlformats.org/officeDocument/2006/relationships/image" Target="../media/image14.jpg"/><Relationship Id="rId8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jpg"/><Relationship Id="rId6" Type="http://schemas.openxmlformats.org/officeDocument/2006/relationships/image" Target="../media/image24.jpg"/><Relationship Id="rId7" Type="http://schemas.openxmlformats.org/officeDocument/2006/relationships/image" Target="../media/image25.png"/><Relationship Id="rId8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4" Type="http://schemas.openxmlformats.org/officeDocument/2006/relationships/image" Target="../media/image28.png"/><Relationship Id="rId5" Type="http://schemas.openxmlformats.org/officeDocument/2006/relationships/image" Target="../media/image29.png"/><Relationship Id="rId6" Type="http://schemas.openxmlformats.org/officeDocument/2006/relationships/image" Target="../media/image30.png"/><Relationship Id="rId7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屏幕快照 2016-12-15 13.18.4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516" y="977797"/>
            <a:ext cx="3269819" cy="1854021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394" y="3055246"/>
            <a:ext cx="4134732" cy="2751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318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屏幕快照 2016-12-15 13.17.1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981" y="655424"/>
            <a:ext cx="4263767" cy="1565180"/>
          </a:xfrm>
          <a:prstGeom prst="rect">
            <a:avLst/>
          </a:prstGeom>
        </p:spPr>
      </p:pic>
      <p:pic>
        <p:nvPicPr>
          <p:cNvPr id="5" name="Picture 4" descr="屏幕快照 2016-12-15 13.17.2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33" y="2763624"/>
            <a:ext cx="6578020" cy="1315604"/>
          </a:xfrm>
          <a:prstGeom prst="rect">
            <a:avLst/>
          </a:prstGeom>
        </p:spPr>
      </p:pic>
      <p:pic>
        <p:nvPicPr>
          <p:cNvPr id="6" name="Picture 5" descr="屏幕快照 2016-12-15 13.17.29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83" y="4510308"/>
            <a:ext cx="6496688" cy="1492856"/>
          </a:xfrm>
          <a:prstGeom prst="rect">
            <a:avLst/>
          </a:prstGeom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263" y="655424"/>
            <a:ext cx="3860800" cy="2108200"/>
          </a:xfrm>
          <a:prstGeom prst="rect">
            <a:avLst/>
          </a:prstGeom>
        </p:spPr>
      </p:pic>
      <p:pic>
        <p:nvPicPr>
          <p:cNvPr id="8" name="Picture 7" descr="imgres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738" y="3014296"/>
            <a:ext cx="2067325" cy="1655507"/>
          </a:xfrm>
          <a:prstGeom prst="rect">
            <a:avLst/>
          </a:prstGeom>
        </p:spPr>
      </p:pic>
      <p:pic>
        <p:nvPicPr>
          <p:cNvPr id="9" name="Picture 8" descr="imgr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5536" y="5023829"/>
            <a:ext cx="2458464" cy="1635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828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屏幕快照 2016-12-15 13.17.3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726" y="282340"/>
            <a:ext cx="4352105" cy="1865188"/>
          </a:xfrm>
          <a:prstGeom prst="rect">
            <a:avLst/>
          </a:prstGeom>
        </p:spPr>
      </p:pic>
      <p:pic>
        <p:nvPicPr>
          <p:cNvPr id="5" name="Picture 4" descr="屏幕快照 2016-12-15 13.17.3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044" y="2147528"/>
            <a:ext cx="3980804" cy="1343839"/>
          </a:xfrm>
          <a:prstGeom prst="rect">
            <a:avLst/>
          </a:prstGeom>
        </p:spPr>
      </p:pic>
      <p:pic>
        <p:nvPicPr>
          <p:cNvPr id="6" name="Picture 5" descr="屏幕快照 2016-12-15 13.17.4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28" y="3992097"/>
            <a:ext cx="6274720" cy="1651242"/>
          </a:xfrm>
          <a:prstGeom prst="rect">
            <a:avLst/>
          </a:prstGeom>
        </p:spPr>
      </p:pic>
      <p:pic>
        <p:nvPicPr>
          <p:cNvPr id="7" name="Picture 6" descr="imgr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906" y="286301"/>
            <a:ext cx="2193910" cy="1861227"/>
          </a:xfrm>
          <a:prstGeom prst="rect">
            <a:avLst/>
          </a:prstGeom>
        </p:spPr>
      </p:pic>
      <p:pic>
        <p:nvPicPr>
          <p:cNvPr id="8" name="Picture 7" descr="imgres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0549" y="2147528"/>
            <a:ext cx="1754283" cy="1934630"/>
          </a:xfrm>
          <a:prstGeom prst="rect">
            <a:avLst/>
          </a:prstGeom>
        </p:spPr>
      </p:pic>
      <p:pic>
        <p:nvPicPr>
          <p:cNvPr id="9" name="Picture 8" descr="imgres.jpg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00"/>
          <a:stretch/>
        </p:blipFill>
        <p:spPr>
          <a:xfrm>
            <a:off x="6754479" y="4346954"/>
            <a:ext cx="1721811" cy="2324100"/>
          </a:xfrm>
          <a:prstGeom prst="rect">
            <a:avLst/>
          </a:prstGeom>
        </p:spPr>
      </p:pic>
      <p:pic>
        <p:nvPicPr>
          <p:cNvPr id="2" name="Picture 1" descr="屏幕快照 2016-12-15 13.44.43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15" y="2207441"/>
            <a:ext cx="1867529" cy="128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167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屏幕快照 2016-12-15 13.17.4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70" y="326882"/>
            <a:ext cx="4219881" cy="1398304"/>
          </a:xfrm>
          <a:prstGeom prst="rect">
            <a:avLst/>
          </a:prstGeom>
        </p:spPr>
      </p:pic>
      <p:pic>
        <p:nvPicPr>
          <p:cNvPr id="3" name="Picture 2" descr="屏幕快照 2016-12-15 13.17.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833" y="2012582"/>
            <a:ext cx="5055642" cy="1405605"/>
          </a:xfrm>
          <a:prstGeom prst="rect">
            <a:avLst/>
          </a:prstGeom>
        </p:spPr>
      </p:pic>
      <p:pic>
        <p:nvPicPr>
          <p:cNvPr id="4" name="Picture 3" descr="屏幕快照 2016-12-15 13.18.0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46" y="3418187"/>
            <a:ext cx="3562012" cy="1415046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791" y="2957423"/>
            <a:ext cx="3324534" cy="332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280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屏幕快照 2016-12-15 13.18.0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64" y="663526"/>
            <a:ext cx="6311938" cy="1584172"/>
          </a:xfrm>
          <a:prstGeom prst="rect">
            <a:avLst/>
          </a:prstGeom>
        </p:spPr>
      </p:pic>
      <p:pic>
        <p:nvPicPr>
          <p:cNvPr id="3" name="Picture 2" descr="屏幕快照 2016-12-15 13.18.1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27" y="2624402"/>
            <a:ext cx="5111947" cy="1595925"/>
          </a:xfrm>
          <a:prstGeom prst="rect">
            <a:avLst/>
          </a:prstGeom>
        </p:spPr>
      </p:pic>
      <p:pic>
        <p:nvPicPr>
          <p:cNvPr id="4" name="Picture 3" descr="屏幕快照 2016-12-15 13.18.1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949" y="4560738"/>
            <a:ext cx="3561825" cy="1475613"/>
          </a:xfrm>
          <a:prstGeom prst="rect">
            <a:avLst/>
          </a:prstGeom>
        </p:spPr>
      </p:pic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301" y="166916"/>
            <a:ext cx="1788992" cy="2324781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9117" y="4114800"/>
            <a:ext cx="2971800" cy="2743200"/>
          </a:xfrm>
          <a:prstGeom prst="rect">
            <a:avLst/>
          </a:prstGeom>
        </p:spPr>
      </p:pic>
      <p:pic>
        <p:nvPicPr>
          <p:cNvPr id="7" name="Picture 6" descr="imgres.png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18" t="26147" r="18657" b="20760"/>
          <a:stretch/>
        </p:blipFill>
        <p:spPr>
          <a:xfrm>
            <a:off x="6460512" y="2624402"/>
            <a:ext cx="2069781" cy="1308092"/>
          </a:xfrm>
          <a:prstGeom prst="rect">
            <a:avLst/>
          </a:prstGeom>
        </p:spPr>
      </p:pic>
      <p:pic>
        <p:nvPicPr>
          <p:cNvPr id="8" name="Picture 7" descr="屏幕快照 2016-12-15 13.44.33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27" y="4671026"/>
            <a:ext cx="1563198" cy="136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280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屏幕快照 2016-12-15 13.18.42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146"/>
          <a:stretch/>
        </p:blipFill>
        <p:spPr>
          <a:xfrm>
            <a:off x="3307984" y="977797"/>
            <a:ext cx="2284098" cy="1854021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394" y="3055246"/>
            <a:ext cx="4134732" cy="2751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491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re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74"/>
          <a:stretch/>
        </p:blipFill>
        <p:spPr>
          <a:xfrm>
            <a:off x="1648411" y="618788"/>
            <a:ext cx="5592860" cy="5296059"/>
          </a:xfrm>
          <a:prstGeom prst="rect">
            <a:avLst/>
          </a:prstGeom>
        </p:spPr>
      </p:pic>
      <p:pic>
        <p:nvPicPr>
          <p:cNvPr id="5" name="Picture 4" descr="屏幕快照 2016-12-15 13.29.0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685" y="238444"/>
            <a:ext cx="1917016" cy="1351742"/>
          </a:xfrm>
          <a:prstGeom prst="rect">
            <a:avLst/>
          </a:prstGeom>
        </p:spPr>
      </p:pic>
      <p:pic>
        <p:nvPicPr>
          <p:cNvPr id="6" name="Picture 5" descr="屏幕快照 2016-12-15 13.29.1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1271" y="238444"/>
            <a:ext cx="1524816" cy="1286564"/>
          </a:xfrm>
          <a:prstGeom prst="rect">
            <a:avLst/>
          </a:prstGeom>
        </p:spPr>
      </p:pic>
      <p:pic>
        <p:nvPicPr>
          <p:cNvPr id="7" name="Picture 6" descr="屏幕快照 2016-12-15 13.29.2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685" y="5230890"/>
            <a:ext cx="1173250" cy="954508"/>
          </a:xfrm>
          <a:prstGeom prst="rect">
            <a:avLst/>
          </a:prstGeom>
        </p:spPr>
      </p:pic>
      <p:pic>
        <p:nvPicPr>
          <p:cNvPr id="8" name="Picture 7" descr="屏幕快照 2016-12-15 13.29.36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751" y="5205305"/>
            <a:ext cx="1550776" cy="118348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74721" y="6185398"/>
            <a:ext cx="70025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https://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results?q</a:t>
            </a:r>
            <a:r>
              <a:rPr lang="en-US" dirty="0" smtClean="0"/>
              <a:t>=%E9%97%AE%E5%80%99%E6%AD%8C&amp;sp=SBTqAwA%253D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981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35</Words>
  <Application>Microsoft Macintosh PowerPoint</Application>
  <PresentationFormat>On-screen Show (4:3)</PresentationFormat>
  <Paragraphs>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Delaware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Xiao Liu</dc:creator>
  <cp:lastModifiedBy>Xiao Liu</cp:lastModifiedBy>
  <cp:revision>5</cp:revision>
  <dcterms:created xsi:type="dcterms:W3CDTF">2016-12-15T18:18:25Z</dcterms:created>
  <dcterms:modified xsi:type="dcterms:W3CDTF">2016-12-15T18:50:57Z</dcterms:modified>
</cp:coreProperties>
</file>