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2" r:id="rId1"/>
    <p:sldMasterId id="2147483683" r:id="rId2"/>
    <p:sldMasterId id="2147483684" r:id="rId3"/>
  </p:sldMasterIdLst>
  <p:notesMasterIdLst>
    <p:notesMasterId r:id="rId181"/>
  </p:notesMasterIdLst>
  <p:sldIdLst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334" r:id="rId67"/>
    <p:sldId id="335" r:id="rId68"/>
    <p:sldId id="336" r:id="rId69"/>
    <p:sldId id="337" r:id="rId70"/>
    <p:sldId id="338" r:id="rId71"/>
    <p:sldId id="339" r:id="rId72"/>
    <p:sldId id="340" r:id="rId73"/>
    <p:sldId id="341" r:id="rId74"/>
    <p:sldId id="342" r:id="rId75"/>
    <p:sldId id="343" r:id="rId76"/>
    <p:sldId id="344" r:id="rId77"/>
    <p:sldId id="345" r:id="rId78"/>
    <p:sldId id="346" r:id="rId79"/>
    <p:sldId id="347" r:id="rId80"/>
    <p:sldId id="348" r:id="rId81"/>
    <p:sldId id="349" r:id="rId82"/>
    <p:sldId id="350" r:id="rId83"/>
    <p:sldId id="351" r:id="rId84"/>
    <p:sldId id="352" r:id="rId85"/>
    <p:sldId id="353" r:id="rId86"/>
    <p:sldId id="354" r:id="rId87"/>
    <p:sldId id="355" r:id="rId88"/>
    <p:sldId id="356" r:id="rId89"/>
    <p:sldId id="357" r:id="rId90"/>
    <p:sldId id="358" r:id="rId91"/>
    <p:sldId id="359" r:id="rId92"/>
    <p:sldId id="360" r:id="rId93"/>
    <p:sldId id="361" r:id="rId94"/>
    <p:sldId id="362" r:id="rId95"/>
    <p:sldId id="363" r:id="rId96"/>
    <p:sldId id="364" r:id="rId97"/>
    <p:sldId id="365" r:id="rId98"/>
    <p:sldId id="366" r:id="rId99"/>
    <p:sldId id="367" r:id="rId100"/>
    <p:sldId id="368" r:id="rId101"/>
    <p:sldId id="369" r:id="rId102"/>
    <p:sldId id="370" r:id="rId103"/>
    <p:sldId id="371" r:id="rId104"/>
    <p:sldId id="372" r:id="rId105"/>
    <p:sldId id="373" r:id="rId106"/>
    <p:sldId id="374" r:id="rId107"/>
    <p:sldId id="375" r:id="rId108"/>
    <p:sldId id="376" r:id="rId109"/>
    <p:sldId id="377" r:id="rId110"/>
    <p:sldId id="378" r:id="rId111"/>
    <p:sldId id="379" r:id="rId112"/>
    <p:sldId id="380" r:id="rId113"/>
    <p:sldId id="381" r:id="rId114"/>
    <p:sldId id="382" r:id="rId115"/>
    <p:sldId id="383" r:id="rId116"/>
    <p:sldId id="384" r:id="rId117"/>
    <p:sldId id="385" r:id="rId118"/>
    <p:sldId id="386" r:id="rId119"/>
    <p:sldId id="387" r:id="rId120"/>
    <p:sldId id="388" r:id="rId121"/>
    <p:sldId id="389" r:id="rId122"/>
    <p:sldId id="390" r:id="rId123"/>
    <p:sldId id="391" r:id="rId124"/>
    <p:sldId id="392" r:id="rId125"/>
    <p:sldId id="393" r:id="rId126"/>
    <p:sldId id="394" r:id="rId127"/>
    <p:sldId id="395" r:id="rId128"/>
    <p:sldId id="396" r:id="rId129"/>
    <p:sldId id="397" r:id="rId130"/>
    <p:sldId id="398" r:id="rId131"/>
    <p:sldId id="399" r:id="rId132"/>
    <p:sldId id="400" r:id="rId133"/>
    <p:sldId id="401" r:id="rId134"/>
    <p:sldId id="402" r:id="rId135"/>
    <p:sldId id="403" r:id="rId136"/>
    <p:sldId id="404" r:id="rId137"/>
    <p:sldId id="405" r:id="rId138"/>
    <p:sldId id="406" r:id="rId139"/>
    <p:sldId id="407" r:id="rId140"/>
    <p:sldId id="408" r:id="rId141"/>
    <p:sldId id="409" r:id="rId142"/>
    <p:sldId id="410" r:id="rId143"/>
    <p:sldId id="411" r:id="rId144"/>
    <p:sldId id="412" r:id="rId145"/>
    <p:sldId id="413" r:id="rId146"/>
    <p:sldId id="414" r:id="rId147"/>
    <p:sldId id="415" r:id="rId148"/>
    <p:sldId id="416" r:id="rId149"/>
    <p:sldId id="417" r:id="rId150"/>
    <p:sldId id="418" r:id="rId151"/>
    <p:sldId id="419" r:id="rId152"/>
    <p:sldId id="420" r:id="rId153"/>
    <p:sldId id="421" r:id="rId154"/>
    <p:sldId id="422" r:id="rId155"/>
    <p:sldId id="423" r:id="rId156"/>
    <p:sldId id="424" r:id="rId157"/>
    <p:sldId id="425" r:id="rId158"/>
    <p:sldId id="426" r:id="rId159"/>
    <p:sldId id="427" r:id="rId160"/>
    <p:sldId id="428" r:id="rId161"/>
    <p:sldId id="429" r:id="rId162"/>
    <p:sldId id="430" r:id="rId163"/>
    <p:sldId id="431" r:id="rId164"/>
    <p:sldId id="432" r:id="rId165"/>
    <p:sldId id="433" r:id="rId166"/>
    <p:sldId id="434" r:id="rId167"/>
    <p:sldId id="435" r:id="rId168"/>
    <p:sldId id="436" r:id="rId169"/>
    <p:sldId id="437" r:id="rId170"/>
    <p:sldId id="438" r:id="rId171"/>
    <p:sldId id="439" r:id="rId172"/>
    <p:sldId id="440" r:id="rId173"/>
    <p:sldId id="441" r:id="rId174"/>
    <p:sldId id="442" r:id="rId175"/>
    <p:sldId id="443" r:id="rId176"/>
    <p:sldId id="444" r:id="rId177"/>
    <p:sldId id="445" r:id="rId178"/>
    <p:sldId id="446" r:id="rId179"/>
    <p:sldId id="447" r:id="rId18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5"/>
    <p:restoredTop sz="91429"/>
  </p:normalViewPr>
  <p:slideViewPr>
    <p:cSldViewPr snapToGrid="0">
      <p:cViewPr varScale="1">
        <p:scale>
          <a:sx n="61" d="100"/>
          <a:sy n="61" d="100"/>
        </p:scale>
        <p:origin x="162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39.xml"/><Relationship Id="rId143" Type="http://schemas.openxmlformats.org/officeDocument/2006/relationships/slide" Target="slides/slide140.xml"/><Relationship Id="rId144" Type="http://schemas.openxmlformats.org/officeDocument/2006/relationships/slide" Target="slides/slide141.xml"/><Relationship Id="rId145" Type="http://schemas.openxmlformats.org/officeDocument/2006/relationships/slide" Target="slides/slide142.xml"/><Relationship Id="rId146" Type="http://schemas.openxmlformats.org/officeDocument/2006/relationships/slide" Target="slides/slide143.xml"/><Relationship Id="rId147" Type="http://schemas.openxmlformats.org/officeDocument/2006/relationships/slide" Target="slides/slide144.xml"/><Relationship Id="rId148" Type="http://schemas.openxmlformats.org/officeDocument/2006/relationships/slide" Target="slides/slide145.xml"/><Relationship Id="rId149" Type="http://schemas.openxmlformats.org/officeDocument/2006/relationships/slide" Target="slides/slide146.xml"/><Relationship Id="rId180" Type="http://schemas.openxmlformats.org/officeDocument/2006/relationships/slide" Target="slides/slide177.xml"/><Relationship Id="rId181" Type="http://schemas.openxmlformats.org/officeDocument/2006/relationships/notesMaster" Target="notesMasters/notesMaster1.xml"/><Relationship Id="rId182" Type="http://schemas.openxmlformats.org/officeDocument/2006/relationships/presProps" Target="presProp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83" Type="http://schemas.openxmlformats.org/officeDocument/2006/relationships/viewProps" Target="viewProps.xml"/><Relationship Id="rId184" Type="http://schemas.openxmlformats.org/officeDocument/2006/relationships/theme" Target="theme/theme1.xml"/><Relationship Id="rId185" Type="http://schemas.openxmlformats.org/officeDocument/2006/relationships/tableStyles" Target="tableStyles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Relationship Id="rId110" Type="http://schemas.openxmlformats.org/officeDocument/2006/relationships/slide" Target="slides/slide107.xml"/><Relationship Id="rId111" Type="http://schemas.openxmlformats.org/officeDocument/2006/relationships/slide" Target="slides/slide108.xml"/><Relationship Id="rId112" Type="http://schemas.openxmlformats.org/officeDocument/2006/relationships/slide" Target="slides/slide109.xml"/><Relationship Id="rId113" Type="http://schemas.openxmlformats.org/officeDocument/2006/relationships/slide" Target="slides/slide110.xml"/><Relationship Id="rId114" Type="http://schemas.openxmlformats.org/officeDocument/2006/relationships/slide" Target="slides/slide111.xml"/><Relationship Id="rId115" Type="http://schemas.openxmlformats.org/officeDocument/2006/relationships/slide" Target="slides/slide112.xml"/><Relationship Id="rId116" Type="http://schemas.openxmlformats.org/officeDocument/2006/relationships/slide" Target="slides/slide113.xml"/><Relationship Id="rId117" Type="http://schemas.openxmlformats.org/officeDocument/2006/relationships/slide" Target="slides/slide114.xml"/><Relationship Id="rId118" Type="http://schemas.openxmlformats.org/officeDocument/2006/relationships/slide" Target="slides/slide115.xml"/><Relationship Id="rId119" Type="http://schemas.openxmlformats.org/officeDocument/2006/relationships/slide" Target="slides/slide116.xml"/><Relationship Id="rId150" Type="http://schemas.openxmlformats.org/officeDocument/2006/relationships/slide" Target="slides/slide147.xml"/><Relationship Id="rId151" Type="http://schemas.openxmlformats.org/officeDocument/2006/relationships/slide" Target="slides/slide148.xml"/><Relationship Id="rId152" Type="http://schemas.openxmlformats.org/officeDocument/2006/relationships/slide" Target="slides/slide14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53" Type="http://schemas.openxmlformats.org/officeDocument/2006/relationships/slide" Target="slides/slide150.xml"/><Relationship Id="rId154" Type="http://schemas.openxmlformats.org/officeDocument/2006/relationships/slide" Target="slides/slide151.xml"/><Relationship Id="rId155" Type="http://schemas.openxmlformats.org/officeDocument/2006/relationships/slide" Target="slides/slide152.xml"/><Relationship Id="rId156" Type="http://schemas.openxmlformats.org/officeDocument/2006/relationships/slide" Target="slides/slide153.xml"/><Relationship Id="rId157" Type="http://schemas.openxmlformats.org/officeDocument/2006/relationships/slide" Target="slides/slide154.xml"/><Relationship Id="rId158" Type="http://schemas.openxmlformats.org/officeDocument/2006/relationships/slide" Target="slides/slide155.xml"/><Relationship Id="rId159" Type="http://schemas.openxmlformats.org/officeDocument/2006/relationships/slide" Target="slides/slide15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120" Type="http://schemas.openxmlformats.org/officeDocument/2006/relationships/slide" Target="slides/slide117.xml"/><Relationship Id="rId121" Type="http://schemas.openxmlformats.org/officeDocument/2006/relationships/slide" Target="slides/slide118.xml"/><Relationship Id="rId122" Type="http://schemas.openxmlformats.org/officeDocument/2006/relationships/slide" Target="slides/slide119.xml"/><Relationship Id="rId123" Type="http://schemas.openxmlformats.org/officeDocument/2006/relationships/slide" Target="slides/slide120.xml"/><Relationship Id="rId124" Type="http://schemas.openxmlformats.org/officeDocument/2006/relationships/slide" Target="slides/slide121.xml"/><Relationship Id="rId125" Type="http://schemas.openxmlformats.org/officeDocument/2006/relationships/slide" Target="slides/slide122.xml"/><Relationship Id="rId126" Type="http://schemas.openxmlformats.org/officeDocument/2006/relationships/slide" Target="slides/slide123.xml"/><Relationship Id="rId127" Type="http://schemas.openxmlformats.org/officeDocument/2006/relationships/slide" Target="slides/slide124.xml"/><Relationship Id="rId128" Type="http://schemas.openxmlformats.org/officeDocument/2006/relationships/slide" Target="slides/slide125.xml"/><Relationship Id="rId129" Type="http://schemas.openxmlformats.org/officeDocument/2006/relationships/slide" Target="slides/slide126.xml"/><Relationship Id="rId160" Type="http://schemas.openxmlformats.org/officeDocument/2006/relationships/slide" Target="slides/slide157.xml"/><Relationship Id="rId161" Type="http://schemas.openxmlformats.org/officeDocument/2006/relationships/slide" Target="slides/slide158.xml"/><Relationship Id="rId162" Type="http://schemas.openxmlformats.org/officeDocument/2006/relationships/slide" Target="slides/slide15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63" Type="http://schemas.openxmlformats.org/officeDocument/2006/relationships/slide" Target="slides/slide160.xml"/><Relationship Id="rId164" Type="http://schemas.openxmlformats.org/officeDocument/2006/relationships/slide" Target="slides/slide161.xml"/><Relationship Id="rId165" Type="http://schemas.openxmlformats.org/officeDocument/2006/relationships/slide" Target="slides/slide162.xml"/><Relationship Id="rId166" Type="http://schemas.openxmlformats.org/officeDocument/2006/relationships/slide" Target="slides/slide163.xml"/><Relationship Id="rId167" Type="http://schemas.openxmlformats.org/officeDocument/2006/relationships/slide" Target="slides/slide164.xml"/><Relationship Id="rId168" Type="http://schemas.openxmlformats.org/officeDocument/2006/relationships/slide" Target="slides/slide165.xml"/><Relationship Id="rId169" Type="http://schemas.openxmlformats.org/officeDocument/2006/relationships/slide" Target="slides/slide16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30" Type="http://schemas.openxmlformats.org/officeDocument/2006/relationships/slide" Target="slides/slide127.xml"/><Relationship Id="rId131" Type="http://schemas.openxmlformats.org/officeDocument/2006/relationships/slide" Target="slides/slide128.xml"/><Relationship Id="rId132" Type="http://schemas.openxmlformats.org/officeDocument/2006/relationships/slide" Target="slides/slide129.xml"/><Relationship Id="rId133" Type="http://schemas.openxmlformats.org/officeDocument/2006/relationships/slide" Target="slides/slide130.xml"/><Relationship Id="rId134" Type="http://schemas.openxmlformats.org/officeDocument/2006/relationships/slide" Target="slides/slide131.xml"/><Relationship Id="rId135" Type="http://schemas.openxmlformats.org/officeDocument/2006/relationships/slide" Target="slides/slide132.xml"/><Relationship Id="rId136" Type="http://schemas.openxmlformats.org/officeDocument/2006/relationships/slide" Target="slides/slide133.xml"/><Relationship Id="rId137" Type="http://schemas.openxmlformats.org/officeDocument/2006/relationships/slide" Target="slides/slide134.xml"/><Relationship Id="rId138" Type="http://schemas.openxmlformats.org/officeDocument/2006/relationships/slide" Target="slides/slide135.xml"/><Relationship Id="rId139" Type="http://schemas.openxmlformats.org/officeDocument/2006/relationships/slide" Target="slides/slide136.xml"/><Relationship Id="rId170" Type="http://schemas.openxmlformats.org/officeDocument/2006/relationships/slide" Target="slides/slide167.xml"/><Relationship Id="rId171" Type="http://schemas.openxmlformats.org/officeDocument/2006/relationships/slide" Target="slides/slide168.xml"/><Relationship Id="rId172" Type="http://schemas.openxmlformats.org/officeDocument/2006/relationships/slide" Target="slides/slide169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173" Type="http://schemas.openxmlformats.org/officeDocument/2006/relationships/slide" Target="slides/slide170.xml"/><Relationship Id="rId174" Type="http://schemas.openxmlformats.org/officeDocument/2006/relationships/slide" Target="slides/slide171.xml"/><Relationship Id="rId175" Type="http://schemas.openxmlformats.org/officeDocument/2006/relationships/slide" Target="slides/slide172.xml"/><Relationship Id="rId176" Type="http://schemas.openxmlformats.org/officeDocument/2006/relationships/slide" Target="slides/slide173.xml"/><Relationship Id="rId177" Type="http://schemas.openxmlformats.org/officeDocument/2006/relationships/slide" Target="slides/slide174.xml"/><Relationship Id="rId178" Type="http://schemas.openxmlformats.org/officeDocument/2006/relationships/slide" Target="slides/slide175.xml"/><Relationship Id="rId179" Type="http://schemas.openxmlformats.org/officeDocument/2006/relationships/slide" Target="slides/slide17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100" Type="http://schemas.openxmlformats.org/officeDocument/2006/relationships/slide" Target="slides/slide97.xml"/><Relationship Id="rId101" Type="http://schemas.openxmlformats.org/officeDocument/2006/relationships/slide" Target="slides/slide98.xml"/><Relationship Id="rId102" Type="http://schemas.openxmlformats.org/officeDocument/2006/relationships/slide" Target="slides/slide99.xml"/><Relationship Id="rId103" Type="http://schemas.openxmlformats.org/officeDocument/2006/relationships/slide" Target="slides/slide100.xml"/><Relationship Id="rId104" Type="http://schemas.openxmlformats.org/officeDocument/2006/relationships/slide" Target="slides/slide101.xml"/><Relationship Id="rId105" Type="http://schemas.openxmlformats.org/officeDocument/2006/relationships/slide" Target="slides/slide102.xml"/><Relationship Id="rId106" Type="http://schemas.openxmlformats.org/officeDocument/2006/relationships/slide" Target="slides/slide103.xml"/><Relationship Id="rId107" Type="http://schemas.openxmlformats.org/officeDocument/2006/relationships/slide" Target="slides/slide104.xml"/><Relationship Id="rId108" Type="http://schemas.openxmlformats.org/officeDocument/2006/relationships/slide" Target="slides/slide105.xml"/><Relationship Id="rId109" Type="http://schemas.openxmlformats.org/officeDocument/2006/relationships/slide" Target="slides/slide106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40" Type="http://schemas.openxmlformats.org/officeDocument/2006/relationships/slide" Target="slides/slide137.xml"/><Relationship Id="rId141" Type="http://schemas.openxmlformats.org/officeDocument/2006/relationships/slide" Target="slides/slide1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05944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1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1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1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1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1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1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1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1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1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1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1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1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1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1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1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1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1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1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1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5.xml"/></Relationships>
</file>

<file path=ppt/notesSlides/_rels/notesSlide1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6.xml"/></Relationships>
</file>

<file path=ppt/notesSlides/_rels/notesSlide1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63339687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463339687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0448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633396871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633396871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77086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49b9cdb467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49b9cdb467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741172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49b9cdb467_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49b9cdb467_8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092557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49b9cdb467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49b9cdb467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049015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49bece666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49bece666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655944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49bece6667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49bece6667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61068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49bece6667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49bece6667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79220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49bece6667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49bece6667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5135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33af3f5ac6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33af3f5ac6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83901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33af3f5ac6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33af3f5ac6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305357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49e86edf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49e86edf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4839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633396871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4633396871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811121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49e86edf2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49e86edf2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20881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49e86edf2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49e86edf2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955233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49e86edf2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49e86edf2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622588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49e86edf2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49e86edf2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我2008年得了铜牌。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808190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49e86edf2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49e86edf2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15157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49e86edf2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49e86edf2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950419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33af3f5ac6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33af3f5ac6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940435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49ea243443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49ea243443_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15778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33af3f5ac6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33af3f5ac6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54980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3af3f5ac6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3af3f5ac6_3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046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4633396871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4633396871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370279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33af3f5ac6_3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33af3f5ac6_3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79026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3af3f5ac6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3af3f5ac6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64764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33af3f5ac6_3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33af3f5ac6_3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990290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33af3f5ac6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33af3f5ac6_3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8423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33af3f5ac6_3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33af3f5ac6_3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444373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49c8f95c3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49c8f95c3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06327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49c8f95c3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49c8f95c3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685645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49b9cdb467_6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49b9cdb467_6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谢谢！再见！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66058398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33af3f5ac6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9" name="Google Shape;1189;g33af3f5ac6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93897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33af3f5ac6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33af3f5ac6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893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633396871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633396871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95990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49c8f95c38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49c8f95c38_2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377956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33af3f5ac6_7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33af3f5ac6_7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701458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33af3f5ac6_7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33af3f5ac6_7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993044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49c8f95c38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49c8f95c38_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5959414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49c8f95c38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49c8f95c38_2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0451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49c8f95c38_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4" name="Google Shape;1254;g49c8f95c38_2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564566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33af3f5ac6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33af3f5ac6_7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767390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33af3f5ac6_7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2" name="Google Shape;1272;g33af3f5ac6_7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47752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33af3f5ac6_7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33af3f5ac6_7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765668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3af3f5ac6_7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3af3f5ac6_7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4503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633396871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4633396871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7727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33af3f5ac6_1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33af3f5ac6_1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 everyone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Nice to meet you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18299752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33af3f5ac6_1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33af3f5ac6_1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name is William Mckinley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am very famous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5145765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49c8f95c38_5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49c8f95c38_5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birthday is January 29th 1843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I died I was very old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746649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49c8f95c38_5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49c8f95c38_5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love my wife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wife’s name is Ida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45960620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49c8f95c38_5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49c8f95c38_5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fought in the civil war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of my friends are dead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fought for the union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89213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49c8f95c38_5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8" name="Google Shape;1338;g49c8f95c38_5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like politics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served in the house of representitives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served as president of the USA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49102708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g49c8f95c38_5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6" name="Google Shape;1346;g49c8f95c38_5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was sworn in as president in 1897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During my presidency i hated tarrifs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396641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49c8f95c38_5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4" name="Google Shape;1354;g49c8f95c38_5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also declared war on spain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the end I won this war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0802255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49c8f95c38_5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49c8f95c38_5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231267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49c8f95c38_5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49c8f95c38_5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250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4633396871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4633396871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26737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33af3f5ac6_2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33af3f5ac6_2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4850604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33af3f5ac6_2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33af3f5ac6_2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我是英国女王。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我叫伊丽莎白。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88061509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33af3f5ac6_2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33af3f5ac6_2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4924402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33af3f5ac6_2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33af3f5ac6_2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我来自英国。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我是英国人。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0436736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49bece666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49bece666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260196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33af3f5ac6_2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33af3f5ac6_2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97560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33af3f5ac6_2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33af3f5ac6_2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arrow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1129705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49bece666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49bece6667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4090202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33af3f5ac6_2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33af3f5ac6_2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9513356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33af3f5ac6_2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33af3f5ac6_2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957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4633396871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4633396871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2617147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g33b012265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9" name="Google Shape;1439;g33b012265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050273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33af3f5ac6_2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33af3f5ac6_2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001444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33af3f5ac6_2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33af3f5ac6_2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847524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33b012265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33b012265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arrow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75276421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33b012265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33b012265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0499976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49bece66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49bece66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4356178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49d416594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49d416594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954869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49d856f75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1" name="Google Shape;1501;g49d856f75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6571710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g4a00dc4667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7" name="Google Shape;1507;g4a00dc4667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5980772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g4a00dc4667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4" name="Google Shape;1514;g4a00dc4667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014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4633396871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4633396871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67087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4a00dc4667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0" name="Google Shape;1520;g4a00dc4667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队长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3962565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g4a00dc4667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7" name="Google Shape;1527;g4a00dc4667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3832610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4a00dc4667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4a00dc4667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54459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4a00dc4667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4a00dc4667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808916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g4a00dc4667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6" name="Google Shape;1546;g4a00dc4667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924075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4a00dc4667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Google Shape;1553;g4a00dc4667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1679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g4a00dc4667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9" name="Google Shape;1559;g4a00dc4667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我打篮球。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我不打棒球。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4417437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g4a00dc4667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5" name="Google Shape;1565;g4a00dc4667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138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4633396871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4633396871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2011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633396871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4633396871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46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63339687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463339687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4633396871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2031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633396871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633396871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6376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4633396871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4633396871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52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9e5d005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49e5d005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6190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49e5d005d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49e5d005d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166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9e5d005d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9e5d005d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2306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49e5d005d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49e5d005d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我的生日是...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50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49e5d005d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49e5d005d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我肚子饿了。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我吃了...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2615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9e5d005d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9e5d005d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我有一个哥哥和一个弟弟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376361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9e5d005d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9e5d005d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692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49e5d005d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49e5d005d2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914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63339687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463339687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4633396871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782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49e5d005d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49e5d005d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9037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49e5d005d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49e5d005d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35961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3a09621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3a096216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928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3a096216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33a096216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4633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3a096216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3a096216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3301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3a096216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3a096216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35759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3a096216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3a096216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63772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3a096216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33a096216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73552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3a096216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3a096216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4166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3a096216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3a096216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360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63339687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463339687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22950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3a096216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3a096216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5253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3a096216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33a096216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41254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3a096216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3a096216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8156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3af3f5ac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3af3f5ac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8272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3af3f5ac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33af3f5ac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898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3af3f5ac6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3af3f5ac6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14455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3af3f5ac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3af3f5ac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3552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3af3f5ac6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3af3f5ac6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42501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3af3f5ac6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3af3f5ac6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Add: 这是我的....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60810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3af3f5ac6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33af3f5ac6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我不高兴。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为什么？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因为我没有杀我的太太。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8764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63339687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463339687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71479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33af3f5ac6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33af3f5ac6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39997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3af3f5ac6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33af3f5ac6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5065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3af3f5ac6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3af3f5ac6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我很高兴！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再见！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97887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3af3f5ac6_7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33af3f5ac6_7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1456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3af3f5ac6_7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33af3f5ac6_7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6309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3af3f5ac6_7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3af3f5ac6_7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1566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3af3f5ac6_7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33af3f5ac6_7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53193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3af3f5ac6_7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3af3f5ac6_7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853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3af3f5ac6_7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3af3f5ac6_7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她54岁。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128618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3af3f5ac6_7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33af3f5ac6_7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7441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63339687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463339687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0614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3af3f5ac6_7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3af3f5ac6_7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7704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3af3f5ac6_7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33af3f5ac6_7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5804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3af3f5ac6_7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33af3f5ac6_7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16005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3af3f5ac6_1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33af3f5ac6_1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652990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3af3f5ac6_1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3af3f5ac6_1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86625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3af3f5ac6_1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3af3f5ac6_1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287418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33af3f5ac6_1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33af3f5ac6_1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33605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3af3f5ac6_1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33af3f5ac6_1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46300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3af3f5ac6_1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3af3f5ac6_1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502807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3af3f5ac6_1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3af3f5ac6_1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795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633396871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463339687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763555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3af3f5ac6_1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33af3f5ac6_1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563393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33af3f5ac6_1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33af3f5ac6_1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40220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33af3f5ac6_1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33af3f5ac6_1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9596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3af3f5ac6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33af3f5ac6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18641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33af3f5ac6_4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33af3f5ac6_4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662959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3af3f5ac6_4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33af3f5ac6_4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52768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33af3f5ac6_4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33af3f5ac6_4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94649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33af3f5ac6_4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33af3f5ac6_4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315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3af3f5ac6_4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3af3f5ac6_4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656304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33af3f5ac6_4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33af3f5ac6_4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7809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633396871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4633396871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746385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3af3f5ac6_4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3af3f5ac6_4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693232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3af3f5ac6_4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33af3f5ac6_4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357416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3af3f5ac6_4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33af3f5ac6_4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043236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3af3f5ac6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33af3f5ac6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03490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3af3f5ac6_8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33af3f5ac6_8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892639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33af3f5ac6_8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33af3f5ac6_8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72682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33af3f5ac6_8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33af3f5ac6_8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7321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3af3f5ac6_8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33af3f5ac6_8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122239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33af3f5ac6_8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33af3f5ac6_8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8918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49c8f95c38_7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49c8f95c38_7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580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4633396871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4633396871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332301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49e5d005d2_1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49e5d005d2_1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2288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49e5d005d2_1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49e5d005d2_1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937430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49e5d005d2_1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49e5d005d2_1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649075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49e5d005d2_1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49e5d005d2_1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090634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33af3f5ac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33af3f5ac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79713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33af3f5ac6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33af3f5ac6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0602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3af3f5ac6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33af3f5ac6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809213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3af3f5ac6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3af3f5ac6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47743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33af3f5ac6_2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33af3f5ac6_2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26347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3af3f5ac6_2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3af3f5ac6_2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669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7" name="Google Shape;107;p27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2" name="Google Shape;112;p28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13" name="Google Shape;113;p28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9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" name="Google Shape;118;p29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19" name="Google Shape;119;p2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30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1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1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2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2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32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9" name="Google Shape;139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34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34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34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5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149" name="Google Shape;14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6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36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ni3" TargetMode="External"/><Relationship Id="rId4" Type="http://schemas.openxmlformats.org/officeDocument/2006/relationships/hyperlink" Target="http://www.purpleculture.net/pinyin_pronunciation/?pinyin=men5" TargetMode="External"/><Relationship Id="rId5" Type="http://schemas.openxmlformats.org/officeDocument/2006/relationships/hyperlink" Target="http://www.purpleculture.net/pinyin_pronunciation/?pinyin=hao3" TargetMode="External"/><Relationship Id="rId6" Type="http://schemas.openxmlformats.org/officeDocument/2006/relationships/hyperlink" Target="http://www.purpleculture.net/pinyin_pronunciation/?pinyin=hen3" TargetMode="External"/><Relationship Id="rId7" Type="http://schemas.openxmlformats.org/officeDocument/2006/relationships/hyperlink" Target="http://www.purpleculture.net/pinyin_pronunciation/?pinyin=gao1" TargetMode="External"/><Relationship Id="rId8" Type="http://schemas.openxmlformats.org/officeDocument/2006/relationships/hyperlink" Target="http://www.purpleculture.net/pinyin_pronunciation/?pinyin=xing4" TargetMode="External"/><Relationship Id="rId9" Type="http://schemas.openxmlformats.org/officeDocument/2006/relationships/hyperlink" Target="http://www.purpleculture.net/pinyin_pronunciation/?pinyin=ren4" TargetMode="External"/><Relationship Id="rId10" Type="http://schemas.openxmlformats.org/officeDocument/2006/relationships/hyperlink" Target="http://www.purpleculture.net/pinyin_pronunciation/?pinyin=shi5" TargetMode="External"/><Relationship Id="rId11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4" Type="http://schemas.openxmlformats.org/officeDocument/2006/relationships/image" Target="../media/image203.png"/><Relationship Id="rId5" Type="http://schemas.openxmlformats.org/officeDocument/2006/relationships/image" Target="../media/image20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4" Type="http://schemas.openxmlformats.org/officeDocument/2006/relationships/image" Target="../media/image206.jpg"/><Relationship Id="rId5" Type="http://schemas.openxmlformats.org/officeDocument/2006/relationships/image" Target="../media/image207.png"/><Relationship Id="rId6" Type="http://schemas.openxmlformats.org/officeDocument/2006/relationships/image" Target="../media/image20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4" Type="http://schemas.openxmlformats.org/officeDocument/2006/relationships/image" Target="../media/image210.png"/><Relationship Id="rId5" Type="http://schemas.openxmlformats.org/officeDocument/2006/relationships/image" Target="../media/image21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4" Type="http://schemas.openxmlformats.org/officeDocument/2006/relationships/image" Target="../media/image213.jpg"/><Relationship Id="rId5" Type="http://schemas.openxmlformats.org/officeDocument/2006/relationships/image" Target="../media/image214.png"/><Relationship Id="rId6" Type="http://schemas.openxmlformats.org/officeDocument/2006/relationships/image" Target="../media/image215.png"/><Relationship Id="rId7" Type="http://schemas.openxmlformats.org/officeDocument/2006/relationships/image" Target="../media/image216.png"/><Relationship Id="rId8" Type="http://schemas.openxmlformats.org/officeDocument/2006/relationships/image" Target="../media/image217.png"/><Relationship Id="rId9" Type="http://schemas.openxmlformats.org/officeDocument/2006/relationships/image" Target="../media/image21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4" Type="http://schemas.openxmlformats.org/officeDocument/2006/relationships/image" Target="../media/image220.jpg"/><Relationship Id="rId5" Type="http://schemas.openxmlformats.org/officeDocument/2006/relationships/image" Target="../media/image221.png"/><Relationship Id="rId6" Type="http://schemas.openxmlformats.org/officeDocument/2006/relationships/image" Target="../media/image22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4" Type="http://schemas.openxmlformats.org/officeDocument/2006/relationships/image" Target="../media/image224.jpg"/><Relationship Id="rId5" Type="http://schemas.openxmlformats.org/officeDocument/2006/relationships/image" Target="../media/image225.jpg"/><Relationship Id="rId6" Type="http://schemas.openxmlformats.org/officeDocument/2006/relationships/image" Target="../media/image226.png"/><Relationship Id="rId7" Type="http://schemas.openxmlformats.org/officeDocument/2006/relationships/image" Target="../media/image227.png"/><Relationship Id="rId8" Type="http://schemas.openxmlformats.org/officeDocument/2006/relationships/image" Target="../media/image228.png"/><Relationship Id="rId9" Type="http://schemas.openxmlformats.org/officeDocument/2006/relationships/image" Target="../media/image229.png"/><Relationship Id="rId10" Type="http://schemas.openxmlformats.org/officeDocument/2006/relationships/image" Target="../media/image230.png"/><Relationship Id="rId11" Type="http://schemas.openxmlformats.org/officeDocument/2006/relationships/image" Target="../media/image23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32.png"/><Relationship Id="rId5" Type="http://schemas.openxmlformats.org/officeDocument/2006/relationships/image" Target="../media/image233.png"/><Relationship Id="rId6" Type="http://schemas.openxmlformats.org/officeDocument/2006/relationships/image" Target="../media/image234.png"/><Relationship Id="rId7" Type="http://schemas.openxmlformats.org/officeDocument/2006/relationships/image" Target="../media/image23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236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jiao4" TargetMode="External"/><Relationship Id="rId5" Type="http://schemas.openxmlformats.org/officeDocument/2006/relationships/hyperlink" Target="http://www.purpleculture.net/pinyin_pronunciation/?pinyin=yue1" TargetMode="External"/><Relationship Id="rId6" Type="http://schemas.openxmlformats.org/officeDocument/2006/relationships/hyperlink" Target="http://www.purpleculture.net/pinyin_pronunciation/?pinyin=han4" TargetMode="External"/><Relationship Id="rId7" Type="http://schemas.openxmlformats.org/officeDocument/2006/relationships/hyperlink" Target="http://www.purpleculture.net/pinyin_pronunciation/?pinyin=ni2" TargetMode="External"/><Relationship Id="rId8" Type="http://schemas.openxmlformats.org/officeDocument/2006/relationships/hyperlink" Target="http://www.purpleculture.net/pinyin_pronunciation/?pinyin=yan4" TargetMode="External"/><Relationship Id="rId9" Type="http://schemas.openxmlformats.org/officeDocument/2006/relationships/hyperlink" Target="http://www.purpleculture.net/pinyin_pronunciation/?pinyin=ye3" TargetMode="External"/><Relationship Id="rId10" Type="http://schemas.openxmlformats.org/officeDocument/2006/relationships/hyperlink" Target="http://www.purpleculture.net/pinyin_pronunciation/?pinyin=sui4" TargetMode="External"/><Relationship Id="rId11" Type="http://schemas.openxmlformats.org/officeDocument/2006/relationships/image" Target="../media/image237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zi4" TargetMode="External"/><Relationship Id="rId12" Type="http://schemas.openxmlformats.org/officeDocument/2006/relationships/hyperlink" Target="http://www.purpleculture.net/pinyin_pronunciation/?pinyin=mei3" TargetMode="External"/><Relationship Id="rId13" Type="http://schemas.openxmlformats.org/officeDocument/2006/relationships/hyperlink" Target="http://www.purpleculture.net/pinyin_pronunciation/?pinyin=guo2" TargetMode="External"/><Relationship Id="rId14" Type="http://schemas.openxmlformats.org/officeDocument/2006/relationships/hyperlink" Target="http://www.purpleculture.net/pinyin_pronunciation/?pinyin=ye3" TargetMode="External"/><Relationship Id="rId15" Type="http://schemas.openxmlformats.org/officeDocument/2006/relationships/hyperlink" Target="http://www.purpleculture.net/pinyin_pronunciation/?pinyin=bin1" TargetMode="External"/><Relationship Id="rId16" Type="http://schemas.openxmlformats.org/officeDocument/2006/relationships/hyperlink" Target="http://www.purpleculture.net/pinyin_pronunciation/?pinyin=zhou1" TargetMode="External"/><Relationship Id="rId17" Type="http://schemas.openxmlformats.org/officeDocument/2006/relationships/image" Target="../media/image238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9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de5" TargetMode="External"/><Relationship Id="rId5" Type="http://schemas.openxmlformats.org/officeDocument/2006/relationships/hyperlink" Target="http://www.purpleculture.net/pinyin_pronunciation/?pinyin=sheng1" TargetMode="External"/><Relationship Id="rId6" Type="http://schemas.openxmlformats.org/officeDocument/2006/relationships/hyperlink" Target="http://www.purpleculture.net/pinyin_pronunciation/?pinyin=ri4" TargetMode="External"/><Relationship Id="rId7" Type="http://schemas.openxmlformats.org/officeDocument/2006/relationships/hyperlink" Target="http://www.purpleculture.net/pinyin_pronunciation/?pinyin=shi4" TargetMode="External"/><Relationship Id="rId8" Type="http://schemas.openxmlformats.org/officeDocument/2006/relationships/hyperlink" Target="http://www.purpleculture.net/pinyin_pronunciation/?pinyin=nian2" TargetMode="External"/><Relationship Id="rId9" Type="http://schemas.openxmlformats.org/officeDocument/2006/relationships/hyperlink" Target="http://www.purpleculture.net/pinyin_pronunciation/?pinyin=yue4" TargetMode="External"/><Relationship Id="rId10" Type="http://schemas.openxmlformats.org/officeDocument/2006/relationships/hyperlink" Target="http://www.purpleculture.net/pinyin_pronunciation/?pinyin=lai2" TargetMode="Externa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bu2" TargetMode="External"/><Relationship Id="rId12" Type="http://schemas.openxmlformats.org/officeDocument/2006/relationships/hyperlink" Target="http://www.purpleculture.net/pinyin_pronunciation/?pinyin=qiang3" TargetMode="External"/><Relationship Id="rId13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jiao4" TargetMode="External"/><Relationship Id="rId5" Type="http://schemas.openxmlformats.org/officeDocument/2006/relationships/hyperlink" Target="http://www.purpleculture.net/pinyin_pronunciation/?pinyin=luo2" TargetMode="External"/><Relationship Id="rId6" Type="http://schemas.openxmlformats.org/officeDocument/2006/relationships/hyperlink" Target="http://www.purpleculture.net/pinyin_pronunciation/?pinyin=bo2" TargetMode="External"/><Relationship Id="rId7" Type="http://schemas.openxmlformats.org/officeDocument/2006/relationships/hyperlink" Target="http://www.purpleculture.net/pinyin_pronunciation/?pinyin=te4" TargetMode="External"/><Relationship Id="rId8" Type="http://schemas.openxmlformats.org/officeDocument/2006/relationships/hyperlink" Target="http://www.purpleculture.net/pinyin_pronunciation/?pinyin=de2" TargetMode="External"/><Relationship Id="rId9" Type="http://schemas.openxmlformats.org/officeDocument/2006/relationships/hyperlink" Target="http://www.purpleculture.net/pinyin_pronunciation/?pinyin=ni2" TargetMode="External"/><Relationship Id="rId10" Type="http://schemas.openxmlformats.org/officeDocument/2006/relationships/hyperlink" Target="http://www.purpleculture.net/pinyin_pronunciation/?pinyin=ye3" TargetMode="External"/></Relationships>
</file>

<file path=ppt/slides/_rels/slide110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shang4" TargetMode="External"/><Relationship Id="rId12" Type="http://schemas.openxmlformats.org/officeDocument/2006/relationships/image" Target="../media/image23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0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ai4" TargetMode="External"/><Relationship Id="rId5" Type="http://schemas.openxmlformats.org/officeDocument/2006/relationships/hyperlink" Target="http://www.purpleculture.net/pinyin_pronunciation/?pinyin=hua1" TargetMode="External"/><Relationship Id="rId6" Type="http://schemas.openxmlformats.org/officeDocument/2006/relationships/hyperlink" Target="http://www.purpleculture.net/pinyin_pronunciation/?pinyin=yang4" TargetMode="External"/><Relationship Id="rId7" Type="http://schemas.openxmlformats.org/officeDocument/2006/relationships/hyperlink" Target="http://www.purpleculture.net/pinyin_pronunciation/?pinyin=hua2" TargetMode="External"/><Relationship Id="rId8" Type="http://schemas.openxmlformats.org/officeDocument/2006/relationships/hyperlink" Target="http://www.purpleculture.net/pinyin_pronunciation/?pinyin=bing1" TargetMode="External"/><Relationship Id="rId9" Type="http://schemas.openxmlformats.org/officeDocument/2006/relationships/hyperlink" Target="http://www.purpleculture.net/pinyin_pronunciation/?pinyin=ye3" TargetMode="External"/><Relationship Id="rId10" Type="http://schemas.openxmlformats.org/officeDocument/2006/relationships/hyperlink" Target="http://www.purpleculture.net/pinyin_pronunciation/?pinyin=shi2" TargetMode="External"/></Relationships>
</file>

<file path=ppt/slides/_rels/slide111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hun1" TargetMode="External"/><Relationship Id="rId12" Type="http://schemas.openxmlformats.org/officeDocument/2006/relationships/hyperlink" Target="http://www.purpleculture.net/pinyin_pronunciation/?pinyin=nian2" TargetMode="External"/><Relationship Id="rId13" Type="http://schemas.openxmlformats.org/officeDocument/2006/relationships/hyperlink" Target="http://www.purpleculture.net/pinyin_pronunciation/?pinyin=li2" TargetMode="External"/><Relationship Id="rId14" Type="http://schemas.openxmlformats.org/officeDocument/2006/relationships/image" Target="../media/image240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1.xml"/><Relationship Id="rId3" Type="http://schemas.openxmlformats.org/officeDocument/2006/relationships/hyperlink" Target="http://www.purpleculture.net/pinyin_pronunciation/?pinyin=ta1" TargetMode="External"/><Relationship Id="rId4" Type="http://schemas.openxmlformats.org/officeDocument/2006/relationships/hyperlink" Target="http://www.purpleculture.net/pinyin_pronunciation/?pinyin=shi4" TargetMode="External"/><Relationship Id="rId5" Type="http://schemas.openxmlformats.org/officeDocument/2006/relationships/hyperlink" Target="http://www.purpleculture.net/pinyin_pronunciation/?pinyin=wo3" TargetMode="External"/><Relationship Id="rId6" Type="http://schemas.openxmlformats.org/officeDocument/2006/relationships/hyperlink" Target="http://www.purpleculture.net/pinyin_pronunciation/?pinyin=de5" TargetMode="External"/><Relationship Id="rId7" Type="http://schemas.openxmlformats.org/officeDocument/2006/relationships/hyperlink" Target="http://www.purpleculture.net/pinyin_pronunciation/?pinyin=xian1" TargetMode="External"/><Relationship Id="rId8" Type="http://schemas.openxmlformats.org/officeDocument/2006/relationships/hyperlink" Target="http://www.purpleculture.net/pinyin_pronunciation/?pinyin=sheng5" TargetMode="External"/><Relationship Id="rId9" Type="http://schemas.openxmlformats.org/officeDocument/2006/relationships/hyperlink" Target="http://www.purpleculture.net/pinyin_pronunciation/?pinyin=men5" TargetMode="External"/><Relationship Id="rId10" Type="http://schemas.openxmlformats.org/officeDocument/2006/relationships/hyperlink" Target="http://www.purpleculture.net/pinyin_pronunciation/?pinyin=jie2" TargetMode="External"/></Relationships>
</file>

<file path=ppt/slides/_rels/slide112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ge5" TargetMode="External"/><Relationship Id="rId12" Type="http://schemas.openxmlformats.org/officeDocument/2006/relationships/hyperlink" Target="http://www.purpleculture.net/pinyin_pronunciation/?pinyin=hen3" TargetMode="External"/><Relationship Id="rId13" Type="http://schemas.openxmlformats.org/officeDocument/2006/relationships/hyperlink" Target="http://www.purpleculture.net/pinyin_pronunciation/?pinyin=xi3" TargetMode="External"/><Relationship Id="rId14" Type="http://schemas.openxmlformats.org/officeDocument/2006/relationships/hyperlink" Target="http://www.purpleculture.net/pinyin_pronunciation/?pinyin=huan5" TargetMode="External"/><Relationship Id="rId15" Type="http://schemas.openxmlformats.org/officeDocument/2006/relationships/hyperlink" Target="http://www.purpleculture.net/pinyin_pronunciation/?pinyin=de5" TargetMode="External"/><Relationship Id="rId16" Type="http://schemas.openxmlformats.org/officeDocument/2006/relationships/hyperlink" Target="http://www.purpleculture.net/pinyin_pronunciation/?pinyin=ren2" TargetMode="External"/><Relationship Id="rId17" Type="http://schemas.openxmlformats.org/officeDocument/2006/relationships/hyperlink" Target="http://www.purpleculture.net/pinyin_pronunciation/?pinyin=ta1" TargetMode="External"/><Relationship Id="rId18" Type="http://schemas.openxmlformats.org/officeDocument/2006/relationships/hyperlink" Target="http://www.purpleculture.net/pinyin_pronunciation/?pinyin=shi4" TargetMode="External"/><Relationship Id="rId19" Type="http://schemas.openxmlformats.org/officeDocument/2006/relationships/image" Target="../media/image241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2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jia1" TargetMode="External"/><Relationship Id="rId5" Type="http://schemas.openxmlformats.org/officeDocument/2006/relationships/hyperlink" Target="http://www.purpleculture.net/pinyin_pronunciation/?pinyin=you3" TargetMode="External"/><Relationship Id="rId6" Type="http://schemas.openxmlformats.org/officeDocument/2006/relationships/hyperlink" Target="http://www.purpleculture.net/pinyin_pronunciation/?pinyin=ma1" TargetMode="External"/><Relationship Id="rId7" Type="http://schemas.openxmlformats.org/officeDocument/2006/relationships/hyperlink" Target="http://www.purpleculture.net/pinyin_pronunciation/?pinyin=ma5" TargetMode="External"/><Relationship Id="rId8" Type="http://schemas.openxmlformats.org/officeDocument/2006/relationships/hyperlink" Target="http://www.purpleculture.net/pinyin_pronunciation/?pinyin=ba4" TargetMode="External"/><Relationship Id="rId9" Type="http://schemas.openxmlformats.org/officeDocument/2006/relationships/hyperlink" Target="http://www.purpleculture.net/pinyin_pronunciation/?pinyin=ba5" TargetMode="External"/><Relationship Id="rId10" Type="http://schemas.openxmlformats.org/officeDocument/2006/relationships/hyperlink" Target="http://www.purpleculture.net/pinyin_pronunciation/?pinyin=ge1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de2" TargetMode="External"/><Relationship Id="rId5" Type="http://schemas.openxmlformats.org/officeDocument/2006/relationships/hyperlink" Target="http://www.purpleculture.net/pinyin_pronunciation/?pinyin=le5" TargetMode="External"/><Relationship Id="rId6" Type="http://schemas.openxmlformats.org/officeDocument/2006/relationships/hyperlink" Target="http://www.purpleculture.net/pinyin_pronunciation/?pinyin=tong2" TargetMode="External"/><Relationship Id="rId7" Type="http://schemas.openxmlformats.org/officeDocument/2006/relationships/hyperlink" Target="http://www.purpleculture.net/pinyin_pronunciation/?pinyin=pai2" TargetMode="External"/><Relationship Id="rId8" Type="http://schemas.openxmlformats.org/officeDocument/2006/relationships/hyperlink" Target="http://www.purpleculture.net/pinyin_pronunciation/?pinyin=ai4" TargetMode="External"/><Relationship Id="rId9" Type="http://schemas.openxmlformats.org/officeDocument/2006/relationships/hyperlink" Target="http://www.purpleculture.net/pinyin_pronunciation/?pinyin=de5" TargetMode="External"/><Relationship Id="rId10" Type="http://schemas.openxmlformats.org/officeDocument/2006/relationships/image" Target="../media/image242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jiao4" TargetMode="External"/><Relationship Id="rId12" Type="http://schemas.openxmlformats.org/officeDocument/2006/relationships/hyperlink" Target="http://www.purpleculture.net/pinyin_pronunciation/?pinyin=ai4" TargetMode="External"/><Relationship Id="rId13" Type="http://schemas.openxmlformats.org/officeDocument/2006/relationships/image" Target="../media/image243.png"/><Relationship Id="rId14" Type="http://schemas.openxmlformats.org/officeDocument/2006/relationships/image" Target="../media/image24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4.xml"/><Relationship Id="rId3" Type="http://schemas.openxmlformats.org/officeDocument/2006/relationships/hyperlink" Target="http://www.purpleculture.net/pinyin_pronunciation/?pinyin=ta1" TargetMode="External"/><Relationship Id="rId4" Type="http://schemas.openxmlformats.org/officeDocument/2006/relationships/hyperlink" Target="http://www.purpleculture.net/pinyin_pronunciation/?pinyin=shi4" TargetMode="External"/><Relationship Id="rId5" Type="http://schemas.openxmlformats.org/officeDocument/2006/relationships/hyperlink" Target="http://www.purpleculture.net/pinyin_pronunciation/?pinyin=wo3" TargetMode="External"/><Relationship Id="rId6" Type="http://schemas.openxmlformats.org/officeDocument/2006/relationships/hyperlink" Target="http://www.purpleculture.net/pinyin_pronunciation/?pinyin=de5" TargetMode="External"/><Relationship Id="rId7" Type="http://schemas.openxmlformats.org/officeDocument/2006/relationships/hyperlink" Target="http://www.purpleculture.net/pinyin_pronunciation/?pinyin=gou3" TargetMode="External"/><Relationship Id="rId8" Type="http://schemas.openxmlformats.org/officeDocument/2006/relationships/hyperlink" Target="http://www.purpleculture.net/pinyin_pronunciation/?pinyin=hen3" TargetMode="External"/><Relationship Id="rId9" Type="http://schemas.openxmlformats.org/officeDocument/2006/relationships/hyperlink" Target="http://www.purpleculture.net/pinyin_pronunciation/?pinyin=xi3" TargetMode="External"/><Relationship Id="rId10" Type="http://schemas.openxmlformats.org/officeDocument/2006/relationships/hyperlink" Target="http://www.purpleculture.net/pinyin_pronunciation/?pinyin=huan5" TargetMode="External"/></Relationships>
</file>

<file path=ppt/slides/_rels/slide115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ta3" TargetMode="External"/><Relationship Id="rId12" Type="http://schemas.openxmlformats.org/officeDocument/2006/relationships/hyperlink" Target="http://www.purpleculture.net/pinyin_pronunciation/?pinyin=la1" TargetMode="External"/><Relationship Id="rId13" Type="http://schemas.openxmlformats.org/officeDocument/2006/relationships/hyperlink" Target="http://www.purpleculture.net/pinyin_pronunciation/?pinyin=li4" TargetMode="External"/><Relationship Id="rId14" Type="http://schemas.openxmlformats.org/officeDocument/2006/relationships/hyperlink" Target="http://www.purpleculture.net/pinyin_pronunciation/?pinyin=ping2" TargetMode="External"/><Relationship Id="rId15" Type="http://schemas.openxmlformats.org/officeDocument/2006/relationships/hyperlink" Target="http://www.purpleculture.net/pinyin_pronunciation/?pinyin=si1" TargetMode="External"/><Relationship Id="rId16" Type="http://schemas.openxmlformats.org/officeDocument/2006/relationships/hyperlink" Target="http://www.purpleculture.net/pinyin_pronunciation/?pinyin=ji1" TargetMode="External"/><Relationship Id="rId17" Type="http://schemas.openxmlformats.org/officeDocument/2006/relationships/image" Target="../media/image245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5.xml"/><Relationship Id="rId3" Type="http://schemas.openxmlformats.org/officeDocument/2006/relationships/hyperlink" Target="http://www.purpleculture.net/pinyin_pronunciation/?pinyin=ta1" TargetMode="External"/><Relationship Id="rId4" Type="http://schemas.openxmlformats.org/officeDocument/2006/relationships/hyperlink" Target="http://www.purpleculture.net/pinyin_pronunciation/?pinyin=shi4" TargetMode="External"/><Relationship Id="rId5" Type="http://schemas.openxmlformats.org/officeDocument/2006/relationships/hyperlink" Target="http://www.purpleculture.net/pinyin_pronunciation/?pinyin=wo3" TargetMode="External"/><Relationship Id="rId6" Type="http://schemas.openxmlformats.org/officeDocument/2006/relationships/hyperlink" Target="http://www.purpleculture.net/pinyin_pronunciation/?pinyin=de5" TargetMode="External"/><Relationship Id="rId7" Type="http://schemas.openxmlformats.org/officeDocument/2006/relationships/hyperlink" Target="http://www.purpleculture.net/pinyin_pronunciation/?pinyin=peng2" TargetMode="External"/><Relationship Id="rId8" Type="http://schemas.openxmlformats.org/officeDocument/2006/relationships/hyperlink" Target="http://www.purpleculture.net/pinyin_pronunciation/?pinyin=you3" TargetMode="External"/><Relationship Id="rId9" Type="http://schemas.openxmlformats.org/officeDocument/2006/relationships/hyperlink" Target="http://www.purpleculture.net/pinyin_pronunciation/?pinyin=jiao4" TargetMode="External"/><Relationship Id="rId10" Type="http://schemas.openxmlformats.org/officeDocument/2006/relationships/hyperlink" Target="http://www.purpleculture.net/pinyin_pronunciation/?pinyin=ye3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ai4" TargetMode="External"/><Relationship Id="rId5" Type="http://schemas.openxmlformats.org/officeDocument/2006/relationships/hyperlink" Target="http://www.purpleculture.net/pinyin_pronunciation/?pinyin=gou3" TargetMode="External"/><Relationship Id="rId6" Type="http://schemas.openxmlformats.org/officeDocument/2006/relationships/hyperlink" Target="http://www.purpleculture.net/pinyin_pronunciation/?pinyin=xiu4" TargetMode="External"/><Relationship Id="rId7" Type="http://schemas.openxmlformats.org/officeDocument/2006/relationships/hyperlink" Target="http://www.purpleculture.net/pinyin_pronunciation/?pinyin=de5" TargetMode="External"/><Relationship Id="rId8" Type="http://schemas.openxmlformats.org/officeDocument/2006/relationships/hyperlink" Target="http://www.purpleculture.net/pinyin_pronunciation/?pinyin=ye3" TargetMode="External"/><Relationship Id="rId9" Type="http://schemas.openxmlformats.org/officeDocument/2006/relationships/image" Target="../media/image246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zai4" TargetMode="External"/><Relationship Id="rId12" Type="http://schemas.openxmlformats.org/officeDocument/2006/relationships/hyperlink" Target="http://www.purpleculture.net/pinyin_pronunciation/?pinyin=jian4" TargetMode="External"/><Relationship Id="rId13" Type="http://schemas.openxmlformats.org/officeDocument/2006/relationships/image" Target="../media/image24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7.xml"/><Relationship Id="rId3" Type="http://schemas.openxmlformats.org/officeDocument/2006/relationships/hyperlink" Target="http://www.purpleculture.net/pinyin_pronunciation/?pinyin=hen3" TargetMode="External"/><Relationship Id="rId4" Type="http://schemas.openxmlformats.org/officeDocument/2006/relationships/hyperlink" Target="http://www.purpleculture.net/pinyin_pronunciation/?pinyin=gao1" TargetMode="External"/><Relationship Id="rId5" Type="http://schemas.openxmlformats.org/officeDocument/2006/relationships/hyperlink" Target="http://www.purpleculture.net/pinyin_pronunciation/?pinyin=xing4" TargetMode="External"/><Relationship Id="rId6" Type="http://schemas.openxmlformats.org/officeDocument/2006/relationships/hyperlink" Target="http://www.purpleculture.net/pinyin_pronunciation/?pinyin=ren4" TargetMode="External"/><Relationship Id="rId7" Type="http://schemas.openxmlformats.org/officeDocument/2006/relationships/hyperlink" Target="http://www.purpleculture.net/pinyin_pronunciation/?pinyin=shi5" TargetMode="External"/><Relationship Id="rId8" Type="http://schemas.openxmlformats.org/officeDocument/2006/relationships/hyperlink" Target="http://www.purpleculture.net/pinyin_pronunciation/?pinyin=ni3" TargetMode="External"/><Relationship Id="rId9" Type="http://schemas.openxmlformats.org/officeDocument/2006/relationships/hyperlink" Target="http://www.purpleculture.net/pinyin_pronunciation/?pinyin=xie4" TargetMode="External"/><Relationship Id="rId10" Type="http://schemas.openxmlformats.org/officeDocument/2006/relationships/hyperlink" Target="http://www.purpleculture.net/pinyin_pronunciation/?pinyin=xie5" TargetMode="Externa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248.jpg"/></Relationships>
</file>

<file path=ppt/slides/_rels/slide119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si1" TargetMode="External"/><Relationship Id="rId12" Type="http://schemas.openxmlformats.org/officeDocument/2006/relationships/hyperlink" Target="http://www.purpleculture.net/pinyin_pronunciation/?pinyin=hen3" TargetMode="External"/><Relationship Id="rId13" Type="http://schemas.openxmlformats.org/officeDocument/2006/relationships/hyperlink" Target="http://www.purpleculture.net/pinyin_pronunciation/?pinyin=gao1" TargetMode="External"/><Relationship Id="rId14" Type="http://schemas.openxmlformats.org/officeDocument/2006/relationships/hyperlink" Target="http://www.purpleculture.net/pinyin_pronunciation/?pinyin=xing4" TargetMode="External"/><Relationship Id="rId15" Type="http://schemas.openxmlformats.org/officeDocument/2006/relationships/hyperlink" Target="http://www.purpleculture.net/pinyin_pronunciation/?pinyin=ren4" TargetMode="External"/><Relationship Id="rId16" Type="http://schemas.openxmlformats.org/officeDocument/2006/relationships/hyperlink" Target="http://www.purpleculture.net/pinyin_pronunciation/?pinyin=shi5" TargetMode="External"/><Relationship Id="rId17" Type="http://schemas.openxmlformats.org/officeDocument/2006/relationships/hyperlink" Target="http://www.purpleculture.net/pinyin_pronunciation/?pinyin=men5" TargetMode="External"/><Relationship Id="rId18" Type="http://schemas.openxmlformats.org/officeDocument/2006/relationships/image" Target="../media/image24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9.xml"/><Relationship Id="rId3" Type="http://schemas.openxmlformats.org/officeDocument/2006/relationships/hyperlink" Target="http://www.purpleculture.net/pinyin_pronunciation/?pinyin=ni3" TargetMode="External"/><Relationship Id="rId4" Type="http://schemas.openxmlformats.org/officeDocument/2006/relationships/hyperlink" Target="http://www.purpleculture.net/pinyin_pronunciation/?pinyin=hao3" TargetMode="External"/><Relationship Id="rId5" Type="http://schemas.openxmlformats.org/officeDocument/2006/relationships/hyperlink" Target="http://www.purpleculture.net/pinyin_pronunciation/?pinyin=wo3" TargetMode="External"/><Relationship Id="rId6" Type="http://schemas.openxmlformats.org/officeDocument/2006/relationships/hyperlink" Target="http://www.purpleculture.net/pinyin_pronunciation/?pinyin=jiao4" TargetMode="External"/><Relationship Id="rId7" Type="http://schemas.openxmlformats.org/officeDocument/2006/relationships/hyperlink" Target="http://www.purpleculture.net/pinyin_pronunciation/?pinyin=wei1" TargetMode="External"/><Relationship Id="rId8" Type="http://schemas.openxmlformats.org/officeDocument/2006/relationships/hyperlink" Target="http://www.purpleculture.net/pinyin_pronunciation/?pinyin=luo4" TargetMode="External"/><Relationship Id="rId9" Type="http://schemas.openxmlformats.org/officeDocument/2006/relationships/hyperlink" Target="http://www.purpleculture.net/pinyin_pronunciation/?pinyin=shi3" TargetMode="External"/><Relationship Id="rId10" Type="http://schemas.openxmlformats.org/officeDocument/2006/relationships/hyperlink" Target="http://www.purpleculture.net/pinyin_pronunciation/?pinyin=mi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de5" TargetMode="External"/><Relationship Id="rId5" Type="http://schemas.openxmlformats.org/officeDocument/2006/relationships/hyperlink" Target="http://www.purpleculture.net/pinyin_pronunciation/?pinyin=sheng1" TargetMode="External"/><Relationship Id="rId6" Type="http://schemas.openxmlformats.org/officeDocument/2006/relationships/hyperlink" Target="http://www.purpleculture.net/pinyin_pronunciation/?pinyin=ri4" TargetMode="External"/><Relationship Id="rId7" Type="http://schemas.openxmlformats.org/officeDocument/2006/relationships/hyperlink" Target="http://www.purpleculture.net/pinyin_pronunciation/?pinyin=shi4" TargetMode="External"/><Relationship Id="rId8" Type="http://schemas.openxmlformats.org/officeDocument/2006/relationships/hyperlink" Target="http://www.purpleculture.net/pinyin_pronunciation/?pinyin=nian2" TargetMode="External"/><Relationship Id="rId9" Type="http://schemas.openxmlformats.org/officeDocument/2006/relationships/hyperlink" Target="http://www.purpleculture.net/pinyin_pronunciation/?pinyin=yue4" TargetMode="External"/><Relationship Id="rId10" Type="http://schemas.openxmlformats.org/officeDocument/2006/relationships/hyperlink" Target="http://www.purpleculture.net/pinyin_pronunciation/?pinyin=sui4" TargetMode="External"/><Relationship Id="rId11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ba1" TargetMode="External"/><Relationship Id="rId12" Type="http://schemas.openxmlformats.org/officeDocument/2006/relationships/hyperlink" Target="http://www.purpleculture.net/pinyin_pronunciation/?pinyin=sui4" TargetMode="External"/><Relationship Id="rId13" Type="http://schemas.openxmlformats.org/officeDocument/2006/relationships/image" Target="../media/image250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0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de5" TargetMode="External"/><Relationship Id="rId5" Type="http://schemas.openxmlformats.org/officeDocument/2006/relationships/hyperlink" Target="http://www.purpleculture.net/pinyin_pronunciation/?pinyin=sheng1" TargetMode="External"/><Relationship Id="rId6" Type="http://schemas.openxmlformats.org/officeDocument/2006/relationships/hyperlink" Target="http://www.purpleculture.net/pinyin_pronunciation/?pinyin=ri4" TargetMode="External"/><Relationship Id="rId7" Type="http://schemas.openxmlformats.org/officeDocument/2006/relationships/hyperlink" Target="http://www.purpleculture.net/pinyin_pronunciation/?pinyin=shi4" TargetMode="External"/><Relationship Id="rId8" Type="http://schemas.openxmlformats.org/officeDocument/2006/relationships/hyperlink" Target="http://www.purpleculture.net/pinyin_pronunciation/?pinyin=nian2" TargetMode="External"/><Relationship Id="rId9" Type="http://schemas.openxmlformats.org/officeDocument/2006/relationships/hyperlink" Target="http://www.purpleculture.net/pinyin_pronunciation/?pinyin=yue4" TargetMode="External"/><Relationship Id="rId10" Type="http://schemas.openxmlformats.org/officeDocument/2006/relationships/hyperlink" Target="http://www.purpleculture.net/pinyin_pronunciation/?pinyin=shi2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g"/><Relationship Id="rId4" Type="http://schemas.openxmlformats.org/officeDocument/2006/relationships/image" Target="../media/image252.png"/><Relationship Id="rId5" Type="http://schemas.openxmlformats.org/officeDocument/2006/relationships/hyperlink" Target="http://www.purpleculture.net/pinyin_pronunciation/?pinyin=wo3" TargetMode="External"/><Relationship Id="rId6" Type="http://schemas.openxmlformats.org/officeDocument/2006/relationships/hyperlink" Target="http://www.purpleculture.net/pinyin_pronunciation/?pinyin=lai2" TargetMode="External"/><Relationship Id="rId7" Type="http://schemas.openxmlformats.org/officeDocument/2006/relationships/hyperlink" Target="http://www.purpleculture.net/pinyin_pronunciation/?pinyin=zi4" TargetMode="External"/><Relationship Id="rId8" Type="http://schemas.openxmlformats.org/officeDocument/2006/relationships/hyperlink" Target="http://www.purpleculture.net/pinyin_pronunciation/?pinyin=mei3" TargetMode="External"/><Relationship Id="rId9" Type="http://schemas.openxmlformats.org/officeDocument/2006/relationships/hyperlink" Target="http://www.purpleculture.net/pinyin_pronunciation/?pinyin=guo2" TargetMode="External"/><Relationship Id="rId10" Type="http://schemas.openxmlformats.org/officeDocument/2006/relationships/hyperlink" Target="http://www.purpleculture.net/pinyin_pronunciation/?pinyin=zhu4" TargetMode="External"/><Relationship Id="rId11" Type="http://schemas.openxmlformats.org/officeDocument/2006/relationships/hyperlink" Target="http://www.purpleculture.net/pinyin_pronunciation/?pinyin=zai4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4.jpg"/><Relationship Id="rId12" Type="http://schemas.openxmlformats.org/officeDocument/2006/relationships/image" Target="../media/image255.jpg"/><Relationship Id="rId13" Type="http://schemas.openxmlformats.org/officeDocument/2006/relationships/hyperlink" Target="http://www.purpleculture.net/pinyin_pronunciation/?pinyin=ye3" TargetMode="External"/><Relationship Id="rId14" Type="http://schemas.openxmlformats.org/officeDocument/2006/relationships/hyperlink" Target="http://www.purpleculture.net/pinyin_pronunciation/?pinyin=shi4" TargetMode="External"/><Relationship Id="rId15" Type="http://schemas.openxmlformats.org/officeDocument/2006/relationships/hyperlink" Target="http://www.purpleculture.net/pinyin_pronunciation/?pinyin=yi1" TargetMode="External"/><Relationship Id="rId16" Type="http://schemas.openxmlformats.org/officeDocument/2006/relationships/hyperlink" Target="http://www.purpleculture.net/pinyin_pronunciation/?pinyin=ming2" TargetMode="External"/><Relationship Id="rId17" Type="http://schemas.openxmlformats.org/officeDocument/2006/relationships/hyperlink" Target="http://www.purpleculture.net/pinyin_pronunciation/?pinyin=shou3" TargetMode="External"/><Relationship Id="rId18" Type="http://schemas.openxmlformats.org/officeDocument/2006/relationships/hyperlink" Target="http://www.purpleculture.net/pinyin_pronunciation/?pinyin=yan3" TargetMode="External"/><Relationship Id="rId19" Type="http://schemas.openxmlformats.org/officeDocument/2006/relationships/hyperlink" Target="http://www.purpleculture.net/pinyin_pronunciation/?pinyin=yuan2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253.jpg"/><Relationship Id="rId4" Type="http://schemas.openxmlformats.org/officeDocument/2006/relationships/hyperlink" Target="http://www.purpleculture.net/pinyin_pronunciation/?pinyin=wo3" TargetMode="External"/><Relationship Id="rId5" Type="http://schemas.openxmlformats.org/officeDocument/2006/relationships/hyperlink" Target="http://www.purpleculture.net/pinyin_pronunciation/?pinyin=de5" TargetMode="External"/><Relationship Id="rId6" Type="http://schemas.openxmlformats.org/officeDocument/2006/relationships/hyperlink" Target="http://www.purpleculture.net/pinyin_pronunciation/?pinyin=ge1" TargetMode="External"/><Relationship Id="rId7" Type="http://schemas.openxmlformats.org/officeDocument/2006/relationships/hyperlink" Target="http://www.purpleculture.net/pinyin_pronunciation/?pinyin=ge5" TargetMode="External"/><Relationship Id="rId8" Type="http://schemas.openxmlformats.org/officeDocument/2006/relationships/hyperlink" Target="http://www.purpleculture.net/pinyin_pronunciation/?pinyin=he4" TargetMode="External"/><Relationship Id="rId9" Type="http://schemas.openxmlformats.org/officeDocument/2006/relationships/hyperlink" Target="http://www.purpleculture.net/pinyin_pronunciation/?pinyin=mo2" TargetMode="External"/><Relationship Id="rId10" Type="http://schemas.openxmlformats.org/officeDocument/2006/relationships/hyperlink" Target="http://www.purpleculture.net/pinyin_pronunciation/?pinyin=te4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g"/><Relationship Id="rId4" Type="http://schemas.openxmlformats.org/officeDocument/2006/relationships/image" Target="../media/image257.jpg"/><Relationship Id="rId5" Type="http://schemas.openxmlformats.org/officeDocument/2006/relationships/hyperlink" Target="http://www.purpleculture.net/pinyin_pronunciation/?pinyin=zhe4" TargetMode="External"/><Relationship Id="rId6" Type="http://schemas.openxmlformats.org/officeDocument/2006/relationships/hyperlink" Target="http://www.purpleculture.net/pinyin_pronunciation/?pinyin=shi4" TargetMode="External"/><Relationship Id="rId7" Type="http://schemas.openxmlformats.org/officeDocument/2006/relationships/hyperlink" Target="http://www.purpleculture.net/pinyin_pronunciation/?pinyin=wo3" TargetMode="External"/><Relationship Id="rId8" Type="http://schemas.openxmlformats.org/officeDocument/2006/relationships/hyperlink" Target="http://www.purpleculture.net/pinyin_pronunciation/?pinyin=de5" TargetMode="External"/><Relationship Id="rId9" Type="http://schemas.openxmlformats.org/officeDocument/2006/relationships/hyperlink" Target="http://www.purpleculture.net/pinyin_pronunciation/?pinyin=peng2" TargetMode="External"/><Relationship Id="rId10" Type="http://schemas.openxmlformats.org/officeDocument/2006/relationships/hyperlink" Target="http://www.purpleculture.net/pinyin_pronunciation/?pinyin=you3" TargetMode="External"/><Relationship Id="rId11" Type="http://schemas.openxmlformats.org/officeDocument/2006/relationships/image" Target="../media/image258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yan3" TargetMode="External"/><Relationship Id="rId12" Type="http://schemas.openxmlformats.org/officeDocument/2006/relationships/hyperlink" Target="http://www.purpleculture.net/pinyin_pronunciation/?pinyin=yuan2" TargetMode="External"/><Relationship Id="rId13" Type="http://schemas.openxmlformats.org/officeDocument/2006/relationships/hyperlink" Target="http://www.purpleculture.net/pinyin_pronunciation/?pinyin=ma1" TargetMode="External"/><Relationship Id="rId14" Type="http://schemas.openxmlformats.org/officeDocument/2006/relationships/hyperlink" Target="http://www.purpleculture.net/pinyin_pronunciation/?pinyin=ma5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259.jpg"/><Relationship Id="rId4" Type="http://schemas.openxmlformats.org/officeDocument/2006/relationships/image" Target="../media/image260.jpg"/><Relationship Id="rId5" Type="http://schemas.openxmlformats.org/officeDocument/2006/relationships/hyperlink" Target="http://www.purpleculture.net/pinyin_pronunciation/?pinyin=zhe4" TargetMode="External"/><Relationship Id="rId6" Type="http://schemas.openxmlformats.org/officeDocument/2006/relationships/hyperlink" Target="http://www.purpleculture.net/pinyin_pronunciation/?pinyin=shi4" TargetMode="External"/><Relationship Id="rId7" Type="http://schemas.openxmlformats.org/officeDocument/2006/relationships/hyperlink" Target="http://www.purpleculture.net/pinyin_pronunciation/?pinyin=wo3" TargetMode="External"/><Relationship Id="rId8" Type="http://schemas.openxmlformats.org/officeDocument/2006/relationships/hyperlink" Target="http://www.purpleculture.net/pinyin_pronunciation/?pinyin=de5" TargetMode="External"/><Relationship Id="rId9" Type="http://schemas.openxmlformats.org/officeDocument/2006/relationships/hyperlink" Target="http://www.purpleculture.net/pinyin_pronunciation/?pinyin=ba4" TargetMode="External"/><Relationship Id="rId10" Type="http://schemas.openxmlformats.org/officeDocument/2006/relationships/hyperlink" Target="http://www.purpleculture.net/pinyin_pronunciation/?pinyin=ba5" TargetMode="External"/></Relationships>
</file>

<file path=ppt/slides/_rels/slide125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ren2" TargetMode="External"/><Relationship Id="rId12" Type="http://schemas.openxmlformats.org/officeDocument/2006/relationships/hyperlink" Target="http://www.purpleculture.net/pinyin_pronunciation/?pinyin=liang3" TargetMode="External"/><Relationship Id="rId13" Type="http://schemas.openxmlformats.org/officeDocument/2006/relationships/hyperlink" Target="http://www.purpleculture.net/pinyin_pronunciation/?pinyin=ge4" TargetMode="External"/><Relationship Id="rId14" Type="http://schemas.openxmlformats.org/officeDocument/2006/relationships/hyperlink" Target="http://www.purpleculture.net/pinyin_pronunciation/?pinyin=ge1" TargetMode="External"/><Relationship Id="rId15" Type="http://schemas.openxmlformats.org/officeDocument/2006/relationships/hyperlink" Target="http://www.purpleculture.net/pinyin_pronunciation/?pinyin=ge5" TargetMode="External"/><Relationship Id="rId16" Type="http://schemas.openxmlformats.org/officeDocument/2006/relationships/hyperlink" Target="http://www.purpleculture.net/pinyin_pronunciation/?pinyin=mei2" TargetMode="External"/><Relationship Id="rId17" Type="http://schemas.openxmlformats.org/officeDocument/2006/relationships/hyperlink" Target="http://www.purpleculture.net/pinyin_pronunciation/?pinyin=jie3" TargetMode="External"/><Relationship Id="rId18" Type="http://schemas.openxmlformats.org/officeDocument/2006/relationships/hyperlink" Target="http://www.purpleculture.net/pinyin_pronunciation/?pinyin=mei4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261.jpg"/><Relationship Id="rId4" Type="http://schemas.openxmlformats.org/officeDocument/2006/relationships/image" Target="../media/image262.jpg"/><Relationship Id="rId5" Type="http://schemas.openxmlformats.org/officeDocument/2006/relationships/image" Target="../media/image263.jpg"/><Relationship Id="rId6" Type="http://schemas.openxmlformats.org/officeDocument/2006/relationships/hyperlink" Target="http://www.purpleculture.net/pinyin_pronunciation/?pinyin=wo3" TargetMode="External"/><Relationship Id="rId7" Type="http://schemas.openxmlformats.org/officeDocument/2006/relationships/hyperlink" Target="http://www.purpleculture.net/pinyin_pronunciation/?pinyin=jia1" TargetMode="External"/><Relationship Id="rId8" Type="http://schemas.openxmlformats.org/officeDocument/2006/relationships/hyperlink" Target="http://www.purpleculture.net/pinyin_pronunciation/?pinyin=you3" TargetMode="External"/><Relationship Id="rId9" Type="http://schemas.openxmlformats.org/officeDocument/2006/relationships/hyperlink" Target="http://www.purpleculture.net/pinyin_pronunciation/?pinyin=wu3" TargetMode="External"/><Relationship Id="rId10" Type="http://schemas.openxmlformats.org/officeDocument/2006/relationships/hyperlink" Target="http://www.purpleculture.net/pinyin_pronunciation/?pinyin=kou3" TargetMode="External"/></Relationships>
</file>

<file path=ppt/slides/_rels/slide126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shi4" TargetMode="External"/><Relationship Id="rId12" Type="http://schemas.openxmlformats.org/officeDocument/2006/relationships/hyperlink" Target="http://www.purpleculture.net/pinyin_pronunciation/?pinyin=ge1" TargetMode="External"/><Relationship Id="rId13" Type="http://schemas.openxmlformats.org/officeDocument/2006/relationships/hyperlink" Target="http://www.purpleculture.net/pinyin_pronunciation/?pinyin=shou3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264.jpg"/><Relationship Id="rId4" Type="http://schemas.openxmlformats.org/officeDocument/2006/relationships/hyperlink" Target="http://www.purpleculture.net/pinyin_pronunciation/?pinyin=wo3" TargetMode="External"/><Relationship Id="rId5" Type="http://schemas.openxmlformats.org/officeDocument/2006/relationships/hyperlink" Target="http://www.purpleculture.net/pinyin_pronunciation/?pinyin=xi3" TargetMode="External"/><Relationship Id="rId6" Type="http://schemas.openxmlformats.org/officeDocument/2006/relationships/hyperlink" Target="http://www.purpleculture.net/pinyin_pronunciation/?pinyin=huan1" TargetMode="External"/><Relationship Id="rId7" Type="http://schemas.openxmlformats.org/officeDocument/2006/relationships/hyperlink" Target="http://www.purpleculture.net/pinyin_pronunciation/?pinyin=zao4" TargetMode="External"/><Relationship Id="rId8" Type="http://schemas.openxmlformats.org/officeDocument/2006/relationships/hyperlink" Target="http://www.purpleculture.net/pinyin_pronunciation/?pinyin=xing2" TargetMode="External"/><Relationship Id="rId9" Type="http://schemas.openxmlformats.org/officeDocument/2006/relationships/image" Target="../media/image265.jpg"/><Relationship Id="rId10" Type="http://schemas.openxmlformats.org/officeDocument/2006/relationships/image" Target="../media/image266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g"/><Relationship Id="rId4" Type="http://schemas.openxmlformats.org/officeDocument/2006/relationships/image" Target="../media/image268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g"/><Relationship Id="rId4" Type="http://schemas.openxmlformats.org/officeDocument/2006/relationships/image" Target="../media/image270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hao3" TargetMode="External"/><Relationship Id="rId20" Type="http://schemas.openxmlformats.org/officeDocument/2006/relationships/hyperlink" Target="http://www.purpleculture.net/pinyin_pronunciation/?pinyin=men5" TargetMode="External"/><Relationship Id="rId21" Type="http://schemas.openxmlformats.org/officeDocument/2006/relationships/image" Target="../media/image271.jpg"/><Relationship Id="rId22" Type="http://schemas.openxmlformats.org/officeDocument/2006/relationships/image" Target="../media/image272.jpg"/><Relationship Id="rId10" Type="http://schemas.openxmlformats.org/officeDocument/2006/relationships/hyperlink" Target="http://www.purpleculture.net/pinyin_pronunciation/?pinyin=jiao4" TargetMode="External"/><Relationship Id="rId11" Type="http://schemas.openxmlformats.org/officeDocument/2006/relationships/hyperlink" Target="http://www.purpleculture.net/pinyin_pronunciation/?pinyin=ben3" TargetMode="External"/><Relationship Id="rId12" Type="http://schemas.openxmlformats.org/officeDocument/2006/relationships/hyperlink" Target="http://www.purpleculture.net/pinyin_pronunciation/?pinyin=xi1" TargetMode="External"/><Relationship Id="rId13" Type="http://schemas.openxmlformats.org/officeDocument/2006/relationships/hyperlink" Target="http://www.purpleculture.net/pinyin_pronunciation/?pinyin=meng1" TargetMode="External"/><Relationship Id="rId14" Type="http://schemas.openxmlformats.org/officeDocument/2006/relationships/hyperlink" Target="http://www.purpleculture.net/pinyin_pronunciation/?pinyin=si1" TargetMode="External"/><Relationship Id="rId15" Type="http://schemas.openxmlformats.org/officeDocument/2006/relationships/hyperlink" Target="http://www.purpleculture.net/pinyin_pronunciation/?pinyin=hen3" TargetMode="External"/><Relationship Id="rId16" Type="http://schemas.openxmlformats.org/officeDocument/2006/relationships/hyperlink" Target="http://www.purpleculture.net/pinyin_pronunciation/?pinyin=gao1" TargetMode="External"/><Relationship Id="rId17" Type="http://schemas.openxmlformats.org/officeDocument/2006/relationships/hyperlink" Target="http://www.purpleculture.net/pinyin_pronunciation/?pinyin=xing4" TargetMode="External"/><Relationship Id="rId18" Type="http://schemas.openxmlformats.org/officeDocument/2006/relationships/hyperlink" Target="http://www.purpleculture.net/pinyin_pronunciation/?pinyin=ren4" TargetMode="External"/><Relationship Id="rId19" Type="http://schemas.openxmlformats.org/officeDocument/2006/relationships/hyperlink" Target="http://www.purpleculture.net/pinyin_pronunciation/?pinyin=shi5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269.jpg"/><Relationship Id="rId4" Type="http://schemas.openxmlformats.org/officeDocument/2006/relationships/hyperlink" Target="http://www.purpleculture.net/pinyin_pronunciation/?pinyin=wo3" TargetMode="External"/><Relationship Id="rId5" Type="http://schemas.openxmlformats.org/officeDocument/2006/relationships/hyperlink" Target="http://www.purpleculture.net/pinyin_pronunciation/?pinyin=da3" TargetMode="External"/><Relationship Id="rId6" Type="http://schemas.openxmlformats.org/officeDocument/2006/relationships/hyperlink" Target="http://www.purpleculture.net/pinyin_pronunciation/?pinyin=lan2" TargetMode="External"/><Relationship Id="rId7" Type="http://schemas.openxmlformats.org/officeDocument/2006/relationships/hyperlink" Target="http://www.purpleculture.net/pinyin_pronunciation/?pinyin=qiu2" TargetMode="External"/><Relationship Id="rId8" Type="http://schemas.openxmlformats.org/officeDocument/2006/relationships/hyperlink" Target="http://www.purpleculture.net/pinyin_pronunciation/?pinyin=ni3" TargetMode="Externa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kai3" TargetMode="External"/><Relationship Id="rId12" Type="http://schemas.openxmlformats.org/officeDocument/2006/relationships/hyperlink" Target="http://www.purpleculture.net/pinyin_pronunciation/?pinyin=te4" TargetMode="External"/><Relationship Id="rId13" Type="http://schemas.openxmlformats.org/officeDocument/2006/relationships/hyperlink" Target="http://www.purpleculture.net/pinyin_pronunciation/?pinyin=lin2" TargetMode="External"/><Relationship Id="rId14" Type="http://schemas.openxmlformats.org/officeDocument/2006/relationships/hyperlink" Target="http://www.purpleculture.net/pinyin_pronunciation/?pinyin=shi4" TargetMode="External"/><Relationship Id="rId15" Type="http://schemas.openxmlformats.org/officeDocument/2006/relationships/hyperlink" Target="http://www.purpleculture.net/pinyin_pronunciation/?pinyin=ren2" TargetMode="External"/><Relationship Id="rId16" Type="http://schemas.openxmlformats.org/officeDocument/2006/relationships/hyperlink" Target="http://www.purpleculture.net/pinyin_pronunciation/?pinyin=bu2" TargetMode="External"/><Relationship Id="rId17" Type="http://schemas.openxmlformats.org/officeDocument/2006/relationships/hyperlink" Target="http://www.purpleculture.net/pinyin_pronunciation/?pinyin=shi5" TargetMode="External"/><Relationship Id="rId18" Type="http://schemas.openxmlformats.org/officeDocument/2006/relationships/hyperlink" Target="http://www.purpleculture.net/pinyin_pronunciation/?pinyin=zhong1" TargetMode="External"/><Relationship Id="rId19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lai2" TargetMode="External"/><Relationship Id="rId5" Type="http://schemas.openxmlformats.org/officeDocument/2006/relationships/hyperlink" Target="http://www.purpleculture.net/pinyin_pronunciation/?pinyin=zi4" TargetMode="External"/><Relationship Id="rId6" Type="http://schemas.openxmlformats.org/officeDocument/2006/relationships/hyperlink" Target="http://www.purpleculture.net/pinyin_pronunciation/?pinyin=mei3" TargetMode="External"/><Relationship Id="rId7" Type="http://schemas.openxmlformats.org/officeDocument/2006/relationships/hyperlink" Target="http://www.purpleculture.net/pinyin_pronunciation/?pinyin=guo2" TargetMode="External"/><Relationship Id="rId8" Type="http://schemas.openxmlformats.org/officeDocument/2006/relationships/hyperlink" Target="http://www.purpleculture.net/pinyin_pronunciation/?pinyin=e2" TargetMode="External"/><Relationship Id="rId9" Type="http://schemas.openxmlformats.org/officeDocument/2006/relationships/hyperlink" Target="http://www.purpleculture.net/pinyin_pronunciation/?pinyin=hai4" TargetMode="External"/><Relationship Id="rId10" Type="http://schemas.openxmlformats.org/officeDocument/2006/relationships/hyperlink" Target="http://www.purpleculture.net/pinyin_pronunciation/?pinyin=zhou1" TargetMode="External"/></Relationships>
</file>

<file path=ppt/slides/_rels/slide1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4.jpg"/><Relationship Id="rId12" Type="http://schemas.openxmlformats.org/officeDocument/2006/relationships/hyperlink" Target="http://www.purpleculture.net/pinyin_pronunciation/?pinyin=ye3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269.jpg"/><Relationship Id="rId4" Type="http://schemas.openxmlformats.org/officeDocument/2006/relationships/hyperlink" Target="http://www.purpleculture.net/pinyin_pronunciation/?pinyin=wo3" TargetMode="External"/><Relationship Id="rId5" Type="http://schemas.openxmlformats.org/officeDocument/2006/relationships/hyperlink" Target="http://www.purpleculture.net/pinyin_pronunciation/?pinyin=wei4" TargetMode="External"/><Relationship Id="rId6" Type="http://schemas.openxmlformats.org/officeDocument/2006/relationships/hyperlink" Target="http://www.purpleculture.net/pinyin_pronunciation/?pinyin=da3" TargetMode="External"/><Relationship Id="rId7" Type="http://schemas.openxmlformats.org/officeDocument/2006/relationships/hyperlink" Target="http://www.purpleculture.net/pinyin_pronunciation/?pinyin=lan2" TargetMode="External"/><Relationship Id="rId8" Type="http://schemas.openxmlformats.org/officeDocument/2006/relationships/hyperlink" Target="http://www.purpleculture.net/pinyin_pronunciation/?pinyin=qiu2" TargetMode="External"/><Relationship Id="rId9" Type="http://schemas.openxmlformats.org/officeDocument/2006/relationships/image" Target="../media/image273.jpg"/><Relationship Id="rId10" Type="http://schemas.openxmlformats.org/officeDocument/2006/relationships/hyperlink" Target="http://www.purpleculture.net/pinyin_pronunciation/?pinyin=ai4" TargetMode="External"/></Relationships>
</file>

<file path=ppt/slides/_rels/slide131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ao4" TargetMode="External"/><Relationship Id="rId20" Type="http://schemas.openxmlformats.org/officeDocument/2006/relationships/image" Target="../media/image276.jpg"/><Relationship Id="rId10" Type="http://schemas.openxmlformats.org/officeDocument/2006/relationships/hyperlink" Target="http://www.purpleculture.net/pinyin_pronunciation/?pinyin=da4" TargetMode="External"/><Relationship Id="rId11" Type="http://schemas.openxmlformats.org/officeDocument/2006/relationships/hyperlink" Target="http://www.purpleculture.net/pinyin_pronunciation/?pinyin=li4" TargetMode="External"/><Relationship Id="rId12" Type="http://schemas.openxmlformats.org/officeDocument/2006/relationships/hyperlink" Target="http://www.purpleculture.net/pinyin_pronunciation/?pinyin=ya4" TargetMode="External"/><Relationship Id="rId13" Type="http://schemas.openxmlformats.org/officeDocument/2006/relationships/hyperlink" Target="http://www.purpleculture.net/pinyin_pronunciation/?pinyin=mo4" TargetMode="External"/><Relationship Id="rId14" Type="http://schemas.openxmlformats.org/officeDocument/2006/relationships/hyperlink" Target="http://www.purpleculture.net/pinyin_pronunciation/?pinyin=er3" TargetMode="External"/><Relationship Id="rId15" Type="http://schemas.openxmlformats.org/officeDocument/2006/relationships/hyperlink" Target="http://www.purpleculture.net/pinyin_pronunciation/?pinyin=ben3" TargetMode="External"/><Relationship Id="rId16" Type="http://schemas.openxmlformats.org/officeDocument/2006/relationships/image" Target="../media/image275.jpg"/><Relationship Id="rId17" Type="http://schemas.openxmlformats.org/officeDocument/2006/relationships/hyperlink" Target="http://www.purpleculture.net/pinyin_pronunciation/?pinyin=er4" TargetMode="External"/><Relationship Id="rId18" Type="http://schemas.openxmlformats.org/officeDocument/2006/relationships/hyperlink" Target="http://www.purpleculture.net/pinyin_pronunciation/?pinyin=shi2" TargetMode="External"/><Relationship Id="rId19" Type="http://schemas.openxmlformats.org/officeDocument/2006/relationships/hyperlink" Target="http://www.purpleculture.net/pinyin_pronunciation/?pinyin=sui4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269.jpg"/><Relationship Id="rId4" Type="http://schemas.openxmlformats.org/officeDocument/2006/relationships/hyperlink" Target="http://www.purpleculture.net/pinyin_pronunciation/?pinyin=wo3" TargetMode="External"/><Relationship Id="rId5" Type="http://schemas.openxmlformats.org/officeDocument/2006/relationships/hyperlink" Target="http://www.purpleculture.net/pinyin_pronunciation/?pinyin=hen3" TargetMode="External"/><Relationship Id="rId6" Type="http://schemas.openxmlformats.org/officeDocument/2006/relationships/hyperlink" Target="http://www.purpleculture.net/pinyin_pronunciation/?pinyin=gao1" TargetMode="External"/><Relationship Id="rId7" Type="http://schemas.openxmlformats.org/officeDocument/2006/relationships/hyperlink" Target="http://www.purpleculture.net/pinyin_pronunciation/?pinyin=lai2" TargetMode="External"/><Relationship Id="rId8" Type="http://schemas.openxmlformats.org/officeDocument/2006/relationships/hyperlink" Target="http://www.purpleculture.net/pinyin_pronunciation/?pinyin=zi4" TargetMode="External"/></Relationships>
</file>

<file path=ppt/slides/_rels/slide132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he4" TargetMode="External"/><Relationship Id="rId20" Type="http://schemas.openxmlformats.org/officeDocument/2006/relationships/hyperlink" Target="http://www.purpleculture.net/pinyin_pronunciation/?pinyin=ge1" TargetMode="External"/><Relationship Id="rId21" Type="http://schemas.openxmlformats.org/officeDocument/2006/relationships/hyperlink" Target="http://www.purpleculture.net/pinyin_pronunciation/?pinyin=ge5" TargetMode="External"/><Relationship Id="rId22" Type="http://schemas.openxmlformats.org/officeDocument/2006/relationships/hyperlink" Target="http://www.purpleculture.net/pinyin_pronunciation/?pinyin=san1" TargetMode="External"/><Relationship Id="rId23" Type="http://schemas.openxmlformats.org/officeDocument/2006/relationships/hyperlink" Target="http://www.purpleculture.net/pinyin_pronunciation/?pinyin=jie3" TargetMode="External"/><Relationship Id="rId24" Type="http://schemas.openxmlformats.org/officeDocument/2006/relationships/hyperlink" Target="http://www.purpleculture.net/pinyin_pronunciation/?pinyin=jie5" TargetMode="External"/><Relationship Id="rId10" Type="http://schemas.openxmlformats.org/officeDocument/2006/relationships/hyperlink" Target="http://www.purpleculture.net/pinyin_pronunciation/?pinyin=ma1" TargetMode="External"/><Relationship Id="rId11" Type="http://schemas.openxmlformats.org/officeDocument/2006/relationships/hyperlink" Target="http://www.purpleculture.net/pinyin_pronunciation/?pinyin=ma5" TargetMode="External"/><Relationship Id="rId12" Type="http://schemas.openxmlformats.org/officeDocument/2006/relationships/image" Target="../media/image277.png"/><Relationship Id="rId13" Type="http://schemas.openxmlformats.org/officeDocument/2006/relationships/image" Target="../media/image278.jpg"/><Relationship Id="rId14" Type="http://schemas.openxmlformats.org/officeDocument/2006/relationships/hyperlink" Target="http://www.purpleculture.net/pinyin_pronunciation/?pinyin=shi4" TargetMode="External"/><Relationship Id="rId15" Type="http://schemas.openxmlformats.org/officeDocument/2006/relationships/hyperlink" Target="http://www.purpleculture.net/pinyin_pronunciation/?pinyin=jia1" TargetMode="External"/><Relationship Id="rId16" Type="http://schemas.openxmlformats.org/officeDocument/2006/relationships/hyperlink" Target="http://www.purpleculture.net/pinyin_pronunciation/?pinyin=ren2" TargetMode="External"/><Relationship Id="rId17" Type="http://schemas.openxmlformats.org/officeDocument/2006/relationships/hyperlink" Target="http://www.purpleculture.net/pinyin_pronunciation/?pinyin=you3" TargetMode="External"/><Relationship Id="rId18" Type="http://schemas.openxmlformats.org/officeDocument/2006/relationships/hyperlink" Target="http://www.purpleculture.net/pinyin_pronunciation/?pinyin=liang3" TargetMode="External"/><Relationship Id="rId19" Type="http://schemas.openxmlformats.org/officeDocument/2006/relationships/hyperlink" Target="http://www.purpleculture.net/pinyin_pronunciation/?pinyin=ge4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269.jpg"/><Relationship Id="rId4" Type="http://schemas.openxmlformats.org/officeDocument/2006/relationships/hyperlink" Target="http://www.purpleculture.net/pinyin_pronunciation/?pinyin=zhe4" TargetMode="External"/><Relationship Id="rId5" Type="http://schemas.openxmlformats.org/officeDocument/2006/relationships/hyperlink" Target="http://www.purpleculture.net/pinyin_pronunciation/?pinyin=wo3" TargetMode="External"/><Relationship Id="rId6" Type="http://schemas.openxmlformats.org/officeDocument/2006/relationships/hyperlink" Target="http://www.purpleculture.net/pinyin_pronunciation/?pinyin=de5" TargetMode="External"/><Relationship Id="rId7" Type="http://schemas.openxmlformats.org/officeDocument/2006/relationships/hyperlink" Target="http://www.purpleculture.net/pinyin_pronunciation/?pinyin=ba4" TargetMode="External"/><Relationship Id="rId8" Type="http://schemas.openxmlformats.org/officeDocument/2006/relationships/hyperlink" Target="http://www.purpleculture.net/pinyin_pronunciation/?pinyin=ba5" TargetMode="External"/></Relationships>
</file>

<file path=ppt/slides/_rels/slide133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li2" TargetMode="External"/><Relationship Id="rId20" Type="http://schemas.openxmlformats.org/officeDocument/2006/relationships/hyperlink" Target="http://www.purpleculture.net/pinyin_pronunciation/?pinyin=liu4" TargetMode="External"/><Relationship Id="rId21" Type="http://schemas.openxmlformats.org/officeDocument/2006/relationships/image" Target="../media/image280.jpg"/><Relationship Id="rId22" Type="http://schemas.openxmlformats.org/officeDocument/2006/relationships/hyperlink" Target="http://www.purpleculture.net/pinyin_pronunciation/?pinyin=mei2" TargetMode="External"/><Relationship Id="rId23" Type="http://schemas.openxmlformats.org/officeDocument/2006/relationships/hyperlink" Target="http://www.purpleculture.net/pinyin_pronunciation/?pinyin=sha1" TargetMode="External"/><Relationship Id="rId24" Type="http://schemas.openxmlformats.org/officeDocument/2006/relationships/hyperlink" Target="http://www.purpleculture.net/pinyin_pronunciation/?pinyin=jiu3" TargetMode="External"/><Relationship Id="rId25" Type="http://schemas.openxmlformats.org/officeDocument/2006/relationships/image" Target="../media/image281.jpg"/><Relationship Id="rId10" Type="http://schemas.openxmlformats.org/officeDocument/2006/relationships/hyperlink" Target="http://www.purpleculture.net/pinyin_pronunciation/?pinyin=san1" TargetMode="External"/><Relationship Id="rId11" Type="http://schemas.openxmlformats.org/officeDocument/2006/relationships/hyperlink" Target="http://www.purpleculture.net/pinyin_pronunciation/?pinyin=shi2" TargetMode="External"/><Relationship Id="rId12" Type="http://schemas.openxmlformats.org/officeDocument/2006/relationships/hyperlink" Target="http://www.purpleculture.net/pinyin_pronunciation/?pinyin=ba1" TargetMode="External"/><Relationship Id="rId13" Type="http://schemas.openxmlformats.org/officeDocument/2006/relationships/hyperlink" Target="http://www.purpleculture.net/pinyin_pronunciation/?pinyin=sui4" TargetMode="External"/><Relationship Id="rId14" Type="http://schemas.openxmlformats.org/officeDocument/2006/relationships/image" Target="../media/image279.jpg"/><Relationship Id="rId15" Type="http://schemas.openxmlformats.org/officeDocument/2006/relationships/hyperlink" Target="http://www.purpleculture.net/pinyin_pronunciation/?pinyin=ao4" TargetMode="External"/><Relationship Id="rId16" Type="http://schemas.openxmlformats.org/officeDocument/2006/relationships/hyperlink" Target="http://www.purpleculture.net/pinyin_pronunciation/?pinyin=li4" TargetMode="External"/><Relationship Id="rId17" Type="http://schemas.openxmlformats.org/officeDocument/2006/relationships/hyperlink" Target="http://www.purpleculture.net/pinyin_pronunciation/?pinyin=wei1" TargetMode="External"/><Relationship Id="rId18" Type="http://schemas.openxmlformats.org/officeDocument/2006/relationships/hyperlink" Target="http://www.purpleculture.net/pinyin_pronunciation/?pinyin=ya4" TargetMode="External"/><Relationship Id="rId19" Type="http://schemas.openxmlformats.org/officeDocument/2006/relationships/hyperlink" Target="http://www.purpleculture.net/pinyin_pronunciation/?pinyin=er4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269.jpg"/><Relationship Id="rId4" Type="http://schemas.openxmlformats.org/officeDocument/2006/relationships/hyperlink" Target="http://www.purpleculture.net/pinyin_pronunciation/?pinyin=wo3" TargetMode="External"/><Relationship Id="rId5" Type="http://schemas.openxmlformats.org/officeDocument/2006/relationships/hyperlink" Target="http://www.purpleculture.net/pinyin_pronunciation/?pinyin=jie3" TargetMode="External"/><Relationship Id="rId6" Type="http://schemas.openxmlformats.org/officeDocument/2006/relationships/hyperlink" Target="http://www.purpleculture.net/pinyin_pronunciation/?pinyin=jie5" TargetMode="External"/><Relationship Id="rId7" Type="http://schemas.openxmlformats.org/officeDocument/2006/relationships/hyperlink" Target="http://www.purpleculture.net/pinyin_pronunciation/?pinyin=ai4" TargetMode="External"/><Relationship Id="rId8" Type="http://schemas.openxmlformats.org/officeDocument/2006/relationships/hyperlink" Target="http://www.purpleculture.net/pinyin_pronunciation/?pinyin=mi3" TargetMode="External"/></Relationships>
</file>

<file path=ppt/slides/_rels/slide134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er4" TargetMode="External"/><Relationship Id="rId12" Type="http://schemas.openxmlformats.org/officeDocument/2006/relationships/image" Target="../media/image282.jpg"/><Relationship Id="rId13" Type="http://schemas.openxmlformats.org/officeDocument/2006/relationships/hyperlink" Target="http://www.purpleculture.net/pinyin_pronunciation/?pinyin=li4" TargetMode="External"/><Relationship Id="rId14" Type="http://schemas.openxmlformats.org/officeDocument/2006/relationships/hyperlink" Target="http://www.purpleculture.net/pinyin_pronunciation/?pinyin=ya4" TargetMode="External"/><Relationship Id="rId15" Type="http://schemas.openxmlformats.org/officeDocument/2006/relationships/hyperlink" Target="http://www.purpleculture.net/pinyin_pronunciation/?pinyin=mu3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269.jpg"/><Relationship Id="rId4" Type="http://schemas.openxmlformats.org/officeDocument/2006/relationships/hyperlink" Target="http://www.purpleculture.net/pinyin_pronunciation/?pinyin=wo3" TargetMode="External"/><Relationship Id="rId5" Type="http://schemas.openxmlformats.org/officeDocument/2006/relationships/hyperlink" Target="http://www.purpleculture.net/pinyin_pronunciation/?pinyin=ge1" TargetMode="External"/><Relationship Id="rId6" Type="http://schemas.openxmlformats.org/officeDocument/2006/relationships/hyperlink" Target="http://www.purpleculture.net/pinyin_pronunciation/?pinyin=ge5" TargetMode="External"/><Relationship Id="rId7" Type="http://schemas.openxmlformats.org/officeDocument/2006/relationships/hyperlink" Target="http://www.purpleculture.net/pinyin_pronunciation/?pinyin=xiao1" TargetMode="External"/><Relationship Id="rId8" Type="http://schemas.openxmlformats.org/officeDocument/2006/relationships/hyperlink" Target="http://www.purpleculture.net/pinyin_pronunciation/?pinyin=en1" TargetMode="External"/><Relationship Id="rId9" Type="http://schemas.openxmlformats.org/officeDocument/2006/relationships/hyperlink" Target="http://www.purpleculture.net/pinyin_pronunciation/?pinyin=san1" TargetMode="External"/><Relationship Id="rId10" Type="http://schemas.openxmlformats.org/officeDocument/2006/relationships/hyperlink" Target="http://www.purpleculture.net/pinyin_pronunciation/?pinyin=shi2" TargetMode="External"/></Relationships>
</file>

<file path=ppt/slides/_rels/slide135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lan2" TargetMode="External"/><Relationship Id="rId20" Type="http://schemas.openxmlformats.org/officeDocument/2006/relationships/image" Target="../media/image283.jpg"/><Relationship Id="rId21" Type="http://schemas.openxmlformats.org/officeDocument/2006/relationships/image" Target="../media/image284.jpg"/><Relationship Id="rId10" Type="http://schemas.openxmlformats.org/officeDocument/2006/relationships/hyperlink" Target="http://www.purpleculture.net/pinyin_pronunciation/?pinyin=qiu2" TargetMode="External"/><Relationship Id="rId11" Type="http://schemas.openxmlformats.org/officeDocument/2006/relationships/hyperlink" Target="http://www.purpleculture.net/pinyin_pronunciation/?pinyin=ta1" TargetMode="External"/><Relationship Id="rId12" Type="http://schemas.openxmlformats.org/officeDocument/2006/relationships/hyperlink" Target="http://www.purpleculture.net/pinyin_pronunciation/?pinyin=xi3" TargetMode="External"/><Relationship Id="rId13" Type="http://schemas.openxmlformats.org/officeDocument/2006/relationships/hyperlink" Target="http://www.purpleculture.net/pinyin_pronunciation/?pinyin=huan5" TargetMode="External"/><Relationship Id="rId14" Type="http://schemas.openxmlformats.org/officeDocument/2006/relationships/hyperlink" Target="http://www.purpleculture.net/pinyin_pronunciation/?pinyin=mo4" TargetMode="External"/><Relationship Id="rId15" Type="http://schemas.openxmlformats.org/officeDocument/2006/relationships/hyperlink" Target="http://www.purpleculture.net/pinyin_pronunciation/?pinyin=er3" TargetMode="External"/><Relationship Id="rId16" Type="http://schemas.openxmlformats.org/officeDocument/2006/relationships/hyperlink" Target="http://www.purpleculture.net/pinyin_pronunciation/?pinyin=ben3" TargetMode="External"/><Relationship Id="rId17" Type="http://schemas.openxmlformats.org/officeDocument/2006/relationships/hyperlink" Target="http://www.purpleculture.net/pinyin_pronunciation/?pinyin=lao3" TargetMode="External"/><Relationship Id="rId18" Type="http://schemas.openxmlformats.org/officeDocument/2006/relationships/hyperlink" Target="http://www.purpleculture.net/pinyin_pronunciation/?pinyin=hu3" TargetMode="External"/><Relationship Id="rId19" Type="http://schemas.openxmlformats.org/officeDocument/2006/relationships/hyperlink" Target="http://www.purpleculture.net/pinyin_pronunciation/?pinyin=dui4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269.jpg"/><Relationship Id="rId4" Type="http://schemas.openxmlformats.org/officeDocument/2006/relationships/hyperlink" Target="http://www.purpleculture.net/pinyin_pronunciation/?pinyin=wo3" TargetMode="External"/><Relationship Id="rId5" Type="http://schemas.openxmlformats.org/officeDocument/2006/relationships/hyperlink" Target="http://www.purpleculture.net/pinyin_pronunciation/?pinyin=ba4" TargetMode="External"/><Relationship Id="rId6" Type="http://schemas.openxmlformats.org/officeDocument/2006/relationships/hyperlink" Target="http://www.purpleculture.net/pinyin_pronunciation/?pinyin=ba5" TargetMode="External"/><Relationship Id="rId7" Type="http://schemas.openxmlformats.org/officeDocument/2006/relationships/hyperlink" Target="http://www.purpleculture.net/pinyin_pronunciation/?pinyin=ye3" TargetMode="External"/><Relationship Id="rId8" Type="http://schemas.openxmlformats.org/officeDocument/2006/relationships/hyperlink" Target="http://www.purpleculture.net/pinyin_pronunciation/?pinyin=da3" TargetMode="External"/></Relationships>
</file>

<file path=ppt/slides/_rels/slide136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ta1" TargetMode="External"/><Relationship Id="rId12" Type="http://schemas.openxmlformats.org/officeDocument/2006/relationships/hyperlink" Target="http://www.purpleculture.net/pinyin_pronunciation/?pinyin=jiao4" TargetMode="External"/><Relationship Id="rId13" Type="http://schemas.openxmlformats.org/officeDocument/2006/relationships/hyperlink" Target="http://www.purpleculture.net/pinyin_pronunciation/?pinyin=ken3" TargetMode="External"/><Relationship Id="rId14" Type="http://schemas.openxmlformats.org/officeDocument/2006/relationships/hyperlink" Target="http://www.purpleculture.net/pinyin_pronunciation/?pinyin=de2" TargetMode="External"/><Relationship Id="rId15" Type="http://schemas.openxmlformats.org/officeDocument/2006/relationships/hyperlink" Target="http://www.purpleculture.net/pinyin_pronunciation/?pinyin=er3" TargetMode="External"/><Relationship Id="rId16" Type="http://schemas.openxmlformats.org/officeDocument/2006/relationships/hyperlink" Target="http://www.purpleculture.net/pinyin_pronunciation/?pinyin=zhan1" TargetMode="External"/><Relationship Id="rId17" Type="http://schemas.openxmlformats.org/officeDocument/2006/relationships/hyperlink" Target="http://www.purpleculture.net/pinyin_pronunciation/?pinyin=na4" TargetMode="External"/><Relationship Id="rId18" Type="http://schemas.openxmlformats.org/officeDocument/2006/relationships/image" Target="../media/image285.jpg"/><Relationship Id="rId19" Type="http://schemas.openxmlformats.org/officeDocument/2006/relationships/image" Target="../media/image286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269.jpg"/><Relationship Id="rId4" Type="http://schemas.openxmlformats.org/officeDocument/2006/relationships/hyperlink" Target="http://www.purpleculture.net/pinyin_pronunciation/?pinyin=zhe4" TargetMode="External"/><Relationship Id="rId5" Type="http://schemas.openxmlformats.org/officeDocument/2006/relationships/hyperlink" Target="http://www.purpleculture.net/pinyin_pronunciation/?pinyin=shi4" TargetMode="External"/><Relationship Id="rId6" Type="http://schemas.openxmlformats.org/officeDocument/2006/relationships/hyperlink" Target="http://www.purpleculture.net/pinyin_pronunciation/?pinyin=wo3" TargetMode="External"/><Relationship Id="rId7" Type="http://schemas.openxmlformats.org/officeDocument/2006/relationships/hyperlink" Target="http://www.purpleculture.net/pinyin_pronunciation/?pinyin=de5" TargetMode="External"/><Relationship Id="rId8" Type="http://schemas.openxmlformats.org/officeDocument/2006/relationships/hyperlink" Target="http://www.purpleculture.net/pinyin_pronunciation/?pinyin=nv3" TargetMode="External"/><Relationship Id="rId9" Type="http://schemas.openxmlformats.org/officeDocument/2006/relationships/hyperlink" Target="http://www.purpleculture.net/pinyin_pronunciation/?pinyin=peng2" TargetMode="External"/><Relationship Id="rId10" Type="http://schemas.openxmlformats.org/officeDocument/2006/relationships/hyperlink" Target="http://www.purpleculture.net/pinyin_pronunciation/?pinyin=you5" TargetMode="External"/></Relationships>
</file>

<file path=ppt/slides/_rels/slide137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chang2" TargetMode="External"/><Relationship Id="rId12" Type="http://schemas.openxmlformats.org/officeDocument/2006/relationships/hyperlink" Target="http://www.purpleculture.net/pinyin_pronunciation/?pinyin=fu4" TargetMode="External"/><Relationship Id="rId13" Type="http://schemas.openxmlformats.org/officeDocument/2006/relationships/hyperlink" Target="http://www.purpleculture.net/pinyin_pronunciation/?pinyin=you3" TargetMode="External"/><Relationship Id="rId14" Type="http://schemas.openxmlformats.org/officeDocument/2006/relationships/hyperlink" Target="http://www.purpleculture.net/pinyin_pronunciation/?pinyin=he4" TargetMode="External"/><Relationship Id="rId15" Type="http://schemas.openxmlformats.org/officeDocument/2006/relationships/hyperlink" Target="http://www.purpleculture.net/pinyin_pronunciation/?pinyin=ming2" TargetMode="External"/><Relationship Id="rId16" Type="http://schemas.openxmlformats.org/officeDocument/2006/relationships/image" Target="../media/image287.jpg"/><Relationship Id="rId17" Type="http://schemas.openxmlformats.org/officeDocument/2006/relationships/image" Target="../media/image288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269.jpg"/><Relationship Id="rId4" Type="http://schemas.openxmlformats.org/officeDocument/2006/relationships/hyperlink" Target="http://www.purpleculture.net/pinyin_pronunciation/?pinyin=zhe4" TargetMode="External"/><Relationship Id="rId5" Type="http://schemas.openxmlformats.org/officeDocument/2006/relationships/hyperlink" Target="http://www.purpleculture.net/pinyin_pronunciation/?pinyin=shi4" TargetMode="External"/><Relationship Id="rId6" Type="http://schemas.openxmlformats.org/officeDocument/2006/relationships/hyperlink" Target="http://www.purpleculture.net/pinyin_pronunciation/?pinyin=ta1" TargetMode="External"/><Relationship Id="rId7" Type="http://schemas.openxmlformats.org/officeDocument/2006/relationships/hyperlink" Target="http://www.purpleculture.net/pinyin_pronunciation/?pinyin=de5" TargetMode="External"/><Relationship Id="rId8" Type="http://schemas.openxmlformats.org/officeDocument/2006/relationships/hyperlink" Target="http://www.purpleculture.net/pinyin_pronunciation/?pinyin=jia1" TargetMode="External"/><Relationship Id="rId9" Type="http://schemas.openxmlformats.org/officeDocument/2006/relationships/hyperlink" Target="http://www.purpleculture.net/pinyin_pronunciation/?pinyin=ren2" TargetMode="External"/><Relationship Id="rId10" Type="http://schemas.openxmlformats.org/officeDocument/2006/relationships/hyperlink" Target="http://www.purpleculture.net/pinyin_pronunciation/?pinyin=fei1" TargetMode="External"/></Relationships>
</file>

<file path=ppt/slides/_rels/slide138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you5" TargetMode="External"/><Relationship Id="rId12" Type="http://schemas.openxmlformats.org/officeDocument/2006/relationships/image" Target="../media/image289.jpg"/><Relationship Id="rId13" Type="http://schemas.openxmlformats.org/officeDocument/2006/relationships/image" Target="../media/image290.jpg"/><Relationship Id="rId14" Type="http://schemas.openxmlformats.org/officeDocument/2006/relationships/hyperlink" Target="http://www.purpleculture.net/pinyin_pronunciation/?pinyin=ta1" TargetMode="External"/><Relationship Id="rId15" Type="http://schemas.openxmlformats.org/officeDocument/2006/relationships/hyperlink" Target="http://www.purpleculture.net/pinyin_pronunciation/?pinyin=men5" TargetMode="External"/><Relationship Id="rId16" Type="http://schemas.openxmlformats.org/officeDocument/2006/relationships/hyperlink" Target="http://www.purpleculture.net/pinyin_pronunciation/?pinyin=ye3" TargetMode="External"/><Relationship Id="rId17" Type="http://schemas.openxmlformats.org/officeDocument/2006/relationships/hyperlink" Target="http://www.purpleculture.net/pinyin_pronunciation/?pinyin=da3" TargetMode="External"/><Relationship Id="rId18" Type="http://schemas.openxmlformats.org/officeDocument/2006/relationships/hyperlink" Target="http://www.purpleculture.net/pinyin_pronunciation/?pinyin=lan2" TargetMode="External"/><Relationship Id="rId19" Type="http://schemas.openxmlformats.org/officeDocument/2006/relationships/hyperlink" Target="http://www.purpleculture.net/pinyin_pronunciation/?pinyin=qiu2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269.jpg"/><Relationship Id="rId4" Type="http://schemas.openxmlformats.org/officeDocument/2006/relationships/hyperlink" Target="http://www.purpleculture.net/pinyin_pronunciation/?pinyin=wo3" TargetMode="External"/><Relationship Id="rId5" Type="http://schemas.openxmlformats.org/officeDocument/2006/relationships/hyperlink" Target="http://www.purpleculture.net/pinyin_pronunciation/?pinyin=you3" TargetMode="External"/><Relationship Id="rId6" Type="http://schemas.openxmlformats.org/officeDocument/2006/relationships/hyperlink" Target="http://www.purpleculture.net/pinyin_pronunciation/?pinyin=hen3" TargetMode="External"/><Relationship Id="rId7" Type="http://schemas.openxmlformats.org/officeDocument/2006/relationships/hyperlink" Target="http://www.purpleculture.net/pinyin_pronunciation/?pinyin=duo1" TargetMode="External"/><Relationship Id="rId8" Type="http://schemas.openxmlformats.org/officeDocument/2006/relationships/hyperlink" Target="http://www.purpleculture.net/pinyin_pronunciation/?pinyin=mei3" TargetMode="External"/><Relationship Id="rId9" Type="http://schemas.openxmlformats.org/officeDocument/2006/relationships/hyperlink" Target="http://www.purpleculture.net/pinyin_pronunciation/?pinyin=guo2" TargetMode="External"/><Relationship Id="rId10" Type="http://schemas.openxmlformats.org/officeDocument/2006/relationships/hyperlink" Target="http://www.purpleculture.net/pinyin_pronunciation/?pinyin=peng2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4" Type="http://schemas.openxmlformats.org/officeDocument/2006/relationships/image" Target="../media/image292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9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you3" TargetMode="External"/><Relationship Id="rId12" Type="http://schemas.openxmlformats.org/officeDocument/2006/relationships/hyperlink" Target="http://www.purpleculture.net/pinyin_pronunciation/?pinyin=yi2" TargetMode="External"/><Relationship Id="rId13" Type="http://schemas.openxmlformats.org/officeDocument/2006/relationships/hyperlink" Target="http://www.purpleculture.net/pinyin_pronunciation/?pinyin=ge4" TargetMode="External"/><Relationship Id="rId14" Type="http://schemas.openxmlformats.org/officeDocument/2006/relationships/hyperlink" Target="http://www.purpleculture.net/pinyin_pronunciation/?pinyin=dian4" TargetMode="External"/><Relationship Id="rId15" Type="http://schemas.openxmlformats.org/officeDocument/2006/relationships/hyperlink" Target="http://www.purpleculture.net/pinyin_pronunciation/?pinyin=shi4" TargetMode="External"/><Relationship Id="rId16" Type="http://schemas.openxmlformats.org/officeDocument/2006/relationships/hyperlink" Target="http://www.purpleculture.net/pinyin_pronunciation/?pinyin=jie2" TargetMode="External"/><Relationship Id="rId17" Type="http://schemas.openxmlformats.org/officeDocument/2006/relationships/hyperlink" Target="http://www.purpleculture.net/pinyin_pronunciation/?pinyin=mu4" TargetMode="External"/><Relationship Id="rId18" Type="http://schemas.openxmlformats.org/officeDocument/2006/relationships/image" Target="../media/image36.jpg"/><Relationship Id="rId19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hen3" TargetMode="External"/><Relationship Id="rId5" Type="http://schemas.openxmlformats.org/officeDocument/2006/relationships/hyperlink" Target="http://www.purpleculture.net/pinyin_pronunciation/?pinyin=ai4" TargetMode="External"/><Relationship Id="rId6" Type="http://schemas.openxmlformats.org/officeDocument/2006/relationships/hyperlink" Target="http://www.purpleculture.net/pinyin_pronunciation/?pinyin=hua2" TargetMode="External"/><Relationship Id="rId7" Type="http://schemas.openxmlformats.org/officeDocument/2006/relationships/hyperlink" Target="http://www.purpleculture.net/pinyin_pronunciation/?pinyin=ban3" TargetMode="External"/><Relationship Id="rId8" Type="http://schemas.openxmlformats.org/officeDocument/2006/relationships/hyperlink" Target="http://www.purpleculture.net/pinyin_pronunciation/?pinyin=ye3" TargetMode="External"/><Relationship Id="rId9" Type="http://schemas.openxmlformats.org/officeDocument/2006/relationships/hyperlink" Target="http://www.purpleculture.net/pinyin_pronunciation/?pinyin=biao3" TargetMode="External"/><Relationship Id="rId10" Type="http://schemas.openxmlformats.org/officeDocument/2006/relationships/hyperlink" Target="http://www.purpleculture.net/pinyin_pronunciation/?pinyin=yan3" TargetMode="Externa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g"/><Relationship Id="rId4" Type="http://schemas.openxmlformats.org/officeDocument/2006/relationships/image" Target="../media/image294.png"/><Relationship Id="rId5" Type="http://schemas.openxmlformats.org/officeDocument/2006/relationships/image" Target="../media/image29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4" Type="http://schemas.openxmlformats.org/officeDocument/2006/relationships/image" Target="../media/image297.png"/><Relationship Id="rId5" Type="http://schemas.openxmlformats.org/officeDocument/2006/relationships/image" Target="../media/image298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4" Type="http://schemas.openxmlformats.org/officeDocument/2006/relationships/image" Target="../media/image300.png"/><Relationship Id="rId5" Type="http://schemas.openxmlformats.org/officeDocument/2006/relationships/image" Target="../media/image301.jpg"/><Relationship Id="rId6" Type="http://schemas.openxmlformats.org/officeDocument/2006/relationships/image" Target="../media/image302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g"/><Relationship Id="rId4" Type="http://schemas.openxmlformats.org/officeDocument/2006/relationships/image" Target="../media/image304.png"/><Relationship Id="rId5" Type="http://schemas.openxmlformats.org/officeDocument/2006/relationships/image" Target="../media/image30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4" Type="http://schemas.openxmlformats.org/officeDocument/2006/relationships/image" Target="../media/image307.jpg"/><Relationship Id="rId5" Type="http://schemas.openxmlformats.org/officeDocument/2006/relationships/image" Target="../media/image308.png"/><Relationship Id="rId6" Type="http://schemas.openxmlformats.org/officeDocument/2006/relationships/image" Target="../media/image30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g"/><Relationship Id="rId4" Type="http://schemas.openxmlformats.org/officeDocument/2006/relationships/image" Target="../media/image311.png"/><Relationship Id="rId5" Type="http://schemas.openxmlformats.org/officeDocument/2006/relationships/image" Target="../media/image312.png"/><Relationship Id="rId6" Type="http://schemas.openxmlformats.org/officeDocument/2006/relationships/image" Target="../media/image31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4" Type="http://schemas.openxmlformats.org/officeDocument/2006/relationships/image" Target="../media/image315.png"/><Relationship Id="rId5" Type="http://schemas.openxmlformats.org/officeDocument/2006/relationships/image" Target="../media/image316.jpg"/><Relationship Id="rId6" Type="http://schemas.openxmlformats.org/officeDocument/2006/relationships/image" Target="../media/image317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4" Type="http://schemas.openxmlformats.org/officeDocument/2006/relationships/image" Target="../media/image319.png"/><Relationship Id="rId5" Type="http://schemas.openxmlformats.org/officeDocument/2006/relationships/image" Target="../media/image320.jpg"/><Relationship Id="rId6" Type="http://schemas.openxmlformats.org/officeDocument/2006/relationships/image" Target="../media/image32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4" Type="http://schemas.openxmlformats.org/officeDocument/2006/relationships/image" Target="../media/image32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32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yi4" TargetMode="External"/><Relationship Id="rId20" Type="http://schemas.openxmlformats.org/officeDocument/2006/relationships/hyperlink" Target="http://www.purpleculture.net/pinyin_pronunciation/?pinyin=de5" TargetMode="External"/><Relationship Id="rId21" Type="http://schemas.openxmlformats.org/officeDocument/2006/relationships/hyperlink" Target="http://www.purpleculture.net/pinyin_pronunciation/?pinyin=cang1" TargetMode="External"/><Relationship Id="rId22" Type="http://schemas.openxmlformats.org/officeDocument/2006/relationships/hyperlink" Target="http://www.purpleculture.net/pinyin_pronunciation/?pinyin=ku4" TargetMode="External"/><Relationship Id="rId23" Type="http://schemas.openxmlformats.org/officeDocument/2006/relationships/image" Target="../media/image38.jpg"/><Relationship Id="rId24" Type="http://schemas.openxmlformats.org/officeDocument/2006/relationships/image" Target="../media/image39.jpg"/><Relationship Id="rId25" Type="http://schemas.openxmlformats.org/officeDocument/2006/relationships/image" Target="../media/image40.jpg"/><Relationship Id="rId10" Type="http://schemas.openxmlformats.org/officeDocument/2006/relationships/hyperlink" Target="http://www.purpleculture.net/pinyin_pronunciation/?pinyin=qi3" TargetMode="External"/><Relationship Id="rId11" Type="http://schemas.openxmlformats.org/officeDocument/2006/relationships/hyperlink" Target="http://www.purpleculture.net/pinyin_pronunciation/?pinyin=wan2" TargetMode="External"/><Relationship Id="rId12" Type="http://schemas.openxmlformats.org/officeDocument/2006/relationships/hyperlink" Target="http://www.purpleculture.net/pinyin_pronunciation/?pinyin=bu4" TargetMode="External"/><Relationship Id="rId13" Type="http://schemas.openxmlformats.org/officeDocument/2006/relationships/hyperlink" Target="http://www.purpleculture.net/pinyin_pronunciation/?pinyin=huan5" TargetMode="External"/><Relationship Id="rId14" Type="http://schemas.openxmlformats.org/officeDocument/2006/relationships/hyperlink" Target="http://www.purpleculture.net/pinyin_pronunciation/?pinyin=zhi1" TargetMode="External"/><Relationship Id="rId15" Type="http://schemas.openxmlformats.org/officeDocument/2006/relationships/hyperlink" Target="http://www.purpleculture.net/pinyin_pronunciation/?pinyin=fu4" TargetMode="External"/><Relationship Id="rId16" Type="http://schemas.openxmlformats.org/officeDocument/2006/relationships/hyperlink" Target="http://www.purpleculture.net/pinyin_pronunciation/?pinyin=zhang4" TargetMode="External"/><Relationship Id="rId17" Type="http://schemas.openxmlformats.org/officeDocument/2006/relationships/hyperlink" Target="http://www.purpleculture.net/pinyin_pronunciation/?pinyin=dan1" TargetMode="External"/><Relationship Id="rId18" Type="http://schemas.openxmlformats.org/officeDocument/2006/relationships/hyperlink" Target="http://www.purpleculture.net/pinyin_pronunciation/?pinyin=ye3" TargetMode="External"/><Relationship Id="rId19" Type="http://schemas.openxmlformats.org/officeDocument/2006/relationships/hyperlink" Target="http://www.purpleculture.net/pinyin_pronunciation/?pinyin=zai4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xi3" TargetMode="External"/><Relationship Id="rId5" Type="http://schemas.openxmlformats.org/officeDocument/2006/relationships/hyperlink" Target="http://www.purpleculture.net/pinyin_pronunciation/?pinyin=huan1" TargetMode="External"/><Relationship Id="rId6" Type="http://schemas.openxmlformats.org/officeDocument/2006/relationships/hyperlink" Target="http://www.purpleculture.net/pinyin_pronunciation/?pinyin=he4" TargetMode="External"/><Relationship Id="rId7" Type="http://schemas.openxmlformats.org/officeDocument/2006/relationships/hyperlink" Target="http://www.purpleculture.net/pinyin_pronunciation/?pinyin=peng2" TargetMode="External"/><Relationship Id="rId8" Type="http://schemas.openxmlformats.org/officeDocument/2006/relationships/hyperlink" Target="http://www.purpleculture.net/pinyin_pronunciation/?pinyin=you5" TargetMode="Externa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325.jp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326.jp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327.jp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shi4" TargetMode="External"/><Relationship Id="rId5" Type="http://schemas.openxmlformats.org/officeDocument/2006/relationships/hyperlink" Target="http://www.purpleculture.net/pinyin_pronunciation/?pinyin=ying1" TargetMode="External"/><Relationship Id="rId6" Type="http://schemas.openxmlformats.org/officeDocument/2006/relationships/hyperlink" Target="http://www.purpleculture.net/pinyin_pronunciation/?pinyin=guo2" TargetMode="External"/><Relationship Id="rId7" Type="http://schemas.openxmlformats.org/officeDocument/2006/relationships/hyperlink" Target="http://www.purpleculture.net/pinyin_pronunciation/?pinyin=ren2" TargetMode="External"/><Relationship Id="rId8" Type="http://schemas.openxmlformats.org/officeDocument/2006/relationships/hyperlink" Target="http://www.purpleculture.net/pinyin_pronunciation/?pinyin=bu2" TargetMode="External"/><Relationship Id="rId9" Type="http://schemas.openxmlformats.org/officeDocument/2006/relationships/hyperlink" Target="http://www.purpleculture.net/pinyin_pronunciation/?pinyin=shi5" TargetMode="External"/><Relationship Id="rId10" Type="http://schemas.openxmlformats.org/officeDocument/2006/relationships/hyperlink" Target="http://www.purpleculture.net/pinyin_pronunciation/?pinyin=zhong1" TargetMode="External"/><Relationship Id="rId11" Type="http://schemas.openxmlformats.org/officeDocument/2006/relationships/image" Target="../media/image328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3.xml"/></Relationships>
</file>

<file path=ppt/slides/_rels/slide154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xiang4" TargetMode="External"/><Relationship Id="rId12" Type="http://schemas.openxmlformats.org/officeDocument/2006/relationships/image" Target="../media/image32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4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ye3" TargetMode="External"/><Relationship Id="rId5" Type="http://schemas.openxmlformats.org/officeDocument/2006/relationships/hyperlink" Target="http://www.purpleculture.net/pinyin_pronunciation/?pinyin=shi4" TargetMode="External"/><Relationship Id="rId6" Type="http://schemas.openxmlformats.org/officeDocument/2006/relationships/hyperlink" Target="http://www.purpleculture.net/pinyin_pronunciation/?pinyin=nv3" TargetMode="External"/><Relationship Id="rId7" Type="http://schemas.openxmlformats.org/officeDocument/2006/relationships/hyperlink" Target="http://www.purpleculture.net/pinyin_pronunciation/?pinyin=wang2" TargetMode="External"/><Relationship Id="rId8" Type="http://schemas.openxmlformats.org/officeDocument/2006/relationships/hyperlink" Target="http://www.purpleculture.net/pinyin_pronunciation/?pinyin=bu2" TargetMode="External"/><Relationship Id="rId9" Type="http://schemas.openxmlformats.org/officeDocument/2006/relationships/hyperlink" Target="http://www.purpleculture.net/pinyin_pronunciation/?pinyin=shi5" TargetMode="External"/><Relationship Id="rId10" Type="http://schemas.openxmlformats.org/officeDocument/2006/relationships/hyperlink" Target="http://www.purpleculture.net/pinyin_pronunciation/?pinyin=shou3" TargetMode="Externa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330.jp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6.xml"/><Relationship Id="rId3" Type="http://schemas.openxmlformats.org/officeDocument/2006/relationships/image" Target="../media/image331.jp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ai4" TargetMode="External"/><Relationship Id="rId5" Type="http://schemas.openxmlformats.org/officeDocument/2006/relationships/hyperlink" Target="http://www.purpleculture.net/pinyin_pronunciation/?pinyin=de5" TargetMode="External"/><Relationship Id="rId6" Type="http://schemas.openxmlformats.org/officeDocument/2006/relationships/hyperlink" Target="http://www.purpleculture.net/pinyin_pronunciation/?pinyin=jia1" TargetMode="External"/><Relationship Id="rId7" Type="http://schemas.openxmlformats.org/officeDocument/2006/relationships/hyperlink" Target="http://www.purpleculture.net/pinyin_pronunciation/?pinyin=ren2" TargetMode="External"/><Relationship Id="rId8" Type="http://schemas.openxmlformats.org/officeDocument/2006/relationships/hyperlink" Target="http://www.purpleculture.net/pinyin_pronunciation/?pinyin=zu3" TargetMode="External"/><Relationship Id="rId9" Type="http://schemas.openxmlformats.org/officeDocument/2006/relationships/hyperlink" Target="http://www.purpleculture.net/pinyin_pronunciation/?pinyin=guo2" TargetMode="External"/><Relationship Id="rId10" Type="http://schemas.openxmlformats.org/officeDocument/2006/relationships/image" Target="../media/image332.png"/><Relationship Id="rId11" Type="http://schemas.openxmlformats.org/officeDocument/2006/relationships/image" Target="../media/image33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4" Type="http://schemas.openxmlformats.org/officeDocument/2006/relationships/image" Target="../media/image335.png"/><Relationship Id="rId5" Type="http://schemas.openxmlformats.org/officeDocument/2006/relationships/image" Target="../media/image336.png"/><Relationship Id="rId6" Type="http://schemas.openxmlformats.org/officeDocument/2006/relationships/image" Target="../media/image337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9.xml"/><Relationship Id="rId3" Type="http://schemas.openxmlformats.org/officeDocument/2006/relationships/image" Target="../media/image338.jp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shi4" TargetMode="External"/><Relationship Id="rId20" Type="http://schemas.openxmlformats.org/officeDocument/2006/relationships/hyperlink" Target="http://www.purpleculture.net/pinyin_pronunciation/?pinyin=ni2" TargetMode="External"/><Relationship Id="rId21" Type="http://schemas.openxmlformats.org/officeDocument/2006/relationships/hyperlink" Target="http://www.purpleculture.net/pinyin_pronunciation/?pinyin=si1" TargetMode="External"/><Relationship Id="rId22" Type="http://schemas.openxmlformats.org/officeDocument/2006/relationships/image" Target="../media/image41.jpg"/><Relationship Id="rId23" Type="http://schemas.openxmlformats.org/officeDocument/2006/relationships/image" Target="../media/image42.jpg"/><Relationship Id="rId10" Type="http://schemas.openxmlformats.org/officeDocument/2006/relationships/hyperlink" Target="http://www.purpleculture.net/pinyin_pronunciation/?pinyin=de5" TargetMode="External"/><Relationship Id="rId11" Type="http://schemas.openxmlformats.org/officeDocument/2006/relationships/hyperlink" Target="http://www.purpleculture.net/pinyin_pronunciation/?pinyin=ba4" TargetMode="External"/><Relationship Id="rId12" Type="http://schemas.openxmlformats.org/officeDocument/2006/relationships/hyperlink" Target="http://www.purpleculture.net/pinyin_pronunciation/?pinyin=ba5" TargetMode="External"/><Relationship Id="rId13" Type="http://schemas.openxmlformats.org/officeDocument/2006/relationships/hyperlink" Target="http://www.purpleculture.net/pinyin_pronunciation/?pinyin=ma1" TargetMode="External"/><Relationship Id="rId14" Type="http://schemas.openxmlformats.org/officeDocument/2006/relationships/hyperlink" Target="http://www.purpleculture.net/pinyin_pronunciation/?pinyin=ma5" TargetMode="External"/><Relationship Id="rId15" Type="http://schemas.openxmlformats.org/officeDocument/2006/relationships/hyperlink" Target="http://www.purpleculture.net/pinyin_pronunciation/?pinyin=jie3" TargetMode="External"/><Relationship Id="rId16" Type="http://schemas.openxmlformats.org/officeDocument/2006/relationships/hyperlink" Target="http://www.purpleculture.net/pinyin_pronunciation/?pinyin=jie5" TargetMode="External"/><Relationship Id="rId17" Type="http://schemas.openxmlformats.org/officeDocument/2006/relationships/hyperlink" Target="http://www.purpleculture.net/pinyin_pronunciation/?pinyin=he4" TargetMode="External"/><Relationship Id="rId18" Type="http://schemas.openxmlformats.org/officeDocument/2006/relationships/hyperlink" Target="http://www.purpleculture.net/pinyin_pronunciation/?pinyin=jiao4" TargetMode="External"/><Relationship Id="rId19" Type="http://schemas.openxmlformats.org/officeDocument/2006/relationships/hyperlink" Target="http://www.purpleculture.net/pinyin_pronunciation/?pinyin=dan1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you3" TargetMode="External"/><Relationship Id="rId5" Type="http://schemas.openxmlformats.org/officeDocument/2006/relationships/hyperlink" Target="http://www.purpleculture.net/pinyin_pronunciation/?pinyin=si4" TargetMode="External"/><Relationship Id="rId6" Type="http://schemas.openxmlformats.org/officeDocument/2006/relationships/hyperlink" Target="http://www.purpleculture.net/pinyin_pronunciation/?pinyin=kou3" TargetMode="External"/><Relationship Id="rId7" Type="http://schemas.openxmlformats.org/officeDocument/2006/relationships/hyperlink" Target="http://www.purpleculture.net/pinyin_pronunciation/?pinyin=ren2" TargetMode="External"/><Relationship Id="rId8" Type="http://schemas.openxmlformats.org/officeDocument/2006/relationships/hyperlink" Target="http://www.purpleculture.net/pinyin_pronunciation/?pinyin=zhe4" TargetMode="Externa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ta1" TargetMode="External"/><Relationship Id="rId4" Type="http://schemas.openxmlformats.org/officeDocument/2006/relationships/hyperlink" Target="http://www.purpleculture.net/pinyin_pronunciation/?pinyin=de5" TargetMode="External"/><Relationship Id="rId5" Type="http://schemas.openxmlformats.org/officeDocument/2006/relationships/hyperlink" Target="http://www.purpleculture.net/pinyin_pronunciation/?pinyin=sheng1" TargetMode="External"/><Relationship Id="rId6" Type="http://schemas.openxmlformats.org/officeDocument/2006/relationships/hyperlink" Target="http://www.purpleculture.net/pinyin_pronunciation/?pinyin=ri4" TargetMode="External"/><Relationship Id="rId7" Type="http://schemas.openxmlformats.org/officeDocument/2006/relationships/hyperlink" Target="http://www.purpleculture.net/pinyin_pronunciation/?pinyin=shi4" TargetMode="External"/><Relationship Id="rId8" Type="http://schemas.openxmlformats.org/officeDocument/2006/relationships/hyperlink" Target="http://www.purpleculture.net/pinyin_pronunciation/?pinyin=nian2" TargetMode="External"/><Relationship Id="rId9" Type="http://schemas.openxmlformats.org/officeDocument/2006/relationships/hyperlink" Target="http://www.purpleculture.net/pinyin_pronunciation/?pinyin=yue4" TargetMode="External"/><Relationship Id="rId10" Type="http://schemas.openxmlformats.org/officeDocument/2006/relationships/hyperlink" Target="http://www.purpleculture.net/pinyin_pronunciation/?pinyin=sui4" TargetMode="External"/><Relationship Id="rId11" Type="http://schemas.openxmlformats.org/officeDocument/2006/relationships/image" Target="../media/image33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0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1.xml"/><Relationship Id="rId3" Type="http://schemas.openxmlformats.org/officeDocument/2006/relationships/image" Target="../media/image340.jp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2.xml"/><Relationship Id="rId3" Type="http://schemas.openxmlformats.org/officeDocument/2006/relationships/image" Target="../media/image341.jpg"/></Relationships>
</file>

<file path=ppt/slides/_rels/slide163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jiao4" TargetMode="External"/><Relationship Id="rId20" Type="http://schemas.openxmlformats.org/officeDocument/2006/relationships/image" Target="../media/image343.jpg"/><Relationship Id="rId21" Type="http://schemas.openxmlformats.org/officeDocument/2006/relationships/image" Target="../media/image344.jpg"/><Relationship Id="rId22" Type="http://schemas.openxmlformats.org/officeDocument/2006/relationships/image" Target="../media/image345.jpg"/><Relationship Id="rId10" Type="http://schemas.openxmlformats.org/officeDocument/2006/relationships/hyperlink" Target="http://www.purpleculture.net/pinyin_pronunciation/?pinyin=an1" TargetMode="External"/><Relationship Id="rId11" Type="http://schemas.openxmlformats.org/officeDocument/2006/relationships/hyperlink" Target="http://www.purpleculture.net/pinyin_pronunciation/?pinyin=ni1" TargetMode="External"/><Relationship Id="rId12" Type="http://schemas.openxmlformats.org/officeDocument/2006/relationships/hyperlink" Target="http://www.purpleculture.net/pinyin_pronunciation/?pinyin=cha2" TargetMode="External"/><Relationship Id="rId13" Type="http://schemas.openxmlformats.org/officeDocument/2006/relationships/hyperlink" Target="http://www.purpleculture.net/pinyin_pronunciation/?pinyin=er3" TargetMode="External"/><Relationship Id="rId14" Type="http://schemas.openxmlformats.org/officeDocument/2006/relationships/hyperlink" Target="http://www.purpleculture.net/pinyin_pronunciation/?pinyin=si1" TargetMode="External"/><Relationship Id="rId15" Type="http://schemas.openxmlformats.org/officeDocument/2006/relationships/hyperlink" Target="http://www.purpleculture.net/pinyin_pronunciation/?pinyin=de2" TargetMode="External"/><Relationship Id="rId16" Type="http://schemas.openxmlformats.org/officeDocument/2006/relationships/hyperlink" Target="http://www.purpleculture.net/pinyin_pronunciation/?pinyin=lu3" TargetMode="External"/><Relationship Id="rId17" Type="http://schemas.openxmlformats.org/officeDocument/2006/relationships/hyperlink" Target="http://www.purpleculture.net/pinyin_pronunciation/?pinyin=ai4" TargetMode="External"/><Relationship Id="rId18" Type="http://schemas.openxmlformats.org/officeDocument/2006/relationships/hyperlink" Target="http://www.purpleculture.net/pinyin_pronunciation/?pinyin=hua2" TargetMode="External"/><Relationship Id="rId19" Type="http://schemas.openxmlformats.org/officeDocument/2006/relationships/image" Target="../media/image342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3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nv3" TargetMode="External"/><Relationship Id="rId5" Type="http://schemas.openxmlformats.org/officeDocument/2006/relationships/hyperlink" Target="http://www.purpleculture.net/pinyin_pronunciation/?pinyin=er2" TargetMode="External"/><Relationship Id="rId6" Type="http://schemas.openxmlformats.org/officeDocument/2006/relationships/hyperlink" Target="http://www.purpleculture.net/pinyin_pronunciation/?pinyin=de5" TargetMode="External"/><Relationship Id="rId7" Type="http://schemas.openxmlformats.org/officeDocument/2006/relationships/hyperlink" Target="http://www.purpleculture.net/pinyin_pronunciation/?pinyin=ming2" TargetMode="External"/><Relationship Id="rId8" Type="http://schemas.openxmlformats.org/officeDocument/2006/relationships/hyperlink" Target="http://www.purpleculture.net/pinyin_pronunciation/?pinyin=zi5" TargetMode="External"/></Relationships>
</file>

<file path=ppt/slides/_rels/slide16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7.jpg"/><Relationship Id="rId12" Type="http://schemas.openxmlformats.org/officeDocument/2006/relationships/image" Target="../media/image348.jpg"/><Relationship Id="rId13" Type="http://schemas.openxmlformats.org/officeDocument/2006/relationships/image" Target="../media/image349.jpg"/><Relationship Id="rId14" Type="http://schemas.openxmlformats.org/officeDocument/2006/relationships/image" Target="../media/image350.jpg"/><Relationship Id="rId15" Type="http://schemas.openxmlformats.org/officeDocument/2006/relationships/image" Target="../media/image351.jpg"/><Relationship Id="rId16" Type="http://schemas.openxmlformats.org/officeDocument/2006/relationships/image" Target="../media/image352.jpg"/><Relationship Id="rId17" Type="http://schemas.openxmlformats.org/officeDocument/2006/relationships/image" Target="../media/image35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4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you3" TargetMode="External"/><Relationship Id="rId5" Type="http://schemas.openxmlformats.org/officeDocument/2006/relationships/hyperlink" Target="http://www.purpleculture.net/pinyin_pronunciation/?pinyin=si4" TargetMode="External"/><Relationship Id="rId6" Type="http://schemas.openxmlformats.org/officeDocument/2006/relationships/hyperlink" Target="http://www.purpleculture.net/pinyin_pronunciation/?pinyin=ge4" TargetMode="External"/><Relationship Id="rId7" Type="http://schemas.openxmlformats.org/officeDocument/2006/relationships/hyperlink" Target="http://www.purpleculture.net/pinyin_pronunciation/?pinyin=sun1" TargetMode="External"/><Relationship Id="rId8" Type="http://schemas.openxmlformats.org/officeDocument/2006/relationships/hyperlink" Target="http://www.purpleculture.net/pinyin_pronunciation/?pinyin=zi3" TargetMode="External"/><Relationship Id="rId9" Type="http://schemas.openxmlformats.org/officeDocument/2006/relationships/hyperlink" Target="http://www.purpleculture.net/pinyin_pronunciation/?pinyin=nv3" TargetMode="External"/><Relationship Id="rId10" Type="http://schemas.openxmlformats.org/officeDocument/2006/relationships/image" Target="../media/image346.jpg"/></Relationships>
</file>

<file path=ppt/slides/_rels/slide165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liang3" TargetMode="External"/><Relationship Id="rId20" Type="http://schemas.openxmlformats.org/officeDocument/2006/relationships/image" Target="../media/image359.jpg"/><Relationship Id="rId21" Type="http://schemas.openxmlformats.org/officeDocument/2006/relationships/image" Target="../media/image360.jpg"/><Relationship Id="rId10" Type="http://schemas.openxmlformats.org/officeDocument/2006/relationships/hyperlink" Target="http://www.purpleculture.net/pinyin_pronunciation/?pinyin=nan2" TargetMode="External"/><Relationship Id="rId11" Type="http://schemas.openxmlformats.org/officeDocument/2006/relationships/hyperlink" Target="http://www.purpleculture.net/pinyin_pronunciation/?pinyin=hai2" TargetMode="External"/><Relationship Id="rId12" Type="http://schemas.openxmlformats.org/officeDocument/2006/relationships/hyperlink" Target="http://www.purpleculture.net/pinyin_pronunciation/?pinyin=he4" TargetMode="External"/><Relationship Id="rId13" Type="http://schemas.openxmlformats.org/officeDocument/2006/relationships/hyperlink" Target="http://www.purpleculture.net/pinyin_pronunciation/?pinyin=wu3" TargetMode="External"/><Relationship Id="rId14" Type="http://schemas.openxmlformats.org/officeDocument/2006/relationships/hyperlink" Target="http://www.purpleculture.net/pinyin_pronunciation/?pinyin=nv3" TargetMode="External"/><Relationship Id="rId15" Type="http://schemas.openxmlformats.org/officeDocument/2006/relationships/image" Target="../media/image354.jpg"/><Relationship Id="rId16" Type="http://schemas.openxmlformats.org/officeDocument/2006/relationships/image" Target="../media/image355.jpg"/><Relationship Id="rId17" Type="http://schemas.openxmlformats.org/officeDocument/2006/relationships/image" Target="../media/image356.jpg"/><Relationship Id="rId18" Type="http://schemas.openxmlformats.org/officeDocument/2006/relationships/image" Target="../media/image357.jpg"/><Relationship Id="rId19" Type="http://schemas.openxmlformats.org/officeDocument/2006/relationships/image" Target="../media/image358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5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you3" TargetMode="External"/><Relationship Id="rId5" Type="http://schemas.openxmlformats.org/officeDocument/2006/relationships/hyperlink" Target="http://www.purpleculture.net/pinyin_pronunciation/?pinyin=qi1" TargetMode="External"/><Relationship Id="rId6" Type="http://schemas.openxmlformats.org/officeDocument/2006/relationships/hyperlink" Target="http://www.purpleculture.net/pinyin_pronunciation/?pinyin=ge4" TargetMode="External"/><Relationship Id="rId7" Type="http://schemas.openxmlformats.org/officeDocument/2006/relationships/hyperlink" Target="http://www.purpleculture.net/pinyin_pronunciation/?pinyin=zeng1" TargetMode="External"/><Relationship Id="rId8" Type="http://schemas.openxmlformats.org/officeDocument/2006/relationships/hyperlink" Target="http://www.purpleculture.net/pinyin_pronunciation/?pinyin=sun1" TargetMode="Externa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hen3" TargetMode="External"/><Relationship Id="rId5" Type="http://schemas.openxmlformats.org/officeDocument/2006/relationships/hyperlink" Target="http://www.purpleculture.net/pinyin_pronunciation/?pinyin=gao1" TargetMode="External"/><Relationship Id="rId6" Type="http://schemas.openxmlformats.org/officeDocument/2006/relationships/hyperlink" Target="http://www.purpleculture.net/pinyin_pronunciation/?pinyin=xing4" TargetMode="External"/><Relationship Id="rId7" Type="http://schemas.openxmlformats.org/officeDocument/2006/relationships/hyperlink" Target="https://www.purpleculture.net/mp3/wei4.mp3" TargetMode="External"/><Relationship Id="rId8" Type="http://schemas.openxmlformats.org/officeDocument/2006/relationships/hyperlink" Target="https://www.purpleculture.net/mp3/shen2.mp3" TargetMode="External"/><Relationship Id="rId9" Type="http://schemas.openxmlformats.org/officeDocument/2006/relationships/image" Target="../media/image361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6.xml"/></Relationships>
</file>

<file path=ppt/slides/_rels/slide167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ting2" TargetMode="External"/><Relationship Id="rId12" Type="http://schemas.openxmlformats.org/officeDocument/2006/relationships/image" Target="../media/image36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7.xml"/><Relationship Id="rId3" Type="http://schemas.openxmlformats.org/officeDocument/2006/relationships/hyperlink" Target="http://www.purpleculture.net/pinyin_pronunciation/?pinyin=yin1" TargetMode="External"/><Relationship Id="rId4" Type="http://schemas.openxmlformats.org/officeDocument/2006/relationships/hyperlink" Target="http://www.purpleculture.net/pinyin_pronunciation/?pinyin=wei4" TargetMode="External"/><Relationship Id="rId5" Type="http://schemas.openxmlformats.org/officeDocument/2006/relationships/hyperlink" Target="http://www.purpleculture.net/pinyin_pronunciation/?pinyin=wo3" TargetMode="External"/><Relationship Id="rId6" Type="http://schemas.openxmlformats.org/officeDocument/2006/relationships/hyperlink" Target="http://www.purpleculture.net/pinyin_pronunciation/?pinyin=you3" TargetMode="External"/><Relationship Id="rId7" Type="http://schemas.openxmlformats.org/officeDocument/2006/relationships/hyperlink" Target="http://www.purpleculture.net/pinyin_pronunciation/?pinyin=le5" TargetMode="External"/><Relationship Id="rId8" Type="http://schemas.openxmlformats.org/officeDocument/2006/relationships/hyperlink" Target="http://www.purpleculture.net/pinyin_pronunciation/?pinyin=xin1" TargetMode="External"/><Relationship Id="rId9" Type="http://schemas.openxmlformats.org/officeDocument/2006/relationships/hyperlink" Target="http://www.purpleculture.net/pinyin_pronunciation/?pinyin=de5" TargetMode="External"/><Relationship Id="rId10" Type="http://schemas.openxmlformats.org/officeDocument/2006/relationships/hyperlink" Target="http://www.purpleculture.net/pinyin_pronunciation/?pinyin=jia1" TargetMode="Externa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8.xml"/><Relationship Id="rId3" Type="http://schemas.openxmlformats.org/officeDocument/2006/relationships/image" Target="../media/image363.jp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ni3" TargetMode="External"/><Relationship Id="rId4" Type="http://schemas.openxmlformats.org/officeDocument/2006/relationships/hyperlink" Target="http://www.purpleculture.net/pinyin_pronunciation/?pinyin=men5" TargetMode="External"/><Relationship Id="rId5" Type="http://schemas.openxmlformats.org/officeDocument/2006/relationships/hyperlink" Target="http://www.purpleculture.net/pinyin_pronunciation/?pinyin=hao3" TargetMode="External"/><Relationship Id="rId6" Type="http://schemas.openxmlformats.org/officeDocument/2006/relationships/hyperlink" Target="http://www.purpleculture.net/pinyin_pronunciation/?pinyin=hen3" TargetMode="External"/><Relationship Id="rId7" Type="http://schemas.openxmlformats.org/officeDocument/2006/relationships/hyperlink" Target="http://www.purpleculture.net/pinyin_pronunciation/?pinyin=gao1" TargetMode="External"/><Relationship Id="rId8" Type="http://schemas.openxmlformats.org/officeDocument/2006/relationships/hyperlink" Target="http://www.purpleculture.net/pinyin_pronunciation/?pinyin=xing4" TargetMode="External"/><Relationship Id="rId9" Type="http://schemas.openxmlformats.org/officeDocument/2006/relationships/hyperlink" Target="http://www.purpleculture.net/pinyin_pronunciation/?pinyin=ren4" TargetMode="External"/><Relationship Id="rId10" Type="http://schemas.openxmlformats.org/officeDocument/2006/relationships/hyperlink" Target="http://www.purpleculture.net/pinyin_pronunciation/?pinyin=shi5" TargetMode="External"/><Relationship Id="rId11" Type="http://schemas.openxmlformats.org/officeDocument/2006/relationships/image" Target="../media/image364.jp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6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you3" TargetMode="External"/><Relationship Id="rId20" Type="http://schemas.openxmlformats.org/officeDocument/2006/relationships/hyperlink" Target="http://www.purpleculture.net/pinyin_pronunciation/?pinyin=da4" TargetMode="External"/><Relationship Id="rId21" Type="http://schemas.openxmlformats.org/officeDocument/2006/relationships/hyperlink" Target="http://www.purpleculture.net/pinyin_pronunciation/?pinyin=hei1" TargetMode="External"/><Relationship Id="rId22" Type="http://schemas.openxmlformats.org/officeDocument/2006/relationships/image" Target="../media/image43.jpg"/><Relationship Id="rId23" Type="http://schemas.openxmlformats.org/officeDocument/2006/relationships/image" Target="../media/image44.jpg"/><Relationship Id="rId10" Type="http://schemas.openxmlformats.org/officeDocument/2006/relationships/hyperlink" Target="http://www.purpleculture.net/pinyin_pronunciation/?pinyin=ta1" TargetMode="External"/><Relationship Id="rId11" Type="http://schemas.openxmlformats.org/officeDocument/2006/relationships/hyperlink" Target="http://www.purpleculture.net/pinyin_pronunciation/?pinyin=ming2" TargetMode="External"/><Relationship Id="rId12" Type="http://schemas.openxmlformats.org/officeDocument/2006/relationships/hyperlink" Target="http://www.purpleculture.net/pinyin_pronunciation/?pinyin=zi5" TargetMode="External"/><Relationship Id="rId13" Type="http://schemas.openxmlformats.org/officeDocument/2006/relationships/hyperlink" Target="http://www.purpleculture.net/pinyin_pronunciation/?pinyin=jiao4" TargetMode="External"/><Relationship Id="rId14" Type="http://schemas.openxmlformats.org/officeDocument/2006/relationships/hyperlink" Target="http://www.purpleculture.net/pinyin_pronunciation/?pinyin=ke4" TargetMode="External"/><Relationship Id="rId15" Type="http://schemas.openxmlformats.org/officeDocument/2006/relationships/hyperlink" Target="http://www.purpleculture.net/pinyin_pronunciation/?pinyin=li3" TargetMode="External"/><Relationship Id="rId16" Type="http://schemas.openxmlformats.org/officeDocument/2006/relationships/hyperlink" Target="http://www.purpleculture.net/pinyin_pronunciation/?pinyin=si1" TargetMode="External"/><Relationship Id="rId17" Type="http://schemas.openxmlformats.org/officeDocument/2006/relationships/hyperlink" Target="http://www.purpleculture.net/pinyin_pronunciation/?pinyin=tuo1" TargetMode="External"/><Relationship Id="rId18" Type="http://schemas.openxmlformats.org/officeDocument/2006/relationships/hyperlink" Target="http://www.purpleculture.net/pinyin_pronunciation/?pinyin=fu2" TargetMode="External"/><Relationship Id="rId19" Type="http://schemas.openxmlformats.org/officeDocument/2006/relationships/hyperlink" Target="http://www.purpleculture.net/pinyin_pronunciation/?pinyin=ye3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purpleculture.net/pinyin_pronunciation/?pinyin=zhe4" TargetMode="External"/><Relationship Id="rId4" Type="http://schemas.openxmlformats.org/officeDocument/2006/relationships/hyperlink" Target="http://www.purpleculture.net/pinyin_pronunciation/?pinyin=xie1" TargetMode="External"/><Relationship Id="rId5" Type="http://schemas.openxmlformats.org/officeDocument/2006/relationships/hyperlink" Target="http://www.purpleculture.net/pinyin_pronunciation/?pinyin=shi4" TargetMode="External"/><Relationship Id="rId6" Type="http://schemas.openxmlformats.org/officeDocument/2006/relationships/hyperlink" Target="http://www.purpleculture.net/pinyin_pronunciation/?pinyin=wo3" TargetMode="External"/><Relationship Id="rId7" Type="http://schemas.openxmlformats.org/officeDocument/2006/relationships/hyperlink" Target="http://www.purpleculture.net/pinyin_pronunciation/?pinyin=de5" TargetMode="External"/><Relationship Id="rId8" Type="http://schemas.openxmlformats.org/officeDocument/2006/relationships/hyperlink" Target="http://www.purpleculture.net/pinyin_pronunciation/?pinyin=peng2" TargetMode="External"/></Relationships>
</file>

<file path=ppt/slides/_rels/slide170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dui4" TargetMode="External"/><Relationship Id="rId12" Type="http://schemas.openxmlformats.org/officeDocument/2006/relationships/hyperlink" Target="http://www.purpleculture.net/pinyin_pronunciation/?pinyin=zhang3" TargetMode="External"/><Relationship Id="rId13" Type="http://schemas.openxmlformats.org/officeDocument/2006/relationships/image" Target="../media/image365.jpg"/><Relationship Id="rId14" Type="http://schemas.openxmlformats.org/officeDocument/2006/relationships/image" Target="../media/image366.gif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0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jiao4" TargetMode="External"/><Relationship Id="rId5" Type="http://schemas.openxmlformats.org/officeDocument/2006/relationships/hyperlink" Target="http://www.purpleculture.net/pinyin_pronunciation/?pinyin=de2" TargetMode="External"/><Relationship Id="rId6" Type="http://schemas.openxmlformats.org/officeDocument/2006/relationships/hyperlink" Target="http://www.purpleculture.net/pinyin_pronunciation/?pinyin=rui4" TargetMode="External"/><Relationship Id="rId7" Type="http://schemas.openxmlformats.org/officeDocument/2006/relationships/hyperlink" Target="http://www.purpleculture.net/pinyin_pronunciation/?pinyin=ke4" TargetMode="External"/><Relationship Id="rId8" Type="http://schemas.openxmlformats.org/officeDocument/2006/relationships/hyperlink" Target="http://www.purpleculture.net/pinyin_pronunciation/?pinyin=ji1" TargetMode="External"/><Relationship Id="rId9" Type="http://schemas.openxmlformats.org/officeDocument/2006/relationships/hyperlink" Target="http://www.purpleculture.net/pinyin_pronunciation/?pinyin=te4" TargetMode="External"/><Relationship Id="rId10" Type="http://schemas.openxmlformats.org/officeDocument/2006/relationships/hyperlink" Target="http://www.purpleculture.net/pinyin_pronunciation/?pinyin=ye3" TargetMode="Externa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de5" TargetMode="External"/><Relationship Id="rId5" Type="http://schemas.openxmlformats.org/officeDocument/2006/relationships/hyperlink" Target="http://www.purpleculture.net/pinyin_pronunciation/?pinyin=sheng1" TargetMode="External"/><Relationship Id="rId6" Type="http://schemas.openxmlformats.org/officeDocument/2006/relationships/hyperlink" Target="http://www.purpleculture.net/pinyin_pronunciation/?pinyin=ri4" TargetMode="External"/><Relationship Id="rId7" Type="http://schemas.openxmlformats.org/officeDocument/2006/relationships/hyperlink" Target="http://www.purpleculture.net/pinyin_pronunciation/?pinyin=shi4" TargetMode="External"/><Relationship Id="rId8" Type="http://schemas.openxmlformats.org/officeDocument/2006/relationships/hyperlink" Target="http://www.purpleculture.net/pinyin_pronunciation/?pinyin=nian2" TargetMode="External"/><Relationship Id="rId9" Type="http://schemas.openxmlformats.org/officeDocument/2006/relationships/hyperlink" Target="http://www.purpleculture.net/pinyin_pronunciation/?pinyin=yue4" TargetMode="External"/><Relationship Id="rId10" Type="http://schemas.openxmlformats.org/officeDocument/2006/relationships/hyperlink" Target="http://www.purpleculture.net/pinyin_pronunciation/?pinyin=sui4" TargetMode="External"/><Relationship Id="rId11" Type="http://schemas.openxmlformats.org/officeDocument/2006/relationships/image" Target="../media/image367.jp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1.xml"/></Relationships>
</file>

<file path=ppt/slides/_rels/slide172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xi3" TargetMode="External"/><Relationship Id="rId12" Type="http://schemas.openxmlformats.org/officeDocument/2006/relationships/hyperlink" Target="http://www.purpleculture.net/pinyin_pronunciation/?pinyin=huan1" TargetMode="External"/><Relationship Id="rId13" Type="http://schemas.openxmlformats.org/officeDocument/2006/relationships/hyperlink" Target="http://www.purpleculture.net/pinyin_pronunciation/?pinyin=zhe4" TargetMode="External"/><Relationship Id="rId14" Type="http://schemas.openxmlformats.org/officeDocument/2006/relationships/hyperlink" Target="http://www.purpleculture.net/pinyin_pronunciation/?pinyin=shi4" TargetMode="External"/><Relationship Id="rId15" Type="http://schemas.openxmlformats.org/officeDocument/2006/relationships/image" Target="../media/image368.jp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2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lai2" TargetMode="External"/><Relationship Id="rId5" Type="http://schemas.openxmlformats.org/officeDocument/2006/relationships/hyperlink" Target="http://www.purpleculture.net/pinyin_pronunciation/?pinyin=zi4" TargetMode="External"/><Relationship Id="rId6" Type="http://schemas.openxmlformats.org/officeDocument/2006/relationships/hyperlink" Target="http://www.purpleculture.net/pinyin_pronunciation/?pinyin=mei3" TargetMode="External"/><Relationship Id="rId7" Type="http://schemas.openxmlformats.org/officeDocument/2006/relationships/hyperlink" Target="http://www.purpleculture.net/pinyin_pronunciation/?pinyin=guo2" TargetMode="External"/><Relationship Id="rId8" Type="http://schemas.openxmlformats.org/officeDocument/2006/relationships/hyperlink" Target="http://www.purpleculture.net/pinyin_pronunciation/?pinyin=xin1" TargetMode="External"/><Relationship Id="rId9" Type="http://schemas.openxmlformats.org/officeDocument/2006/relationships/hyperlink" Target="http://www.purpleculture.net/pinyin_pronunciation/?pinyin=ze2" TargetMode="External"/><Relationship Id="rId10" Type="http://schemas.openxmlformats.org/officeDocument/2006/relationships/hyperlink" Target="http://www.purpleculture.net/pinyin_pronunciation/?pinyin=xi1" TargetMode="External"/></Relationships>
</file>

<file path=ppt/slides/_rels/slide173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nian2" TargetMode="External"/><Relationship Id="rId12" Type="http://schemas.openxmlformats.org/officeDocument/2006/relationships/hyperlink" Target="http://www.purpleculture.net/pinyin_pronunciation/?pinyin=le5" TargetMode="External"/><Relationship Id="rId13" Type="http://schemas.openxmlformats.org/officeDocument/2006/relationships/image" Target="../media/image369.jp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3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da3" TargetMode="External"/><Relationship Id="rId5" Type="http://schemas.openxmlformats.org/officeDocument/2006/relationships/hyperlink" Target="http://www.purpleculture.net/pinyin_pronunciation/?pinyin=bang4" TargetMode="External"/><Relationship Id="rId6" Type="http://schemas.openxmlformats.org/officeDocument/2006/relationships/hyperlink" Target="http://www.purpleculture.net/pinyin_pronunciation/?pinyin=qiu2" TargetMode="External"/><Relationship Id="rId7" Type="http://schemas.openxmlformats.org/officeDocument/2006/relationships/hyperlink" Target="http://www.purpleculture.net/pinyin_pronunciation/?pinyin=hen3" TargetMode="External"/><Relationship Id="rId8" Type="http://schemas.openxmlformats.org/officeDocument/2006/relationships/hyperlink" Target="http://www.purpleculture.net/pinyin_pronunciation/?pinyin=ai4" TargetMode="External"/><Relationship Id="rId9" Type="http://schemas.openxmlformats.org/officeDocument/2006/relationships/hyperlink" Target="http://www.purpleculture.net/pinyin_pronunciation/?pinyin=yi3" TargetMode="External"/><Relationship Id="rId10" Type="http://schemas.openxmlformats.org/officeDocument/2006/relationships/hyperlink" Target="http://www.purpleculture.net/pinyin_pronunciation/?pinyin=jing1" TargetMode="External"/></Relationships>
</file>

<file path=ppt/slides/_rels/slide174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men5" TargetMode="External"/><Relationship Id="rId20" Type="http://schemas.openxmlformats.org/officeDocument/2006/relationships/hyperlink" Target="http://www.purpleculture.net/pinyin_pronunciation/?pinyin=sui4" TargetMode="External"/><Relationship Id="rId21" Type="http://schemas.openxmlformats.org/officeDocument/2006/relationships/image" Target="../media/image370.jpg"/><Relationship Id="rId22" Type="http://schemas.openxmlformats.org/officeDocument/2006/relationships/image" Target="../media/image371.jpg"/><Relationship Id="rId10" Type="http://schemas.openxmlformats.org/officeDocument/2006/relationships/hyperlink" Target="http://www.purpleculture.net/pinyin_pronunciation/?pinyin=yi4" TargetMode="External"/><Relationship Id="rId11" Type="http://schemas.openxmlformats.org/officeDocument/2006/relationships/hyperlink" Target="http://www.purpleculture.net/pinyin_pronunciation/?pinyin=qi3" TargetMode="External"/><Relationship Id="rId12" Type="http://schemas.openxmlformats.org/officeDocument/2006/relationships/hyperlink" Target="http://www.purpleculture.net/pinyin_pronunciation/?pinyin=wan2" TargetMode="External"/><Relationship Id="rId13" Type="http://schemas.openxmlformats.org/officeDocument/2006/relationships/hyperlink" Target="http://www.purpleculture.net/pinyin_pronunciation/?pinyin=you3" TargetMode="External"/><Relationship Id="rId14" Type="http://schemas.openxmlformats.org/officeDocument/2006/relationships/hyperlink" Target="http://www.purpleculture.net/pinyin_pronunciation/?pinyin=yi2" TargetMode="External"/><Relationship Id="rId15" Type="http://schemas.openxmlformats.org/officeDocument/2006/relationships/hyperlink" Target="http://www.purpleculture.net/pinyin_pronunciation/?pinyin=ge4" TargetMode="External"/><Relationship Id="rId16" Type="http://schemas.openxmlformats.org/officeDocument/2006/relationships/hyperlink" Target="http://www.purpleculture.net/pinyin_pronunciation/?pinyin=nv3" TargetMode="External"/><Relationship Id="rId17" Type="http://schemas.openxmlformats.org/officeDocument/2006/relationships/hyperlink" Target="http://www.purpleculture.net/pinyin_pronunciation/?pinyin=er2" TargetMode="External"/><Relationship Id="rId18" Type="http://schemas.openxmlformats.org/officeDocument/2006/relationships/hyperlink" Target="http://www.purpleculture.net/pinyin_pronunciation/?pinyin=ta1" TargetMode="External"/><Relationship Id="rId19" Type="http://schemas.openxmlformats.org/officeDocument/2006/relationships/hyperlink" Target="http://www.purpleculture.net/pinyin_pronunciation/?pinyin=jiao4" TargetMode="External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4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xi3" TargetMode="External"/><Relationship Id="rId5" Type="http://schemas.openxmlformats.org/officeDocument/2006/relationships/hyperlink" Target="http://www.purpleculture.net/pinyin_pronunciation/?pinyin=huan1" TargetMode="External"/><Relationship Id="rId6" Type="http://schemas.openxmlformats.org/officeDocument/2006/relationships/hyperlink" Target="http://www.purpleculture.net/pinyin_pronunciation/?pinyin=he4" TargetMode="External"/><Relationship Id="rId7" Type="http://schemas.openxmlformats.org/officeDocument/2006/relationships/hyperlink" Target="http://www.purpleculture.net/pinyin_pronunciation/?pinyin=hai2" TargetMode="External"/><Relationship Id="rId8" Type="http://schemas.openxmlformats.org/officeDocument/2006/relationships/hyperlink" Target="http://www.purpleculture.net/pinyin_pronunciation/?pinyin=zi5" TargetMode="External"/></Relationships>
</file>

<file path=ppt/slides/_rels/slide175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sui4" TargetMode="External"/><Relationship Id="rId12" Type="http://schemas.openxmlformats.org/officeDocument/2006/relationships/image" Target="../media/image372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5.xml"/><Relationship Id="rId3" Type="http://schemas.openxmlformats.org/officeDocument/2006/relationships/hyperlink" Target="http://www.purpleculture.net/pinyin_pronunciation/?pinyin=ze2" TargetMode="External"/><Relationship Id="rId4" Type="http://schemas.openxmlformats.org/officeDocument/2006/relationships/hyperlink" Target="http://www.purpleculture.net/pinyin_pronunciation/?pinyin=shi4" TargetMode="External"/><Relationship Id="rId5" Type="http://schemas.openxmlformats.org/officeDocument/2006/relationships/hyperlink" Target="http://www.purpleculture.net/pinyin_pronunciation/?pinyin=wo3" TargetMode="External"/><Relationship Id="rId6" Type="http://schemas.openxmlformats.org/officeDocument/2006/relationships/hyperlink" Target="http://www.purpleculture.net/pinyin_pronunciation/?pinyin=de5" TargetMode="External"/><Relationship Id="rId7" Type="http://schemas.openxmlformats.org/officeDocument/2006/relationships/hyperlink" Target="http://www.purpleculture.net/pinyin_pronunciation/?pinyin=qi1" TargetMode="External"/><Relationship Id="rId8" Type="http://schemas.openxmlformats.org/officeDocument/2006/relationships/hyperlink" Target="http://www.purpleculture.net/pinyin_pronunciation/?pinyin=zi3" TargetMode="External"/><Relationship Id="rId9" Type="http://schemas.openxmlformats.org/officeDocument/2006/relationships/hyperlink" Target="http://www.purpleculture.net/pinyin_pronunciation/?pinyin=ta1" TargetMode="External"/><Relationship Id="rId10" Type="http://schemas.openxmlformats.org/officeDocument/2006/relationships/hyperlink" Target="http://www.purpleculture.net/pinyin_pronunciation/?pinyin=jiao4" TargetMode="Externa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da3" TargetMode="External"/><Relationship Id="rId5" Type="http://schemas.openxmlformats.org/officeDocument/2006/relationships/hyperlink" Target="http://www.purpleculture.net/pinyin_pronunciation/?pinyin=lan2" TargetMode="External"/><Relationship Id="rId6" Type="http://schemas.openxmlformats.org/officeDocument/2006/relationships/hyperlink" Target="http://www.purpleculture.net/pinyin_pronunciation/?pinyin=qiu2" TargetMode="External"/><Relationship Id="rId7" Type="http://schemas.openxmlformats.org/officeDocument/2006/relationships/hyperlink" Target="http://www.purpleculture.net/pinyin_pronunciation/?pinyin=bu4" TargetMode="External"/><Relationship Id="rId8" Type="http://schemas.openxmlformats.org/officeDocument/2006/relationships/hyperlink" Target="http://www.purpleculture.net/pinyin_pronunciation/?pinyin=bang4" TargetMode="External"/><Relationship Id="rId9" Type="http://schemas.openxmlformats.org/officeDocument/2006/relationships/image" Target="../media/image373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6.xml"/></Relationships>
</file>

<file path=ppt/slides/_rels/slide177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zai4" TargetMode="External"/><Relationship Id="rId12" Type="http://schemas.openxmlformats.org/officeDocument/2006/relationships/hyperlink" Target="http://www.purpleculture.net/pinyin_pronunciation/?pinyin=jian4" TargetMode="External"/><Relationship Id="rId13" Type="http://schemas.openxmlformats.org/officeDocument/2006/relationships/image" Target="../media/image374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7.xml"/><Relationship Id="rId3" Type="http://schemas.openxmlformats.org/officeDocument/2006/relationships/hyperlink" Target="http://www.purpleculture.net/pinyin_pronunciation/?pinyin=xie4" TargetMode="External"/><Relationship Id="rId4" Type="http://schemas.openxmlformats.org/officeDocument/2006/relationships/hyperlink" Target="http://www.purpleculture.net/pinyin_pronunciation/?pinyin=xie5" TargetMode="External"/><Relationship Id="rId5" Type="http://schemas.openxmlformats.org/officeDocument/2006/relationships/hyperlink" Target="http://www.purpleculture.net/pinyin_pronunciation/?pinyin=hen3" TargetMode="External"/><Relationship Id="rId6" Type="http://schemas.openxmlformats.org/officeDocument/2006/relationships/hyperlink" Target="http://www.purpleculture.net/pinyin_pronunciation/?pinyin=gao1" TargetMode="External"/><Relationship Id="rId7" Type="http://schemas.openxmlformats.org/officeDocument/2006/relationships/hyperlink" Target="http://www.purpleculture.net/pinyin_pronunciation/?pinyin=xing4" TargetMode="External"/><Relationship Id="rId8" Type="http://schemas.openxmlformats.org/officeDocument/2006/relationships/hyperlink" Target="http://www.purpleculture.net/pinyin_pronunciation/?pinyin=ren4" TargetMode="External"/><Relationship Id="rId9" Type="http://schemas.openxmlformats.org/officeDocument/2006/relationships/hyperlink" Target="http://www.purpleculture.net/pinyin_pronunciation/?pinyin=shi5" TargetMode="External"/><Relationship Id="rId10" Type="http://schemas.openxmlformats.org/officeDocument/2006/relationships/hyperlink" Target="http://www.purpleculture.net/pinyin_pronunciation/?pinyin=ni3" TargetMode="Externa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si1" TargetMode="External"/><Relationship Id="rId20" Type="http://schemas.openxmlformats.org/officeDocument/2006/relationships/hyperlink" Target="http://www.purpleculture.net/pinyin_pronunciation/?pinyin=wo3" TargetMode="External"/><Relationship Id="rId21" Type="http://schemas.openxmlformats.org/officeDocument/2006/relationships/hyperlink" Target="http://www.purpleculture.net/pinyin_pronunciation/?pinyin=zui4" TargetMode="External"/><Relationship Id="rId22" Type="http://schemas.openxmlformats.org/officeDocument/2006/relationships/hyperlink" Target="http://www.purpleculture.net/pinyin_pronunciation/?pinyin=hao3" TargetMode="External"/><Relationship Id="rId23" Type="http://schemas.openxmlformats.org/officeDocument/2006/relationships/hyperlink" Target="http://www.purpleculture.net/pinyin_pronunciation/?pinyin=peng2" TargetMode="External"/><Relationship Id="rId24" Type="http://schemas.openxmlformats.org/officeDocument/2006/relationships/hyperlink" Target="http://www.purpleculture.net/pinyin_pronunciation/?pinyin=you5" TargetMode="External"/><Relationship Id="rId25" Type="http://schemas.openxmlformats.org/officeDocument/2006/relationships/image" Target="../media/image45.jpg"/><Relationship Id="rId10" Type="http://schemas.openxmlformats.org/officeDocument/2006/relationships/hyperlink" Target="http://www.purpleculture.net/pinyin_pronunciation/?pinyin=tuo1" TargetMode="External"/><Relationship Id="rId11" Type="http://schemas.openxmlformats.org/officeDocument/2006/relationships/hyperlink" Target="http://www.purpleculture.net/pinyin_pronunciation/?pinyin=fu2" TargetMode="External"/><Relationship Id="rId12" Type="http://schemas.openxmlformats.org/officeDocument/2006/relationships/hyperlink" Target="http://www.purpleculture.net/pinyin_pronunciation/?pinyin=si3" TargetMode="External"/><Relationship Id="rId13" Type="http://schemas.openxmlformats.org/officeDocument/2006/relationships/hyperlink" Target="http://www.purpleculture.net/pinyin_pronunciation/?pinyin=yu2" TargetMode="External"/><Relationship Id="rId14" Type="http://schemas.openxmlformats.org/officeDocument/2006/relationships/hyperlink" Target="http://www.purpleculture.net/pinyin_pronunciation/?pinyin=nian2" TargetMode="External"/><Relationship Id="rId15" Type="http://schemas.openxmlformats.org/officeDocument/2006/relationships/hyperlink" Target="http://www.purpleculture.net/pinyin_pronunciation/?pinyin=yue4" TargetMode="External"/><Relationship Id="rId16" Type="http://schemas.openxmlformats.org/officeDocument/2006/relationships/hyperlink" Target="http://www.purpleculture.net/pinyin_pronunciation/?pinyin=ri4" TargetMode="External"/><Relationship Id="rId17" Type="http://schemas.openxmlformats.org/officeDocument/2006/relationships/hyperlink" Target="http://www.purpleculture.net/pinyin_pronunciation/?pinyin=ta1" TargetMode="External"/><Relationship Id="rId18" Type="http://schemas.openxmlformats.org/officeDocument/2006/relationships/hyperlink" Target="http://www.purpleculture.net/pinyin_pronunciation/?pinyin=sui4" TargetMode="External"/><Relationship Id="rId19" Type="http://schemas.openxmlformats.org/officeDocument/2006/relationships/hyperlink" Target="http://www.purpleculture.net/pinyin_pronunciation/?pinyin=zhen1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purpleculture.net/pinyin_pronunciation/?pinyin=bu2" TargetMode="External"/><Relationship Id="rId4" Type="http://schemas.openxmlformats.org/officeDocument/2006/relationships/hyperlink" Target="http://www.purpleculture.net/pinyin_pronunciation/?pinyin=xing4" TargetMode="External"/><Relationship Id="rId5" Type="http://schemas.openxmlformats.org/officeDocument/2006/relationships/hyperlink" Target="http://www.purpleculture.net/pinyin_pronunciation/?pinyin=de5" TargetMode="External"/><Relationship Id="rId6" Type="http://schemas.openxmlformats.org/officeDocument/2006/relationships/hyperlink" Target="http://www.purpleculture.net/pinyin_pronunciation/?pinyin=shi4" TargetMode="External"/><Relationship Id="rId7" Type="http://schemas.openxmlformats.org/officeDocument/2006/relationships/hyperlink" Target="http://www.purpleculture.net/pinyin_pronunciation/?pinyin=ke4" TargetMode="External"/><Relationship Id="rId8" Type="http://schemas.openxmlformats.org/officeDocument/2006/relationships/hyperlink" Target="http://www.purpleculture.net/pinyin_pronunciation/?pinyin=li3" TargetMode="Externa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you3" TargetMode="External"/><Relationship Id="rId20" Type="http://schemas.openxmlformats.org/officeDocument/2006/relationships/image" Target="../media/image46.jpg"/><Relationship Id="rId10" Type="http://schemas.openxmlformats.org/officeDocument/2006/relationships/hyperlink" Target="http://www.purpleculture.net/pinyin_pronunciation/?pinyin=ta1" TargetMode="External"/><Relationship Id="rId11" Type="http://schemas.openxmlformats.org/officeDocument/2006/relationships/hyperlink" Target="http://www.purpleculture.net/pinyin_pronunciation/?pinyin=ming2" TargetMode="External"/><Relationship Id="rId12" Type="http://schemas.openxmlformats.org/officeDocument/2006/relationships/hyperlink" Target="http://www.purpleculture.net/pinyin_pronunciation/?pinyin=zi5" TargetMode="External"/><Relationship Id="rId13" Type="http://schemas.openxmlformats.org/officeDocument/2006/relationships/hyperlink" Target="http://www.purpleculture.net/pinyin_pronunciation/?pinyin=jiao4" TargetMode="External"/><Relationship Id="rId14" Type="http://schemas.openxmlformats.org/officeDocument/2006/relationships/hyperlink" Target="http://www.purpleculture.net/pinyin_pronunciation/?pinyin=xiang1" TargetMode="External"/><Relationship Id="rId15" Type="http://schemas.openxmlformats.org/officeDocument/2006/relationships/hyperlink" Target="http://www.purpleculture.net/pinyin_pronunciation/?pinyin=nai4" TargetMode="External"/><Relationship Id="rId16" Type="http://schemas.openxmlformats.org/officeDocument/2006/relationships/hyperlink" Target="http://www.purpleculture.net/pinyin_pronunciation/?pinyin=er2" TargetMode="External"/><Relationship Id="rId17" Type="http://schemas.openxmlformats.org/officeDocument/2006/relationships/hyperlink" Target="http://www.purpleculture.net/pinyin_pronunciation/?pinyin=xi1" TargetMode="External"/><Relationship Id="rId18" Type="http://schemas.openxmlformats.org/officeDocument/2006/relationships/hyperlink" Target="http://www.purpleculture.net/pinyin_pronunciation/?pinyin=hai3" TargetMode="External"/><Relationship Id="rId19" Type="http://schemas.openxmlformats.org/officeDocument/2006/relationships/hyperlink" Target="http://www.purpleculture.net/pinyin_pronunciation/?pinyin=an4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purpleculture.net/pinyin_pronunciation/?pinyin=zhe4" TargetMode="External"/><Relationship Id="rId4" Type="http://schemas.openxmlformats.org/officeDocument/2006/relationships/hyperlink" Target="http://www.purpleculture.net/pinyin_pronunciation/?pinyin=ye3" TargetMode="External"/><Relationship Id="rId5" Type="http://schemas.openxmlformats.org/officeDocument/2006/relationships/hyperlink" Target="http://www.purpleculture.net/pinyin_pronunciation/?pinyin=shi4" TargetMode="External"/><Relationship Id="rId6" Type="http://schemas.openxmlformats.org/officeDocument/2006/relationships/hyperlink" Target="http://www.purpleculture.net/pinyin_pronunciation/?pinyin=wo3" TargetMode="External"/><Relationship Id="rId7" Type="http://schemas.openxmlformats.org/officeDocument/2006/relationships/hyperlink" Target="http://www.purpleculture.net/pinyin_pronunciation/?pinyin=de5" TargetMode="External"/><Relationship Id="rId8" Type="http://schemas.openxmlformats.org/officeDocument/2006/relationships/hyperlink" Target="http://www.purpleculture.net/pinyin_pronunciation/?pinyin=peng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ta1" TargetMode="External"/><Relationship Id="rId20" Type="http://schemas.openxmlformats.org/officeDocument/2006/relationships/image" Target="../media/image47.jpg"/><Relationship Id="rId10" Type="http://schemas.openxmlformats.org/officeDocument/2006/relationships/hyperlink" Target="http://www.purpleculture.net/pinyin_pronunciation/?pinyin=ming2" TargetMode="External"/><Relationship Id="rId11" Type="http://schemas.openxmlformats.org/officeDocument/2006/relationships/hyperlink" Target="http://www.purpleculture.net/pinyin_pronunciation/?pinyin=zi5" TargetMode="External"/><Relationship Id="rId12" Type="http://schemas.openxmlformats.org/officeDocument/2006/relationships/hyperlink" Target="http://www.purpleculture.net/pinyin_pronunciation/?pinyin=jiao4" TargetMode="External"/><Relationship Id="rId13" Type="http://schemas.openxmlformats.org/officeDocument/2006/relationships/hyperlink" Target="http://www.purpleculture.net/pinyin_pronunciation/?pinyin=men5" TargetMode="External"/><Relationship Id="rId14" Type="http://schemas.openxmlformats.org/officeDocument/2006/relationships/hyperlink" Target="http://www.purpleculture.net/pinyin_pronunciation/?pinyin=zai4" TargetMode="External"/><Relationship Id="rId15" Type="http://schemas.openxmlformats.org/officeDocument/2006/relationships/hyperlink" Target="http://www.purpleculture.net/pinyin_pronunciation/?pinyin=jia1" TargetMode="External"/><Relationship Id="rId16" Type="http://schemas.openxmlformats.org/officeDocument/2006/relationships/hyperlink" Target="http://www.purpleculture.net/pinyin_pronunciation/?pinyin=zhou1" TargetMode="External"/><Relationship Id="rId17" Type="http://schemas.openxmlformats.org/officeDocument/2006/relationships/hyperlink" Target="http://www.purpleculture.net/pinyin_pronunciation/?pinyin=hao3" TargetMode="External"/><Relationship Id="rId18" Type="http://schemas.openxmlformats.org/officeDocument/2006/relationships/hyperlink" Target="http://www.purpleculture.net/pinyin_pronunciation/?pinyin=lai2" TargetMode="External"/><Relationship Id="rId19" Type="http://schemas.openxmlformats.org/officeDocument/2006/relationships/hyperlink" Target="http://www.purpleculture.net/pinyin_pronunciation/?pinyin=wu4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purpleculture.net/pinyin_pronunciation/?pinyin=zhe4" TargetMode="External"/><Relationship Id="rId4" Type="http://schemas.openxmlformats.org/officeDocument/2006/relationships/hyperlink" Target="http://www.purpleculture.net/pinyin_pronunciation/?pinyin=shi4" TargetMode="External"/><Relationship Id="rId5" Type="http://schemas.openxmlformats.org/officeDocument/2006/relationships/hyperlink" Target="http://www.purpleculture.net/pinyin_pronunciation/?pinyin=wo3" TargetMode="External"/><Relationship Id="rId6" Type="http://schemas.openxmlformats.org/officeDocument/2006/relationships/hyperlink" Target="http://www.purpleculture.net/pinyin_pronunciation/?pinyin=de5" TargetMode="External"/><Relationship Id="rId7" Type="http://schemas.openxmlformats.org/officeDocument/2006/relationships/hyperlink" Target="http://www.purpleculture.net/pinyin_pronunciation/?pinyin=tai4" TargetMode="External"/><Relationship Id="rId8" Type="http://schemas.openxmlformats.org/officeDocument/2006/relationships/hyperlink" Target="http://www.purpleculture.net/pinyin_pronunciation/?pinyin=tai5" TargetMode="External"/></Relationships>
</file>

<file path=ppt/slides/_rels/slide21.xml.rels><?xml version="1.0" encoding="UTF-8" standalone="yes"?>
<Relationships xmlns="http://schemas.openxmlformats.org/package/2006/relationships"><Relationship Id="rId20" Type="http://schemas.openxmlformats.org/officeDocument/2006/relationships/hyperlink" Target="http://www.purpleculture.net/pinyin_pronunciation/?pinyin=yi2" TargetMode="External"/><Relationship Id="rId21" Type="http://schemas.openxmlformats.org/officeDocument/2006/relationships/hyperlink" Target="http://www.purpleculture.net/pinyin_pronunciation/?pinyin=mei3" TargetMode="External"/><Relationship Id="rId22" Type="http://schemas.openxmlformats.org/officeDocument/2006/relationships/hyperlink" Target="http://www.purpleculture.net/pinyin_pronunciation/?pinyin=li4" TargetMode="External"/><Relationship Id="rId23" Type="http://schemas.openxmlformats.org/officeDocument/2006/relationships/hyperlink" Target="http://www.purpleculture.net/pinyin_pronunciation/?pinyin=jia1" TargetMode="External"/><Relationship Id="rId24" Type="http://schemas.openxmlformats.org/officeDocument/2006/relationships/hyperlink" Target="http://www.purpleculture.net/pinyin_pronunciation/?pinyin=ting2" TargetMode="External"/><Relationship Id="rId25" Type="http://schemas.openxmlformats.org/officeDocument/2006/relationships/hyperlink" Target="http://www.purpleculture.net/pinyin_pronunciation/?pinyin=cong2" TargetMode="External"/><Relationship Id="rId26" Type="http://schemas.openxmlformats.org/officeDocument/2006/relationships/hyperlink" Target="http://www.purpleculture.net/pinyin_pronunciation/?pinyin=ci3" TargetMode="External"/><Relationship Id="rId27" Type="http://schemas.openxmlformats.org/officeDocument/2006/relationships/hyperlink" Target="http://www.purpleculture.net/pinyin_pronunciation/?pinyin=guo4" TargetMode="External"/><Relationship Id="rId28" Type="http://schemas.openxmlformats.org/officeDocument/2006/relationships/hyperlink" Target="http://www.purpleculture.net/pinyin_pronunciation/?pinyin=shang4" TargetMode="External"/><Relationship Id="rId29" Type="http://schemas.openxmlformats.org/officeDocument/2006/relationships/hyperlink" Target="http://www.purpleculture.net/pinyin_pronunciation/?pinyin=xing4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purpleculture.net/pinyin_pronunciation/?pinyin=zhe4" TargetMode="External"/><Relationship Id="rId4" Type="http://schemas.openxmlformats.org/officeDocument/2006/relationships/hyperlink" Target="http://www.purpleculture.net/pinyin_pronunciation/?pinyin=shi4" TargetMode="External"/><Relationship Id="rId5" Type="http://schemas.openxmlformats.org/officeDocument/2006/relationships/hyperlink" Target="http://www.purpleculture.net/pinyin_pronunciation/?pinyin=wo3" TargetMode="External"/><Relationship Id="rId30" Type="http://schemas.openxmlformats.org/officeDocument/2006/relationships/hyperlink" Target="http://www.purpleculture.net/pinyin_pronunciation/?pinyin=fu2" TargetMode="External"/><Relationship Id="rId31" Type="http://schemas.openxmlformats.org/officeDocument/2006/relationships/hyperlink" Target="http://www.purpleculture.net/pinyin_pronunciation/?pinyin=kuai4" TargetMode="External"/><Relationship Id="rId32" Type="http://schemas.openxmlformats.org/officeDocument/2006/relationships/hyperlink" Target="http://www.purpleculture.net/pinyin_pronunciation/?pinyin=le4" TargetMode="External"/><Relationship Id="rId9" Type="http://schemas.openxmlformats.org/officeDocument/2006/relationships/hyperlink" Target="http://www.purpleculture.net/pinyin_pronunciation/?pinyin=ye3" TargetMode="External"/><Relationship Id="rId6" Type="http://schemas.openxmlformats.org/officeDocument/2006/relationships/hyperlink" Target="http://www.purpleculture.net/pinyin_pronunciation/?pinyin=de5" TargetMode="External"/><Relationship Id="rId7" Type="http://schemas.openxmlformats.org/officeDocument/2006/relationships/hyperlink" Target="http://www.purpleculture.net/pinyin_pronunciation/?pinyin=er2" TargetMode="External"/><Relationship Id="rId8" Type="http://schemas.openxmlformats.org/officeDocument/2006/relationships/hyperlink" Target="http://www.purpleculture.net/pinyin_pronunciation/?pinyin=zi5" TargetMode="External"/><Relationship Id="rId33" Type="http://schemas.openxmlformats.org/officeDocument/2006/relationships/hyperlink" Target="http://www.purpleculture.net/pinyin_pronunciation/?pinyin=sheng1" TargetMode="External"/><Relationship Id="rId34" Type="http://schemas.openxmlformats.org/officeDocument/2006/relationships/hyperlink" Target="http://www.purpleculture.net/pinyin_pronunciation/?pinyin=huo2" TargetMode="External"/><Relationship Id="rId35" Type="http://schemas.openxmlformats.org/officeDocument/2006/relationships/image" Target="../media/image48.jpg"/><Relationship Id="rId36" Type="http://schemas.openxmlformats.org/officeDocument/2006/relationships/image" Target="../media/image49.jpg"/><Relationship Id="rId10" Type="http://schemas.openxmlformats.org/officeDocument/2006/relationships/hyperlink" Target="http://www.purpleculture.net/pinyin_pronunciation/?pinyin=nv3" TargetMode="External"/><Relationship Id="rId11" Type="http://schemas.openxmlformats.org/officeDocument/2006/relationships/hyperlink" Target="http://www.purpleculture.net/pinyin_pronunciation/?pinyin=ta1" TargetMode="External"/><Relationship Id="rId12" Type="http://schemas.openxmlformats.org/officeDocument/2006/relationships/hyperlink" Target="http://www.purpleculture.net/pinyin_pronunciation/?pinyin=er4" TargetMode="External"/><Relationship Id="rId13" Type="http://schemas.openxmlformats.org/officeDocument/2006/relationships/hyperlink" Target="http://www.purpleculture.net/pinyin_pronunciation/?pinyin=sui4" TargetMode="External"/><Relationship Id="rId14" Type="http://schemas.openxmlformats.org/officeDocument/2006/relationships/hyperlink" Target="http://www.purpleculture.net/pinyin_pronunciation/?pinyin=he4" TargetMode="External"/><Relationship Id="rId15" Type="http://schemas.openxmlformats.org/officeDocument/2006/relationships/hyperlink" Target="http://www.purpleculture.net/pinyin_pronunciation/?pinyin=ge4" TargetMode="External"/><Relationship Id="rId16" Type="http://schemas.openxmlformats.org/officeDocument/2006/relationships/hyperlink" Target="http://www.purpleculture.net/pinyin_pronunciation/?pinyin=yue4" TargetMode="External"/><Relationship Id="rId17" Type="http://schemas.openxmlformats.org/officeDocument/2006/relationships/hyperlink" Target="http://www.purpleculture.net/pinyin_pronunciation/?pinyin=da4" TargetMode="External"/><Relationship Id="rId18" Type="http://schemas.openxmlformats.org/officeDocument/2006/relationships/hyperlink" Target="http://www.purpleculture.net/pinyin_pronunciation/?pinyin=men5" TargetMode="External"/><Relationship Id="rId19" Type="http://schemas.openxmlformats.org/officeDocument/2006/relationships/hyperlink" Target="http://www.purpleculture.net/pinyin_pronunciation/?pinyin=you3" TargetMode="External"/><Relationship Id="rId37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ben3" TargetMode="External"/><Relationship Id="rId12" Type="http://schemas.openxmlformats.org/officeDocument/2006/relationships/image" Target="../media/image51.jpg"/><Relationship Id="rId13" Type="http://schemas.openxmlformats.org/officeDocument/2006/relationships/hyperlink" Target="http://www.purpleculture.net/pinyin_pronunciation/?pinyin=hen3" TargetMode="External"/><Relationship Id="rId14" Type="http://schemas.openxmlformats.org/officeDocument/2006/relationships/hyperlink" Target="http://www.purpleculture.net/pinyin_pronunciation/?pinyin=gao1" TargetMode="External"/><Relationship Id="rId15" Type="http://schemas.openxmlformats.org/officeDocument/2006/relationships/hyperlink" Target="http://www.purpleculture.net/pinyin_pronunciation/?pinyin=xing4" TargetMode="External"/><Relationship Id="rId16" Type="http://schemas.openxmlformats.org/officeDocument/2006/relationships/hyperlink" Target="http://www.purpleculture.net/pinyin_pronunciation/?pinyin=ren4" TargetMode="External"/><Relationship Id="rId17" Type="http://schemas.openxmlformats.org/officeDocument/2006/relationships/hyperlink" Target="http://www.purpleculture.net/pinyin_pronunciation/?pinyin=shi5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purpleculture.net/pinyin_pronunciation/?pinyin=ni3" TargetMode="External"/><Relationship Id="rId4" Type="http://schemas.openxmlformats.org/officeDocument/2006/relationships/hyperlink" Target="http://www.purpleculture.net/pinyin_pronunciation/?pinyin=hao3" TargetMode="External"/><Relationship Id="rId5" Type="http://schemas.openxmlformats.org/officeDocument/2006/relationships/hyperlink" Target="http://www.purpleculture.net/pinyin_pronunciation/?pinyin=wo3" TargetMode="External"/><Relationship Id="rId6" Type="http://schemas.openxmlformats.org/officeDocument/2006/relationships/hyperlink" Target="http://www.purpleculture.net/pinyin_pronunciation/?pinyin=jiao4" TargetMode="External"/><Relationship Id="rId7" Type="http://schemas.openxmlformats.org/officeDocument/2006/relationships/hyperlink" Target="http://www.purpleculture.net/pinyin_pronunciation/?pinyin=ao4" TargetMode="External"/><Relationship Id="rId8" Type="http://schemas.openxmlformats.org/officeDocument/2006/relationships/hyperlink" Target="http://www.purpleculture.net/pinyin_pronunciation/?pinyin=dai4" TargetMode="External"/><Relationship Id="rId9" Type="http://schemas.openxmlformats.org/officeDocument/2006/relationships/hyperlink" Target="http://www.purpleculture.net/pinyin_pronunciation/?pinyin=li4" TargetMode="External"/><Relationship Id="rId10" Type="http://schemas.openxmlformats.org/officeDocument/2006/relationships/hyperlink" Target="http://www.purpleculture.net/pinyin_pronunciation/?pinyin=he4" TargetMode="Externa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zai4" TargetMode="External"/><Relationship Id="rId12" Type="http://schemas.openxmlformats.org/officeDocument/2006/relationships/hyperlink" Target="http://www.purpleculture.net/pinyin_pronunciation/?pinyin=hao3" TargetMode="External"/><Relationship Id="rId13" Type="http://schemas.openxmlformats.org/officeDocument/2006/relationships/hyperlink" Target="http://www.purpleculture.net/pinyin_pronunciation/?pinyin=lai2" TargetMode="External"/><Relationship Id="rId14" Type="http://schemas.openxmlformats.org/officeDocument/2006/relationships/hyperlink" Target="http://www.purpleculture.net/pinyin_pronunciation/?pinyin=wu4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shi4" TargetMode="External"/><Relationship Id="rId5" Type="http://schemas.openxmlformats.org/officeDocument/2006/relationships/hyperlink" Target="http://www.purpleculture.net/pinyin_pronunciation/?pinyin=yi1" TargetMode="External"/><Relationship Id="rId6" Type="http://schemas.openxmlformats.org/officeDocument/2006/relationships/hyperlink" Target="http://www.purpleculture.net/pinyin_pronunciation/?pinyin=ming2" TargetMode="External"/><Relationship Id="rId7" Type="http://schemas.openxmlformats.org/officeDocument/2006/relationships/hyperlink" Target="http://www.purpleculture.net/pinyin_pronunciation/?pinyin=yan3" TargetMode="External"/><Relationship Id="rId8" Type="http://schemas.openxmlformats.org/officeDocument/2006/relationships/hyperlink" Target="http://www.purpleculture.net/pinyin_pronunciation/?pinyin=yuan2" TargetMode="External"/><Relationship Id="rId9" Type="http://schemas.openxmlformats.org/officeDocument/2006/relationships/image" Target="../media/image52.jpg"/><Relationship Id="rId10" Type="http://schemas.openxmlformats.org/officeDocument/2006/relationships/hyperlink" Target="http://www.purpleculture.net/pinyin_pronunciation/?pinyin=zhu4" TargetMode="Externa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nian2" TargetMode="External"/><Relationship Id="rId20" Type="http://schemas.openxmlformats.org/officeDocument/2006/relationships/hyperlink" Target="http://www.purpleculture.net/pinyin_pronunciation/?pinyin=lan2" TargetMode="External"/><Relationship Id="rId21" Type="http://schemas.openxmlformats.org/officeDocument/2006/relationships/hyperlink" Target="http://www.purpleculture.net/pinyin_pronunciation/?pinyin=yu3" TargetMode="External"/><Relationship Id="rId22" Type="http://schemas.openxmlformats.org/officeDocument/2006/relationships/hyperlink" Target="http://www.purpleculture.net/pinyin_pronunciation/?pinyin=he4" TargetMode="External"/><Relationship Id="rId23" Type="http://schemas.openxmlformats.org/officeDocument/2006/relationships/hyperlink" Target="http://www.purpleculture.net/pinyin_pronunciation/?pinyin=ying1" TargetMode="External"/><Relationship Id="rId10" Type="http://schemas.openxmlformats.org/officeDocument/2006/relationships/hyperlink" Target="http://www.purpleculture.net/pinyin_pronunciation/?pinyin=yue4" TargetMode="External"/><Relationship Id="rId11" Type="http://schemas.openxmlformats.org/officeDocument/2006/relationships/hyperlink" Target="http://www.purpleculture.net/pinyin_pronunciation/?pinyin=lai2" TargetMode="External"/><Relationship Id="rId12" Type="http://schemas.openxmlformats.org/officeDocument/2006/relationships/hyperlink" Target="http://www.purpleculture.net/pinyin_pronunciation/?pinyin=zi4" TargetMode="External"/><Relationship Id="rId13" Type="http://schemas.openxmlformats.org/officeDocument/2006/relationships/hyperlink" Target="http://www.purpleculture.net/pinyin_pronunciation/?pinyin=bi3" TargetMode="External"/><Relationship Id="rId14" Type="http://schemas.openxmlformats.org/officeDocument/2006/relationships/hyperlink" Target="http://www.purpleculture.net/pinyin_pronunciation/?pinyin=li4" TargetMode="External"/><Relationship Id="rId15" Type="http://schemas.openxmlformats.org/officeDocument/2006/relationships/hyperlink" Target="http://www.purpleculture.net/pinyin_pronunciation/?pinyin=shi2" TargetMode="External"/><Relationship Id="rId16" Type="http://schemas.openxmlformats.org/officeDocument/2006/relationships/hyperlink" Target="http://www.purpleculture.net/pinyin_pronunciation/?pinyin=qing1" TargetMode="External"/><Relationship Id="rId17" Type="http://schemas.openxmlformats.org/officeDocument/2006/relationships/hyperlink" Target="http://www.purpleculture.net/pinyin_pronunciation/?pinyin=xue2" TargetMode="External"/><Relationship Id="rId18" Type="http://schemas.openxmlformats.org/officeDocument/2006/relationships/hyperlink" Target="http://www.purpleculture.net/pinyin_pronunciation/?pinyin=guo4" TargetMode="External"/><Relationship Id="rId19" Type="http://schemas.openxmlformats.org/officeDocument/2006/relationships/hyperlink" Target="http://www.purpleculture.net/pinyin_pronunciation/?pinyin=he2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3.png"/><Relationship Id="rId4" Type="http://schemas.openxmlformats.org/officeDocument/2006/relationships/hyperlink" Target="http://www.purpleculture.net/pinyin_pronunciation/?pinyin=wo3" TargetMode="External"/><Relationship Id="rId5" Type="http://schemas.openxmlformats.org/officeDocument/2006/relationships/hyperlink" Target="http://www.purpleculture.net/pinyin_pronunciation/?pinyin=de5" TargetMode="External"/><Relationship Id="rId6" Type="http://schemas.openxmlformats.org/officeDocument/2006/relationships/hyperlink" Target="http://www.purpleculture.net/pinyin_pronunciation/?pinyin=sheng1" TargetMode="External"/><Relationship Id="rId7" Type="http://schemas.openxmlformats.org/officeDocument/2006/relationships/hyperlink" Target="http://www.purpleculture.net/pinyin_pronunciation/?pinyin=ri4" TargetMode="External"/><Relationship Id="rId8" Type="http://schemas.openxmlformats.org/officeDocument/2006/relationships/hyperlink" Target="http://www.purpleculture.net/pinyin_pronunciation/?pinyin=shi4" TargetMode="Externa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zi5" TargetMode="External"/><Relationship Id="rId12" Type="http://schemas.openxmlformats.org/officeDocument/2006/relationships/hyperlink" Target="http://www.purpleculture.net/pinyin_pronunciation/?pinyin=e4" TargetMode="External"/><Relationship Id="rId13" Type="http://schemas.openxmlformats.org/officeDocument/2006/relationships/hyperlink" Target="http://www.purpleculture.net/pinyin_pronunciation/?pinyin=le5" TargetMode="External"/><Relationship Id="rId14" Type="http://schemas.openxmlformats.org/officeDocument/2006/relationships/hyperlink" Target="http://www.purpleculture.net/pinyin_pronunciation/?pinyin=chi1" TargetMode="External"/><Relationship Id="rId15" Type="http://schemas.openxmlformats.org/officeDocument/2006/relationships/image" Target="../media/image56.jpg"/><Relationship Id="rId16" Type="http://schemas.openxmlformats.org/officeDocument/2006/relationships/image" Target="../media/image57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hyperlink" Target="http://www.purpleculture.net/pinyin_pronunciation/?pinyin=er4" TargetMode="External"/><Relationship Id="rId6" Type="http://schemas.openxmlformats.org/officeDocument/2006/relationships/hyperlink" Target="http://www.purpleculture.net/pinyin_pronunciation/?pinyin=zhan4" TargetMode="External"/><Relationship Id="rId7" Type="http://schemas.openxmlformats.org/officeDocument/2006/relationships/hyperlink" Target="http://www.purpleculture.net/pinyin_pronunciation/?pinyin=qi1" TargetMode="External"/><Relationship Id="rId8" Type="http://schemas.openxmlformats.org/officeDocument/2006/relationships/hyperlink" Target="http://www.purpleculture.net/pinyin_pronunciation/?pinyin=jian1" TargetMode="External"/><Relationship Id="rId9" Type="http://schemas.openxmlformats.org/officeDocument/2006/relationships/hyperlink" Target="http://www.purpleculture.net/pinyin_pronunciation/?pinyin=wo3" TargetMode="External"/><Relationship Id="rId10" Type="http://schemas.openxmlformats.org/officeDocument/2006/relationships/hyperlink" Target="http://www.purpleculture.net/pinyin_pronunciation/?pinyin=du4" TargetMode="Externa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liang3" TargetMode="External"/><Relationship Id="rId12" Type="http://schemas.openxmlformats.org/officeDocument/2006/relationships/hyperlink" Target="http://www.purpleculture.net/pinyin_pronunciation/?pinyin=ge4" TargetMode="External"/><Relationship Id="rId13" Type="http://schemas.openxmlformats.org/officeDocument/2006/relationships/hyperlink" Target="http://www.purpleculture.net/pinyin_pronunciation/?pinyin=ge1" TargetMode="External"/><Relationship Id="rId14" Type="http://schemas.openxmlformats.org/officeDocument/2006/relationships/hyperlink" Target="http://www.purpleculture.net/pinyin_pronunciation/?pinyin=ge5" TargetMode="External"/><Relationship Id="rId15" Type="http://schemas.openxmlformats.org/officeDocument/2006/relationships/image" Target="../media/image59.png"/><Relationship Id="rId16" Type="http://schemas.openxmlformats.org/officeDocument/2006/relationships/hyperlink" Target="http://www.purpleculture.net/pinyin_pronunciation/?pinyin=ba4" TargetMode="External"/><Relationship Id="rId17" Type="http://schemas.openxmlformats.org/officeDocument/2006/relationships/hyperlink" Target="http://www.purpleculture.net/pinyin_pronunciation/?pinyin=ba5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jpg"/><Relationship Id="rId4" Type="http://schemas.openxmlformats.org/officeDocument/2006/relationships/hyperlink" Target="http://www.purpleculture.net/pinyin_pronunciation/?pinyin=zhe4" TargetMode="External"/><Relationship Id="rId5" Type="http://schemas.openxmlformats.org/officeDocument/2006/relationships/hyperlink" Target="http://www.purpleculture.net/pinyin_pronunciation/?pinyin=shi4" TargetMode="External"/><Relationship Id="rId6" Type="http://schemas.openxmlformats.org/officeDocument/2006/relationships/hyperlink" Target="http://www.purpleculture.net/pinyin_pronunciation/?pinyin=wo3" TargetMode="External"/><Relationship Id="rId7" Type="http://schemas.openxmlformats.org/officeDocument/2006/relationships/hyperlink" Target="http://www.purpleculture.net/pinyin_pronunciation/?pinyin=de5" TargetMode="External"/><Relationship Id="rId8" Type="http://schemas.openxmlformats.org/officeDocument/2006/relationships/hyperlink" Target="http://www.purpleculture.net/pinyin_pronunciation/?pinyin=ma1" TargetMode="External"/><Relationship Id="rId9" Type="http://schemas.openxmlformats.org/officeDocument/2006/relationships/hyperlink" Target="http://www.purpleculture.net/pinyin_pronunciation/?pinyin=ma5" TargetMode="External"/><Relationship Id="rId10" Type="http://schemas.openxmlformats.org/officeDocument/2006/relationships/hyperlink" Target="http://www.purpleculture.net/pinyin_pronunciation/?pinyin=you3" TargetMode="Externa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er2" TargetMode="External"/><Relationship Id="rId20" Type="http://schemas.openxmlformats.org/officeDocument/2006/relationships/hyperlink" Target="http://www.purpleculture.net/pinyin_pronunciation/?pinyin=ka3" TargetMode="External"/><Relationship Id="rId10" Type="http://schemas.openxmlformats.org/officeDocument/2006/relationships/hyperlink" Target="http://www.purpleculture.net/pinyin_pronunciation/?pinyin=zi5" TargetMode="External"/><Relationship Id="rId11" Type="http://schemas.openxmlformats.org/officeDocument/2006/relationships/hyperlink" Target="http://www.purpleculture.net/pinyin_pronunciation/?pinyin=de5" TargetMode="External"/><Relationship Id="rId12" Type="http://schemas.openxmlformats.org/officeDocument/2006/relationships/hyperlink" Target="http://www.purpleculture.net/pinyin_pronunciation/?pinyin=da4" TargetMode="External"/><Relationship Id="rId13" Type="http://schemas.openxmlformats.org/officeDocument/2006/relationships/hyperlink" Target="http://www.purpleculture.net/pinyin_pronunciation/?pinyin=zi3" TargetMode="External"/><Relationship Id="rId14" Type="http://schemas.openxmlformats.org/officeDocument/2006/relationships/hyperlink" Target="http://www.purpleculture.net/pinyin_pronunciation/?pinyin=shi4" TargetMode="External"/><Relationship Id="rId15" Type="http://schemas.openxmlformats.org/officeDocument/2006/relationships/hyperlink" Target="http://www.purpleculture.net/pinyin_pronunciation/?pinyin=xiao1" TargetMode="External"/><Relationship Id="rId16" Type="http://schemas.openxmlformats.org/officeDocument/2006/relationships/hyperlink" Target="http://www.purpleculture.net/pinyin_pronunciation/?pinyin=en1" TargetMode="External"/><Relationship Id="rId17" Type="http://schemas.openxmlformats.org/officeDocument/2006/relationships/hyperlink" Target="http://www.purpleculture.net/pinyin_pronunciation/?pinyin=zui4" TargetMode="External"/><Relationship Id="rId18" Type="http://schemas.openxmlformats.org/officeDocument/2006/relationships/hyperlink" Target="http://www.purpleculture.net/pinyin_pronunciation/?pinyin=xiao3" TargetMode="External"/><Relationship Id="rId19" Type="http://schemas.openxmlformats.org/officeDocument/2006/relationships/hyperlink" Target="http://www.purpleculture.net/pinyin_pronunciation/?pinyin=lu2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5" Type="http://schemas.openxmlformats.org/officeDocument/2006/relationships/hyperlink" Target="http://www.purpleculture.net/pinyin_pronunciation/?pinyin=wo3" TargetMode="External"/><Relationship Id="rId6" Type="http://schemas.openxmlformats.org/officeDocument/2006/relationships/hyperlink" Target="http://www.purpleculture.net/pinyin_pronunciation/?pinyin=you3" TargetMode="External"/><Relationship Id="rId7" Type="http://schemas.openxmlformats.org/officeDocument/2006/relationships/hyperlink" Target="http://www.purpleculture.net/pinyin_pronunciation/?pinyin=liang3" TargetMode="External"/><Relationship Id="rId8" Type="http://schemas.openxmlformats.org/officeDocument/2006/relationships/hyperlink" Target="http://www.purpleculture.net/pinyin_pronunciation/?pinyin=ge4" TargetMode="Externa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ai4" TargetMode="External"/><Relationship Id="rId12" Type="http://schemas.openxmlformats.org/officeDocument/2006/relationships/hyperlink" Target="http://www.purpleculture.net/pinyin_pronunciation/?pinyin=shi2" TargetMode="External"/><Relationship Id="rId13" Type="http://schemas.openxmlformats.org/officeDocument/2006/relationships/hyperlink" Target="http://www.purpleculture.net/pinyin_pronunciation/?pinyin=shang4" TargetMode="External"/><Relationship Id="rId14" Type="http://schemas.openxmlformats.org/officeDocument/2006/relationships/image" Target="../media/image63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2.jpg"/><Relationship Id="rId4" Type="http://schemas.openxmlformats.org/officeDocument/2006/relationships/hyperlink" Target="http://www.purpleculture.net/pinyin_pronunciation/?pinyin=wo3" TargetMode="External"/><Relationship Id="rId5" Type="http://schemas.openxmlformats.org/officeDocument/2006/relationships/hyperlink" Target="http://www.purpleculture.net/pinyin_pronunciation/?pinyin=xi3" TargetMode="External"/><Relationship Id="rId6" Type="http://schemas.openxmlformats.org/officeDocument/2006/relationships/hyperlink" Target="http://www.purpleculture.net/pinyin_pronunciation/?pinyin=huan1" TargetMode="External"/><Relationship Id="rId7" Type="http://schemas.openxmlformats.org/officeDocument/2006/relationships/hyperlink" Target="http://www.purpleculture.net/pinyin_pronunciation/?pinyin=tiao4" TargetMode="External"/><Relationship Id="rId8" Type="http://schemas.openxmlformats.org/officeDocument/2006/relationships/hyperlink" Target="http://www.purpleculture.net/pinyin_pronunciation/?pinyin=wu3" TargetMode="External"/><Relationship Id="rId9" Type="http://schemas.openxmlformats.org/officeDocument/2006/relationships/hyperlink" Target="http://www.purpleculture.net/pinyin_pronunciation/?pinyin=ba1" TargetMode="External"/><Relationship Id="rId10" Type="http://schemas.openxmlformats.org/officeDocument/2006/relationships/hyperlink" Target="http://www.purpleculture.net/pinyin_pronunciation/?pinyin=lei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wo3" TargetMode="External"/><Relationship Id="rId20" Type="http://schemas.openxmlformats.org/officeDocument/2006/relationships/hyperlink" Target="http://www.purpleculture.net/pinyin_pronunciation/?pinyin=jia3" TargetMode="External"/><Relationship Id="rId21" Type="http://schemas.openxmlformats.org/officeDocument/2006/relationships/hyperlink" Target="http://www.purpleculture.net/pinyin_pronunciation/?pinyin=ri4" TargetMode="External"/><Relationship Id="rId22" Type="http://schemas.openxmlformats.org/officeDocument/2006/relationships/hyperlink" Target="http://www.purpleculture.net/pinyin_pronunciation/?pinyin=sai1" TargetMode="External"/><Relationship Id="rId23" Type="http://schemas.openxmlformats.org/officeDocument/2006/relationships/hyperlink" Target="http://www.purpleculture.net/pinyin_pronunciation/?pinyin=bu4" TargetMode="External"/><Relationship Id="rId24" Type="http://schemas.openxmlformats.org/officeDocument/2006/relationships/hyperlink" Target="http://www.purpleculture.net/pinyin_pronunciation/?pinyin=li2" TargetMode="External"/><Relationship Id="rId25" Type="http://schemas.openxmlformats.org/officeDocument/2006/relationships/hyperlink" Target="http://www.purpleculture.net/pinyin_pronunciation/?pinyin=na4" TargetMode="External"/><Relationship Id="rId10" Type="http://schemas.openxmlformats.org/officeDocument/2006/relationships/hyperlink" Target="http://www.purpleculture.net/pinyin_pronunciation/?pinyin=de5" TargetMode="External"/><Relationship Id="rId11" Type="http://schemas.openxmlformats.org/officeDocument/2006/relationships/hyperlink" Target="http://www.purpleculture.net/pinyin_pronunciation/?pinyin=dian4" TargetMode="External"/><Relationship Id="rId12" Type="http://schemas.openxmlformats.org/officeDocument/2006/relationships/hyperlink" Target="http://www.purpleculture.net/pinyin_pronunciation/?pinyin=ying3" TargetMode="External"/><Relationship Id="rId13" Type="http://schemas.openxmlformats.org/officeDocument/2006/relationships/hyperlink" Target="http://www.purpleculture.net/pinyin_pronunciation/?pinyin=di4" TargetMode="External"/><Relationship Id="rId14" Type="http://schemas.openxmlformats.org/officeDocument/2006/relationships/hyperlink" Target="http://www.purpleculture.net/pinyin_pronunciation/?pinyin=fan2" TargetMode="External"/><Relationship Id="rId15" Type="http://schemas.openxmlformats.org/officeDocument/2006/relationships/hyperlink" Target="http://www.purpleculture.net/pinyin_pronunciation/?pinyin=ni2" TargetMode="External"/><Relationship Id="rId16" Type="http://schemas.openxmlformats.org/officeDocument/2006/relationships/hyperlink" Target="http://www.purpleculture.net/pinyin_pronunciation/?pinyin=zao3" TargetMode="External"/><Relationship Id="rId17" Type="http://schemas.openxmlformats.org/officeDocument/2006/relationships/hyperlink" Target="http://www.purpleculture.net/pinyin_pronunciation/?pinyin=can1" TargetMode="External"/><Relationship Id="rId18" Type="http://schemas.openxmlformats.org/officeDocument/2006/relationships/hyperlink" Target="http://www.purpleculture.net/pinyin_pronunciation/?pinyin=luo2" TargetMode="External"/><Relationship Id="rId19" Type="http://schemas.openxmlformats.org/officeDocument/2006/relationships/hyperlink" Target="http://www.purpleculture.net/pinyin_pronunciation/?pinyin=ma3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66.jpg"/><Relationship Id="rId6" Type="http://schemas.openxmlformats.org/officeDocument/2006/relationships/hyperlink" Target="http://www.purpleculture.net/pinyin_pronunciation/?pinyin=yi3" TargetMode="External"/><Relationship Id="rId7" Type="http://schemas.openxmlformats.org/officeDocument/2006/relationships/hyperlink" Target="http://www.purpleculture.net/pinyin_pronunciation/?pinyin=xia4" TargetMode="External"/><Relationship Id="rId8" Type="http://schemas.openxmlformats.org/officeDocument/2006/relationships/hyperlink" Target="http://www.purpleculture.net/pinyin_pronunciation/?pinyin=shi4" TargetMode="Externa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shi4" TargetMode="External"/><Relationship Id="rId12" Type="http://schemas.openxmlformats.org/officeDocument/2006/relationships/hyperlink" Target="http://www.purpleculture.net/pinyin_pronunciation/?pinyin=si3" TargetMode="External"/><Relationship Id="rId13" Type="http://schemas.openxmlformats.org/officeDocument/2006/relationships/hyperlink" Target="http://www.purpleculture.net/pinyin_pronunciation/?pinyin=zai4" TargetMode="External"/><Relationship Id="rId14" Type="http://schemas.openxmlformats.org/officeDocument/2006/relationships/hyperlink" Target="http://www.purpleculture.net/pinyin_pronunciation/?pinyin=rui4" TargetMode="External"/><Relationship Id="rId15" Type="http://schemas.openxmlformats.org/officeDocument/2006/relationships/hyperlink" Target="http://www.purpleculture.net/pinyin_pronunciation/?pinyin=sui4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7.jpg"/><Relationship Id="rId4" Type="http://schemas.openxmlformats.org/officeDocument/2006/relationships/image" Target="../media/image68.jpg"/><Relationship Id="rId5" Type="http://schemas.openxmlformats.org/officeDocument/2006/relationships/hyperlink" Target="http://www.purpleculture.net/pinyin_pronunciation/?pinyin=wo3" TargetMode="External"/><Relationship Id="rId6" Type="http://schemas.openxmlformats.org/officeDocument/2006/relationships/hyperlink" Target="http://www.purpleculture.net/pinyin_pronunciation/?pinyin=yu2" TargetMode="External"/><Relationship Id="rId7" Type="http://schemas.openxmlformats.org/officeDocument/2006/relationships/hyperlink" Target="http://www.purpleculture.net/pinyin_pronunciation/?pinyin=nian2" TargetMode="External"/><Relationship Id="rId8" Type="http://schemas.openxmlformats.org/officeDocument/2006/relationships/hyperlink" Target="http://www.purpleculture.net/pinyin_pronunciation/?pinyin=yue4" TargetMode="External"/><Relationship Id="rId9" Type="http://schemas.openxmlformats.org/officeDocument/2006/relationships/hyperlink" Target="http://www.purpleculture.net/pinyin_pronunciation/?pinyin=ri4" TargetMode="External"/><Relationship Id="rId10" Type="http://schemas.openxmlformats.org/officeDocument/2006/relationships/hyperlink" Target="http://www.purpleculture.net/pinyin_pronunciation/?pinyin=qu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hyperlink" Target="http://www.purpleculture.net/pinyin_pronunciation/?pinyin=hao3" TargetMode="External"/><Relationship Id="rId5" Type="http://schemas.openxmlformats.org/officeDocument/2006/relationships/hyperlink" Target="http://www.purpleculture.net/pinyin_pronunciation/?pinyin=ni3" TargetMode="External"/><Relationship Id="rId6" Type="http://schemas.openxmlformats.org/officeDocument/2006/relationships/hyperlink" Target="http://www.purpleculture.net/pinyin_pronunciation/?pinyin=men5" TargetMode="External"/><Relationship Id="rId7" Type="http://schemas.openxmlformats.org/officeDocument/2006/relationships/hyperlink" Target="http://www.purpleculture.net/pinyin_pronunciation/?pinyin=hen3" TargetMode="External"/><Relationship Id="rId8" Type="http://schemas.openxmlformats.org/officeDocument/2006/relationships/hyperlink" Target="http://www.purpleculture.net/pinyin_pronunciation/?pinyin=gao1" TargetMode="External"/><Relationship Id="rId9" Type="http://schemas.openxmlformats.org/officeDocument/2006/relationships/hyperlink" Target="http://www.purpleculture.net/pinyin_pronunciation/?pinyin=xing4" TargetMode="External"/><Relationship Id="rId10" Type="http://schemas.openxmlformats.org/officeDocument/2006/relationships/hyperlink" Target="http://www.purpleculture.net/pinyin_pronunciation/?pinyin=ren4" TargetMode="External"/><Relationship Id="rId11" Type="http://schemas.openxmlformats.org/officeDocument/2006/relationships/hyperlink" Target="http://www.purpleculture.net/pinyin_pronunciation/?pinyin=shi5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rpleculture.net/mp3/wo3.mp3" TargetMode="External"/><Relationship Id="rId4" Type="http://schemas.openxmlformats.org/officeDocument/2006/relationships/hyperlink" Target="https://www.purpleculture.net/mp3/jiao4.mp3" TargetMode="External"/><Relationship Id="rId5" Type="http://schemas.openxmlformats.org/officeDocument/2006/relationships/hyperlink" Target="https://www.purpleculture.net/mp3/wang2.mp3" TargetMode="External"/><Relationship Id="rId6" Type="http://schemas.openxmlformats.org/officeDocument/2006/relationships/hyperlink" Target="https://www.purpleculture.net/mp3/jian4.mp3" TargetMode="External"/><Relationship Id="rId7" Type="http://schemas.openxmlformats.org/officeDocument/2006/relationships/hyperlink" Target="https://www.purpleculture.net/mp3/lin2.mp3" TargetMode="External"/><Relationship Id="rId8" Type="http://schemas.openxmlformats.org/officeDocument/2006/relationships/image" Target="../media/image70.jpg"/><Relationship Id="rId9" Type="http://schemas.openxmlformats.org/officeDocument/2006/relationships/hyperlink" Target="https://www.purpleculture.net/mp3/xing4.mp3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sui4" TargetMode="External"/><Relationship Id="rId12" Type="http://schemas.openxmlformats.org/officeDocument/2006/relationships/image" Target="../media/image7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www.purpleculture.net/pinyin_pronunciation/?pinyin=hen3" TargetMode="External"/><Relationship Id="rId4" Type="http://schemas.openxmlformats.org/officeDocument/2006/relationships/hyperlink" Target="http://www.purpleculture.net/pinyin_pronunciation/?pinyin=wo3" TargetMode="External"/><Relationship Id="rId5" Type="http://schemas.openxmlformats.org/officeDocument/2006/relationships/hyperlink" Target="http://www.purpleculture.net/pinyin_pronunciation/?pinyin=de5" TargetMode="External"/><Relationship Id="rId6" Type="http://schemas.openxmlformats.org/officeDocument/2006/relationships/hyperlink" Target="http://www.purpleculture.net/pinyin_pronunciation/?pinyin=sheng1" TargetMode="External"/><Relationship Id="rId7" Type="http://schemas.openxmlformats.org/officeDocument/2006/relationships/hyperlink" Target="http://www.purpleculture.net/pinyin_pronunciation/?pinyin=ri4" TargetMode="External"/><Relationship Id="rId8" Type="http://schemas.openxmlformats.org/officeDocument/2006/relationships/hyperlink" Target="http://www.purpleculture.net/pinyin_pronunciation/?pinyin=shi4" TargetMode="External"/><Relationship Id="rId9" Type="http://schemas.openxmlformats.org/officeDocument/2006/relationships/hyperlink" Target="http://www.purpleculture.net/pinyin_pronunciation/?pinyin=nian2" TargetMode="External"/><Relationship Id="rId10" Type="http://schemas.openxmlformats.org/officeDocument/2006/relationships/hyperlink" Target="http://www.purpleculture.net/pinyin_pronunciation/?pinyin=yue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hen3" TargetMode="External"/><Relationship Id="rId4" Type="http://schemas.openxmlformats.org/officeDocument/2006/relationships/hyperlink" Target="http://www.purpleculture.net/pinyin_pronunciation/?pinyin=wo3" TargetMode="External"/><Relationship Id="rId5" Type="http://schemas.openxmlformats.org/officeDocument/2006/relationships/hyperlink" Target="http://www.purpleculture.net/pinyin_pronunciation/?pinyin=lai2" TargetMode="External"/><Relationship Id="rId6" Type="http://schemas.openxmlformats.org/officeDocument/2006/relationships/hyperlink" Target="http://www.purpleculture.net/pinyin_pronunciation/?pinyin=zi4" TargetMode="External"/><Relationship Id="rId7" Type="http://schemas.openxmlformats.org/officeDocument/2006/relationships/hyperlink" Target="https://www.purpleculture.net/mp3/si4.mp3" TargetMode="External"/><Relationship Id="rId8" Type="http://schemas.openxmlformats.org/officeDocument/2006/relationships/hyperlink" Target="https://www.purpleculture.net/mp3/chuan1.mp3" TargetMode="External"/><Relationship Id="rId9" Type="http://schemas.openxmlformats.org/officeDocument/2006/relationships/image" Target="../media/image72.jpg"/><Relationship Id="rId10" Type="http://schemas.openxmlformats.org/officeDocument/2006/relationships/image" Target="../media/image7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mei3" TargetMode="External"/><Relationship Id="rId12" Type="http://schemas.openxmlformats.org/officeDocument/2006/relationships/image" Target="../media/image74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://www.purpleculture.net/pinyin_pronunciation/?pinyin=hen3" TargetMode="External"/><Relationship Id="rId4" Type="http://schemas.openxmlformats.org/officeDocument/2006/relationships/hyperlink" Target="http://www.purpleculture.net/pinyin_pronunciation/?pinyin=wo3" TargetMode="External"/><Relationship Id="rId5" Type="http://schemas.openxmlformats.org/officeDocument/2006/relationships/hyperlink" Target="http://www.purpleculture.net/pinyin_pronunciation/?pinyin=shi5" TargetMode="External"/><Relationship Id="rId6" Type="http://schemas.openxmlformats.org/officeDocument/2006/relationships/hyperlink" Target="http://www.purpleculture.net/pinyin_pronunciation/?pinyin=zi4" TargetMode="External"/><Relationship Id="rId7" Type="http://schemas.openxmlformats.org/officeDocument/2006/relationships/hyperlink" Target="http://www.purpleculture.net/pinyin_pronunciation/?pinyin=zhong1" TargetMode="External"/><Relationship Id="rId8" Type="http://schemas.openxmlformats.org/officeDocument/2006/relationships/hyperlink" Target="http://www.purpleculture.net/pinyin_pronunciation/?pinyin=guo2" TargetMode="External"/><Relationship Id="rId9" Type="http://schemas.openxmlformats.org/officeDocument/2006/relationships/hyperlink" Target="http://www.purpleculture.net/pinyin_pronunciation/?pinyin=ren2" TargetMode="External"/><Relationship Id="rId10" Type="http://schemas.openxmlformats.org/officeDocument/2006/relationships/hyperlink" Target="http://www.purpleculture.net/pinyin_pronunciation/?pinyin=bu2" TargetMode="Externa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xie3" TargetMode="External"/><Relationship Id="rId12" Type="http://schemas.openxmlformats.org/officeDocument/2006/relationships/hyperlink" Target="http://www.purpleculture.net/pinyin_pronunciation/?pinyin=shu1" TargetMode="External"/><Relationship Id="rId13" Type="http://schemas.openxmlformats.org/officeDocument/2006/relationships/image" Target="../media/image75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://www.purpleculture.net/pinyin_pronunciation/?pinyin=hen3" TargetMode="External"/><Relationship Id="rId4" Type="http://schemas.openxmlformats.org/officeDocument/2006/relationships/hyperlink" Target="http://www.purpleculture.net/pinyin_pronunciation/?pinyin=wo3" TargetMode="External"/><Relationship Id="rId5" Type="http://schemas.openxmlformats.org/officeDocument/2006/relationships/hyperlink" Target="http://www.purpleculture.net/pinyin_pronunciation/?pinyin=ai4" TargetMode="External"/><Relationship Id="rId6" Type="http://schemas.openxmlformats.org/officeDocument/2006/relationships/hyperlink" Target="https://www.purpleculture.net/mp3/tou2.mp3" TargetMode="External"/><Relationship Id="rId7" Type="http://schemas.openxmlformats.org/officeDocument/2006/relationships/hyperlink" Target="https://www.purpleculture.net/mp3/zi1.mp3" TargetMode="External"/><Relationship Id="rId8" Type="http://schemas.openxmlformats.org/officeDocument/2006/relationships/hyperlink" Target="http://www.purpleculture.net/pinyin_pronunciation/?pinyin=ye3" TargetMode="External"/><Relationship Id="rId9" Type="http://schemas.openxmlformats.org/officeDocument/2006/relationships/hyperlink" Target="http://www.purpleculture.net/pinyin_pronunciation/?pinyin=xi3" TargetMode="External"/><Relationship Id="rId10" Type="http://schemas.openxmlformats.org/officeDocument/2006/relationships/hyperlink" Target="http://www.purpleculture.net/pinyin_pronunciation/?pinyin=huan5" TargetMode="Externa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wan4" TargetMode="External"/><Relationship Id="rId12" Type="http://schemas.openxmlformats.org/officeDocument/2006/relationships/hyperlink" Target="http://www.purpleculture.net/pinyin_pronunciation/?pinyin=da2" TargetMode="External"/><Relationship Id="rId13" Type="http://schemas.openxmlformats.org/officeDocument/2006/relationships/hyperlink" Target="http://www.purpleculture.net/pinyin_pronunciation/?pinyin=ji2" TargetMode="External"/><Relationship Id="rId14" Type="http://schemas.openxmlformats.org/officeDocument/2006/relationships/hyperlink" Target="http://www.purpleculture.net/pinyin_pronunciation/?pinyin=tuan2" TargetMode="External"/><Relationship Id="rId15" Type="http://schemas.openxmlformats.org/officeDocument/2006/relationships/image" Target="../media/image76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www.purpleculture.net/mp3/wo3.mp3" TargetMode="External"/><Relationship Id="rId4" Type="http://schemas.openxmlformats.org/officeDocument/2006/relationships/hyperlink" Target="https://www.purpleculture.net/mp3/shi4.mp3" TargetMode="External"/><Relationship Id="rId5" Type="http://schemas.openxmlformats.org/officeDocument/2006/relationships/hyperlink" Target="https://www.purpleculture.net/mp3/shang1.mp3" TargetMode="External"/><Relationship Id="rId6" Type="http://schemas.openxmlformats.org/officeDocument/2006/relationships/hyperlink" Target="https://www.purpleculture.net/mp3/ren2.mp3" TargetMode="External"/><Relationship Id="rId7" Type="http://schemas.openxmlformats.org/officeDocument/2006/relationships/hyperlink" Target="http://www.purpleculture.net/pinyin_pronunciation/?pinyin=wo3" TargetMode="External"/><Relationship Id="rId8" Type="http://schemas.openxmlformats.org/officeDocument/2006/relationships/hyperlink" Target="http://www.purpleculture.net/pinyin_pronunciation/?pinyin=chuang4" TargetMode="External"/><Relationship Id="rId9" Type="http://schemas.openxmlformats.org/officeDocument/2006/relationships/hyperlink" Target="http://www.purpleculture.net/pinyin_pronunciation/?pinyin=jian4" TargetMode="External"/><Relationship Id="rId10" Type="http://schemas.openxmlformats.org/officeDocument/2006/relationships/hyperlink" Target="http://www.purpleculture.net/pinyin_pronunciation/?pinyin=le5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nian2" TargetMode="External"/><Relationship Id="rId4" Type="http://schemas.openxmlformats.org/officeDocument/2006/relationships/hyperlink" Target="http://www.purpleculture.net/pinyin_pronunciation/?pinyin=wan4" TargetMode="External"/><Relationship Id="rId5" Type="http://schemas.openxmlformats.org/officeDocument/2006/relationships/hyperlink" Target="http://www.purpleculture.net/pinyin_pronunciation/?pinyin=da2" TargetMode="External"/><Relationship Id="rId6" Type="http://schemas.openxmlformats.org/officeDocument/2006/relationships/hyperlink" Target="http://www.purpleculture.net/pinyin_pronunciation/?pinyin=guang3" TargetMode="External"/><Relationship Id="rId7" Type="http://schemas.openxmlformats.org/officeDocument/2006/relationships/hyperlink" Target="http://www.purpleculture.net/pinyin_pronunciation/?pinyin=chang3" TargetMode="External"/><Relationship Id="rId8" Type="http://schemas.openxmlformats.org/officeDocument/2006/relationships/hyperlink" Target="http://www.purpleculture.net/pinyin_pronunciation/?pinyin=ge4" TargetMode="External"/><Relationship Id="rId9" Type="http://schemas.openxmlformats.org/officeDocument/2006/relationships/image" Target="../media/image77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zhe4" TargetMode="External"/><Relationship Id="rId4" Type="http://schemas.openxmlformats.org/officeDocument/2006/relationships/hyperlink" Target="http://www.purpleculture.net/pinyin_pronunciation/?pinyin=shi4" TargetMode="External"/><Relationship Id="rId5" Type="http://schemas.openxmlformats.org/officeDocument/2006/relationships/hyperlink" Target="http://www.purpleculture.net/pinyin_pronunciation/?pinyin=wo3" TargetMode="External"/><Relationship Id="rId6" Type="http://schemas.openxmlformats.org/officeDocument/2006/relationships/hyperlink" Target="http://www.purpleculture.net/pinyin_pronunciation/?pinyin=de5" TargetMode="External"/><Relationship Id="rId7" Type="http://schemas.openxmlformats.org/officeDocument/2006/relationships/hyperlink" Target="http://www.purpleculture.net/pinyin_pronunciation/?pinyin=tai4" TargetMode="External"/><Relationship Id="rId8" Type="http://schemas.openxmlformats.org/officeDocument/2006/relationships/hyperlink" Target="http://www.purpleculture.net/pinyin_pronunciation/?pinyin=tai5" TargetMode="External"/><Relationship Id="rId9" Type="http://schemas.openxmlformats.org/officeDocument/2006/relationships/hyperlink" Target="http://www.purpleculture.net/pinyin_pronunciation/?pinyin=ai4" TargetMode="External"/><Relationship Id="rId10" Type="http://schemas.openxmlformats.org/officeDocument/2006/relationships/hyperlink" Target="http://www.purpleculture.net/pinyin_pronunciation/?pinyin=ta1" TargetMode="External"/><Relationship Id="rId11" Type="http://schemas.openxmlformats.org/officeDocument/2006/relationships/image" Target="../media/image78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cong1" TargetMode="External"/><Relationship Id="rId12" Type="http://schemas.openxmlformats.org/officeDocument/2006/relationships/hyperlink" Target="http://www.purpleculture.net/pinyin_pronunciation/?pinyin=shang1" TargetMode="External"/><Relationship Id="rId13" Type="http://schemas.openxmlformats.org/officeDocument/2006/relationships/hyperlink" Target="http://www.purpleculture.net/pinyin_pronunciation/?pinyin=ta1" TargetMode="External"/><Relationship Id="rId14" Type="http://schemas.openxmlformats.org/officeDocument/2006/relationships/hyperlink" Target="http://www.purpleculture.net/pinyin_pronunciation/?pinyin=ge4" TargetMode="External"/><Relationship Id="rId15" Type="http://schemas.openxmlformats.org/officeDocument/2006/relationships/hyperlink" Target="http://www.purpleculture.net/pinyin_pronunciation/?pinyin=ren2" TargetMode="External"/><Relationship Id="rId16" Type="http://schemas.openxmlformats.org/officeDocument/2006/relationships/image" Target="../media/image79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www.purpleculture.net/mp3/wo3.mp3" TargetMode="External"/><Relationship Id="rId4" Type="http://schemas.openxmlformats.org/officeDocument/2006/relationships/hyperlink" Target="http://www.purpleculture.net/pinyin_pronunciation/?pinyin=wo3" TargetMode="External"/><Relationship Id="rId5" Type="http://schemas.openxmlformats.org/officeDocument/2006/relationships/hyperlink" Target="http://www.purpleculture.net/pinyin_pronunciation/?pinyin=de5" TargetMode="External"/><Relationship Id="rId6" Type="http://schemas.openxmlformats.org/officeDocument/2006/relationships/hyperlink" Target="http://www.purpleculture.net/pinyin_pronunciation/?pinyin=er2" TargetMode="External"/><Relationship Id="rId7" Type="http://schemas.openxmlformats.org/officeDocument/2006/relationships/hyperlink" Target="http://www.purpleculture.net/pinyin_pronunciation/?pinyin=zi5" TargetMode="External"/><Relationship Id="rId8" Type="http://schemas.openxmlformats.org/officeDocument/2006/relationships/hyperlink" Target="http://www.purpleculture.net/pinyin_pronunciation/?pinyin=shi4" TargetMode="External"/><Relationship Id="rId9" Type="http://schemas.openxmlformats.org/officeDocument/2006/relationships/hyperlink" Target="http://www.purpleculture.net/pinyin_pronunciation/?pinyin=wang2" TargetMode="External"/><Relationship Id="rId10" Type="http://schemas.openxmlformats.org/officeDocument/2006/relationships/hyperlink" Target="http://www.purpleculture.net/pinyin_pronunciation/?pinyin=si1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ni3" TargetMode="External"/><Relationship Id="rId4" Type="http://schemas.openxmlformats.org/officeDocument/2006/relationships/hyperlink" Target="http://www.purpleculture.net/pinyin_pronunciation/?pinyin=men5" TargetMode="External"/><Relationship Id="rId5" Type="http://schemas.openxmlformats.org/officeDocument/2006/relationships/hyperlink" Target="http://www.purpleculture.net/pinyin_pronunciation/?pinyin=hao3" TargetMode="External"/><Relationship Id="rId6" Type="http://schemas.openxmlformats.org/officeDocument/2006/relationships/hyperlink" Target="http://www.purpleculture.net/pinyin_pronunciation/?pinyin=hen3" TargetMode="External"/><Relationship Id="rId7" Type="http://schemas.openxmlformats.org/officeDocument/2006/relationships/hyperlink" Target="http://www.purpleculture.net/pinyin_pronunciation/?pinyin=gao1" TargetMode="External"/><Relationship Id="rId8" Type="http://schemas.openxmlformats.org/officeDocument/2006/relationships/hyperlink" Target="http://www.purpleculture.net/pinyin_pronunciation/?pinyin=xing4" TargetMode="External"/><Relationship Id="rId9" Type="http://schemas.openxmlformats.org/officeDocument/2006/relationships/hyperlink" Target="http://www.purpleculture.net/pinyin_pronunciation/?pinyin=ren4" TargetMode="External"/><Relationship Id="rId10" Type="http://schemas.openxmlformats.org/officeDocument/2006/relationships/hyperlink" Target="http://www.purpleculture.net/pinyin_pronunciation/?pinyin=shi5" TargetMode="External"/><Relationship Id="rId11" Type="http://schemas.openxmlformats.org/officeDocument/2006/relationships/image" Target="../media/image8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jiao4" TargetMode="External"/><Relationship Id="rId5" Type="http://schemas.openxmlformats.org/officeDocument/2006/relationships/hyperlink" Target="http://www.purpleculture.net/pinyin_pronunciation/?pinyin=ye3" TargetMode="External"/><Relationship Id="rId6" Type="http://schemas.openxmlformats.org/officeDocument/2006/relationships/image" Target="../media/image82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de5" TargetMode="External"/><Relationship Id="rId5" Type="http://schemas.openxmlformats.org/officeDocument/2006/relationships/hyperlink" Target="http://www.purpleculture.net/pinyin_pronunciation/?pinyin=sheng1" TargetMode="External"/><Relationship Id="rId6" Type="http://schemas.openxmlformats.org/officeDocument/2006/relationships/hyperlink" Target="http://www.purpleculture.net/pinyin_pronunciation/?pinyin=ri4" TargetMode="External"/><Relationship Id="rId7" Type="http://schemas.openxmlformats.org/officeDocument/2006/relationships/hyperlink" Target="http://www.purpleculture.net/pinyin_pronunciation/?pinyin=shi4" TargetMode="External"/><Relationship Id="rId8" Type="http://schemas.openxmlformats.org/officeDocument/2006/relationships/hyperlink" Target="http://www.purpleculture.net/pinyin_pronunciation/?pinyin=nian2" TargetMode="External"/><Relationship Id="rId9" Type="http://schemas.openxmlformats.org/officeDocument/2006/relationships/hyperlink" Target="http://www.purpleculture.net/pinyin_pronunciation/?pinyin=yue4" TargetMode="External"/><Relationship Id="rId10" Type="http://schemas.openxmlformats.org/officeDocument/2006/relationships/hyperlink" Target="http://www.purpleculture.net/pinyin_pronunciation/?pinyin=sui4" TargetMode="External"/><Relationship Id="rId11" Type="http://schemas.openxmlformats.org/officeDocument/2006/relationships/image" Target="../media/image8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shi5" TargetMode="External"/><Relationship Id="rId12" Type="http://schemas.openxmlformats.org/officeDocument/2006/relationships/hyperlink" Target="http://www.purpleculture.net/pinyin_pronunciation/?pinyin=zhong1" TargetMode="External"/><Relationship Id="rId13" Type="http://schemas.openxmlformats.org/officeDocument/2006/relationships/image" Target="../media/image84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lai2" TargetMode="External"/><Relationship Id="rId5" Type="http://schemas.openxmlformats.org/officeDocument/2006/relationships/hyperlink" Target="http://www.purpleculture.net/pinyin_pronunciation/?pinyin=zi4" TargetMode="External"/><Relationship Id="rId6" Type="http://schemas.openxmlformats.org/officeDocument/2006/relationships/hyperlink" Target="http://www.purpleculture.net/pinyin_pronunciation/?pinyin=shi4" TargetMode="External"/><Relationship Id="rId7" Type="http://schemas.openxmlformats.org/officeDocument/2006/relationships/hyperlink" Target="http://www.purpleculture.net/pinyin_pronunciation/?pinyin=mei3" TargetMode="External"/><Relationship Id="rId8" Type="http://schemas.openxmlformats.org/officeDocument/2006/relationships/hyperlink" Target="http://www.purpleculture.net/pinyin_pronunciation/?pinyin=guo2" TargetMode="External"/><Relationship Id="rId9" Type="http://schemas.openxmlformats.org/officeDocument/2006/relationships/hyperlink" Target="http://www.purpleculture.net/pinyin_pronunciation/?pinyin=ren2" TargetMode="External"/><Relationship Id="rId10" Type="http://schemas.openxmlformats.org/officeDocument/2006/relationships/hyperlink" Target="http://www.purpleculture.net/pinyin_pronunciation/?pinyin=bu2" TargetMode="External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huan5" TargetMode="External"/><Relationship Id="rId12" Type="http://schemas.openxmlformats.org/officeDocument/2006/relationships/hyperlink" Target="http://www.purpleculture.net/pinyin_pronunciation/?pinyin=zai4" TargetMode="External"/><Relationship Id="rId13" Type="http://schemas.openxmlformats.org/officeDocument/2006/relationships/hyperlink" Target="http://www.purpleculture.net/pinyin_pronunciation/?pinyin=dian4" TargetMode="External"/><Relationship Id="rId14" Type="http://schemas.openxmlformats.org/officeDocument/2006/relationships/hyperlink" Target="http://www.purpleculture.net/pinyin_pronunciation/?pinyin=ying3" TargetMode="External"/><Relationship Id="rId15" Type="http://schemas.openxmlformats.org/officeDocument/2006/relationships/hyperlink" Target="http://www.purpleculture.net/pinyin_pronunciation/?pinyin=zhong1" TargetMode="External"/><Relationship Id="rId16" Type="http://schemas.openxmlformats.org/officeDocument/2006/relationships/hyperlink" Target="http://www.purpleculture.net/pinyin_pronunciation/?pinyin=biao3" TargetMode="External"/><Relationship Id="rId17" Type="http://schemas.openxmlformats.org/officeDocument/2006/relationships/hyperlink" Target="http://www.purpleculture.net/pinyin_pronunciation/?pinyin=yan3" TargetMode="External"/><Relationship Id="rId18" Type="http://schemas.openxmlformats.org/officeDocument/2006/relationships/image" Target="../media/image85.jpg"/><Relationship Id="rId19" Type="http://schemas.openxmlformats.org/officeDocument/2006/relationships/image" Target="../media/image86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xi3" TargetMode="External"/><Relationship Id="rId5" Type="http://schemas.openxmlformats.org/officeDocument/2006/relationships/hyperlink" Target="http://www.purpleculture.net/pinyin_pronunciation/?pinyin=huan1" TargetMode="External"/><Relationship Id="rId6" Type="http://schemas.openxmlformats.org/officeDocument/2006/relationships/hyperlink" Target="http://www.purpleculture.net/pinyin_pronunciation/?pinyin=mei3" TargetMode="External"/><Relationship Id="rId7" Type="http://schemas.openxmlformats.org/officeDocument/2006/relationships/hyperlink" Target="http://www.purpleculture.net/pinyin_pronunciation/?pinyin=shi4" TargetMode="External"/><Relationship Id="rId8" Type="http://schemas.openxmlformats.org/officeDocument/2006/relationships/hyperlink" Target="http://www.purpleculture.net/pinyin_pronunciation/?pinyin=zu2" TargetMode="External"/><Relationship Id="rId9" Type="http://schemas.openxmlformats.org/officeDocument/2006/relationships/hyperlink" Target="http://www.purpleculture.net/pinyin_pronunciation/?pinyin=qiu2" TargetMode="External"/><Relationship Id="rId10" Type="http://schemas.openxmlformats.org/officeDocument/2006/relationships/hyperlink" Target="http://www.purpleculture.net/pinyin_pronunciation/?pinyin=ye3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jia1" TargetMode="External"/><Relationship Id="rId5" Type="http://schemas.openxmlformats.org/officeDocument/2006/relationships/hyperlink" Target="http://www.purpleculture.net/pinyin_pronunciation/?pinyin=you3" TargetMode="External"/><Relationship Id="rId6" Type="http://schemas.openxmlformats.org/officeDocument/2006/relationships/hyperlink" Target="http://www.purpleculture.net/pinyin_pronunciation/?pinyin=qi1" TargetMode="External"/><Relationship Id="rId7" Type="http://schemas.openxmlformats.org/officeDocument/2006/relationships/hyperlink" Target="http://www.purpleculture.net/pinyin_pronunciation/?pinyin=kou3" TargetMode="External"/><Relationship Id="rId8" Type="http://schemas.openxmlformats.org/officeDocument/2006/relationships/hyperlink" Target="http://www.purpleculture.net/pinyin_pronunciation/?pinyin=ren2" TargetMode="External"/><Relationship Id="rId9" Type="http://schemas.openxmlformats.org/officeDocument/2006/relationships/image" Target="../media/image87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mei2" TargetMode="External"/><Relationship Id="rId12" Type="http://schemas.openxmlformats.org/officeDocument/2006/relationships/hyperlink" Target="http://www.purpleculture.net/pinyin_pronunciation/?pinyin=you3" TargetMode="External"/><Relationship Id="rId13" Type="http://schemas.openxmlformats.org/officeDocument/2006/relationships/hyperlink" Target="http://www.purpleculture.net/pinyin_pronunciation/?pinyin=sha1" TargetMode="External"/><Relationship Id="rId14" Type="http://schemas.openxmlformats.org/officeDocument/2006/relationships/hyperlink" Target="http://www.purpleculture.net/pinyin_pronunciation/?pinyin=de5" TargetMode="External"/><Relationship Id="rId15" Type="http://schemas.openxmlformats.org/officeDocument/2006/relationships/hyperlink" Target="http://www.purpleculture.net/pinyin_pronunciation/?pinyin=tai4" TargetMode="External"/><Relationship Id="rId16" Type="http://schemas.openxmlformats.org/officeDocument/2006/relationships/hyperlink" Target="http://www.purpleculture.net/pinyin_pronunciation/?pinyin=tai5" TargetMode="External"/><Relationship Id="rId17" Type="http://schemas.openxmlformats.org/officeDocument/2006/relationships/image" Target="../media/image88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bu4" TargetMode="External"/><Relationship Id="rId5" Type="http://schemas.openxmlformats.org/officeDocument/2006/relationships/hyperlink" Target="http://www.purpleculture.net/pinyin_pronunciation/?pinyin=gao1" TargetMode="External"/><Relationship Id="rId6" Type="http://schemas.openxmlformats.org/officeDocument/2006/relationships/hyperlink" Target="http://www.purpleculture.net/pinyin_pronunciation/?pinyin=xing4" TargetMode="External"/><Relationship Id="rId7" Type="http://schemas.openxmlformats.org/officeDocument/2006/relationships/hyperlink" Target="http://www.purpleculture.net/pinyin_pronunciation/?pinyin=wei4" TargetMode="External"/><Relationship Id="rId8" Type="http://schemas.openxmlformats.org/officeDocument/2006/relationships/hyperlink" Target="http://www.purpleculture.net/pinyin_pronunciation/?pinyin=shen2" TargetMode="External"/><Relationship Id="rId9" Type="http://schemas.openxmlformats.org/officeDocument/2006/relationships/hyperlink" Target="http://www.purpleculture.net/pinyin_pronunciation/?pinyin=me5" TargetMode="External"/><Relationship Id="rId10" Type="http://schemas.openxmlformats.org/officeDocument/2006/relationships/hyperlink" Target="http://www.purpleculture.net/pinyin_pronunciation/?pinyin=yin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bu2" TargetMode="External"/><Relationship Id="rId5" Type="http://schemas.openxmlformats.org/officeDocument/2006/relationships/hyperlink" Target="http://www.purpleculture.net/pinyin_pronunciation/?pinyin=ai4" TargetMode="External"/><Relationship Id="rId6" Type="http://schemas.openxmlformats.org/officeDocument/2006/relationships/hyperlink" Target="http://www.purpleculture.net/pinyin_pronunciation/?pinyin=shou3" TargetMode="External"/><Relationship Id="rId7" Type="http://schemas.openxmlformats.org/officeDocument/2006/relationships/hyperlink" Target="http://www.purpleculture.net/pinyin_pronunciation/?pinyin=tao4" TargetMode="External"/><Relationship Id="rId8" Type="http://schemas.openxmlformats.org/officeDocument/2006/relationships/image" Target="../media/image89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ai4" TargetMode="External"/><Relationship Id="rId5" Type="http://schemas.openxmlformats.org/officeDocument/2006/relationships/hyperlink" Target="http://www.purpleculture.net/pinyin_pronunciation/?pinyin=de5" TargetMode="External"/><Relationship Id="rId6" Type="http://schemas.openxmlformats.org/officeDocument/2006/relationships/hyperlink" Target="http://www.purpleculture.net/pinyin_pronunciation/?pinyin=jia1" TargetMode="External"/><Relationship Id="rId7" Type="http://schemas.openxmlformats.org/officeDocument/2006/relationships/hyperlink" Target="http://www.purpleculture.net/pinyin_pronunciation/?pinyin=ren2" TargetMode="External"/><Relationship Id="rId8" Type="http://schemas.openxmlformats.org/officeDocument/2006/relationships/hyperlink" Target="http://www.purpleculture.net/pinyin_pronunciation/?pinyin=he4" TargetMode="External"/><Relationship Id="rId9" Type="http://schemas.openxmlformats.org/officeDocument/2006/relationships/hyperlink" Target="http://www.purpleculture.net/pinyin_pronunciation/?pinyin=tai4" TargetMode="External"/><Relationship Id="rId10" Type="http://schemas.openxmlformats.org/officeDocument/2006/relationships/hyperlink" Target="http://www.purpleculture.net/pinyin_pronunciation/?pinyin=tai5" TargetMode="External"/><Relationship Id="rId11" Type="http://schemas.openxmlformats.org/officeDocument/2006/relationships/image" Target="../media/image90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hen3" TargetMode="External"/><Relationship Id="rId5" Type="http://schemas.openxmlformats.org/officeDocument/2006/relationships/hyperlink" Target="http://www.purpleculture.net/pinyin_pronunciation/?pinyin=gao1" TargetMode="External"/><Relationship Id="rId6" Type="http://schemas.openxmlformats.org/officeDocument/2006/relationships/hyperlink" Target="http://www.purpleculture.net/pinyin_pronunciation/?pinyin=xing4" TargetMode="External"/><Relationship Id="rId7" Type="http://schemas.openxmlformats.org/officeDocument/2006/relationships/hyperlink" Target="http://www.purpleculture.net/pinyin_pronunciation/?pinyin=zai4" TargetMode="External"/><Relationship Id="rId8" Type="http://schemas.openxmlformats.org/officeDocument/2006/relationships/hyperlink" Target="http://www.purpleculture.net/pinyin_pronunciation/?pinyin=jian4" TargetMode="External"/><Relationship Id="rId9" Type="http://schemas.openxmlformats.org/officeDocument/2006/relationships/image" Target="../media/image9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ni3" TargetMode="External"/><Relationship Id="rId4" Type="http://schemas.openxmlformats.org/officeDocument/2006/relationships/hyperlink" Target="http://www.purpleculture.net/pinyin_pronunciation/?pinyin=hao3" TargetMode="External"/><Relationship Id="rId5" Type="http://schemas.openxmlformats.org/officeDocument/2006/relationships/hyperlink" Target="http://www.purpleculture.net/pinyin_pronunciation/?pinyin=hen3" TargetMode="External"/><Relationship Id="rId6" Type="http://schemas.openxmlformats.org/officeDocument/2006/relationships/hyperlink" Target="http://www.purpleculture.net/pinyin_pronunciation/?pinyin=gao1" TargetMode="External"/><Relationship Id="rId7" Type="http://schemas.openxmlformats.org/officeDocument/2006/relationships/hyperlink" Target="http://www.purpleculture.net/pinyin_pronunciation/?pinyin=xing4" TargetMode="External"/><Relationship Id="rId8" Type="http://schemas.openxmlformats.org/officeDocument/2006/relationships/hyperlink" Target="http://www.purpleculture.net/pinyin_pronunciation/?pinyin=ren4" TargetMode="External"/><Relationship Id="rId9" Type="http://schemas.openxmlformats.org/officeDocument/2006/relationships/hyperlink" Target="http://www.purpleculture.net/pinyin_pronunciation/?pinyin=shi5" TargetMode="External"/><Relationship Id="rId10" Type="http://schemas.openxmlformats.org/officeDocument/2006/relationships/image" Target="../media/image9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sui4" TargetMode="External"/><Relationship Id="rId1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jiao4" TargetMode="External"/><Relationship Id="rId5" Type="http://schemas.openxmlformats.org/officeDocument/2006/relationships/hyperlink" Target="http://www.purpleculture.net/pinyin_pronunciation/?pinyin=bei4" TargetMode="External"/><Relationship Id="rId6" Type="http://schemas.openxmlformats.org/officeDocument/2006/relationships/hyperlink" Target="http://www.purpleculture.net/pinyin_pronunciation/?pinyin=la1" TargetMode="External"/><Relationship Id="rId7" Type="http://schemas.openxmlformats.org/officeDocument/2006/relationships/hyperlink" Target="http://www.purpleculture.net/pinyin_pronunciation/?pinyin=ke4" TargetMode="External"/><Relationship Id="rId8" Type="http://schemas.openxmlformats.org/officeDocument/2006/relationships/hyperlink" Target="http://www.purpleculture.net/pinyin_pronunciation/?pinyin=ao4" TargetMode="External"/><Relationship Id="rId9" Type="http://schemas.openxmlformats.org/officeDocument/2006/relationships/hyperlink" Target="http://www.purpleculture.net/pinyin_pronunciation/?pinyin=ba1" TargetMode="External"/><Relationship Id="rId10" Type="http://schemas.openxmlformats.org/officeDocument/2006/relationships/hyperlink" Target="http://www.purpleculture.net/pinyin_pronunciation/?pinyin=ma3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de5" TargetMode="External"/><Relationship Id="rId5" Type="http://schemas.openxmlformats.org/officeDocument/2006/relationships/hyperlink" Target="http://www.purpleculture.net/pinyin_pronunciation/?pinyin=sheng1" TargetMode="External"/><Relationship Id="rId6" Type="http://schemas.openxmlformats.org/officeDocument/2006/relationships/hyperlink" Target="http://www.purpleculture.net/pinyin_pronunciation/?pinyin=ri4" TargetMode="External"/><Relationship Id="rId7" Type="http://schemas.openxmlformats.org/officeDocument/2006/relationships/hyperlink" Target="http://www.purpleculture.net/pinyin_pronunciation/?pinyin=shi4" TargetMode="External"/><Relationship Id="rId8" Type="http://schemas.openxmlformats.org/officeDocument/2006/relationships/hyperlink" Target="http://www.purpleculture.net/pinyin_pronunciation/?pinyin=nian2" TargetMode="External"/><Relationship Id="rId9" Type="http://schemas.openxmlformats.org/officeDocument/2006/relationships/hyperlink" Target="http://www.purpleculture.net/pinyin_pronunciation/?pinyin=yue4" TargetMode="External"/><Relationship Id="rId10" Type="http://schemas.openxmlformats.org/officeDocument/2006/relationships/image" Target="../media/image95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nv3" TargetMode="External"/><Relationship Id="rId12" Type="http://schemas.openxmlformats.org/officeDocument/2006/relationships/hyperlink" Target="http://www.purpleculture.net/pinyin_pronunciation/?pinyin=er2" TargetMode="External"/><Relationship Id="rId13" Type="http://schemas.openxmlformats.org/officeDocument/2006/relationships/image" Target="../media/image96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jia1" TargetMode="External"/><Relationship Id="rId5" Type="http://schemas.openxmlformats.org/officeDocument/2006/relationships/hyperlink" Target="http://www.purpleculture.net/pinyin_pronunciation/?pinyin=you3" TargetMode="External"/><Relationship Id="rId6" Type="http://schemas.openxmlformats.org/officeDocument/2006/relationships/hyperlink" Target="http://www.purpleculture.net/pinyin_pronunciation/?pinyin=si4" TargetMode="External"/><Relationship Id="rId7" Type="http://schemas.openxmlformats.org/officeDocument/2006/relationships/hyperlink" Target="http://www.purpleculture.net/pinyin_pronunciation/?pinyin=kou3" TargetMode="External"/><Relationship Id="rId8" Type="http://schemas.openxmlformats.org/officeDocument/2006/relationships/hyperlink" Target="http://www.purpleculture.net/pinyin_pronunciation/?pinyin=ren2" TargetMode="External"/><Relationship Id="rId9" Type="http://schemas.openxmlformats.org/officeDocument/2006/relationships/hyperlink" Target="http://www.purpleculture.net/pinyin_pronunciation/?pinyin=liang3" TargetMode="External"/><Relationship Id="rId10" Type="http://schemas.openxmlformats.org/officeDocument/2006/relationships/hyperlink" Target="http://www.purpleculture.net/pinyin_pronunciation/?pinyin=ge4" TargetMode="External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xie1" TargetMode="External"/><Relationship Id="rId12" Type="http://schemas.openxmlformats.org/officeDocument/2006/relationships/hyperlink" Target="http://www.purpleculture.net/pinyin_pronunciation/?pinyin=er3" TargetMode="External"/><Relationship Id="rId13" Type="http://schemas.openxmlformats.org/officeDocument/2006/relationships/hyperlink" Target="http://www.purpleculture.net/pinyin_pronunciation/?pinyin=ao4" TargetMode="External"/><Relationship Id="rId14" Type="http://schemas.openxmlformats.org/officeDocument/2006/relationships/hyperlink" Target="http://www.purpleculture.net/pinyin_pronunciation/?pinyin=ba1" TargetMode="External"/><Relationship Id="rId15" Type="http://schemas.openxmlformats.org/officeDocument/2006/relationships/hyperlink" Target="http://www.purpleculture.net/pinyin_pronunciation/?pinyin=ma3" TargetMode="External"/><Relationship Id="rId16" Type="http://schemas.openxmlformats.org/officeDocument/2006/relationships/hyperlink" Target="http://www.purpleculture.net/pinyin_pronunciation/?pinyin=ta1" TargetMode="External"/><Relationship Id="rId17" Type="http://schemas.openxmlformats.org/officeDocument/2006/relationships/hyperlink" Target="http://www.purpleculture.net/pinyin_pronunciation/?pinyin=sui4" TargetMode="External"/><Relationship Id="rId18" Type="http://schemas.openxmlformats.org/officeDocument/2006/relationships/image" Target="../media/image97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qi1" TargetMode="External"/><Relationship Id="rId5" Type="http://schemas.openxmlformats.org/officeDocument/2006/relationships/hyperlink" Target="http://www.purpleculture.net/pinyin_pronunciation/?pinyin=zi3" TargetMode="External"/><Relationship Id="rId6" Type="http://schemas.openxmlformats.org/officeDocument/2006/relationships/hyperlink" Target="http://www.purpleculture.net/pinyin_pronunciation/?pinyin=de5" TargetMode="External"/><Relationship Id="rId7" Type="http://schemas.openxmlformats.org/officeDocument/2006/relationships/hyperlink" Target="http://www.purpleculture.net/pinyin_pronunciation/?pinyin=ming2" TargetMode="External"/><Relationship Id="rId8" Type="http://schemas.openxmlformats.org/officeDocument/2006/relationships/hyperlink" Target="http://www.purpleculture.net/pinyin_pronunciation/?pinyin=zi5" TargetMode="External"/><Relationship Id="rId9" Type="http://schemas.openxmlformats.org/officeDocument/2006/relationships/hyperlink" Target="http://www.purpleculture.net/pinyin_pronunciation/?pinyin=shi4" TargetMode="External"/><Relationship Id="rId10" Type="http://schemas.openxmlformats.org/officeDocument/2006/relationships/hyperlink" Target="http://www.purpleculture.net/pinyin_pronunciation/?pinyin=mi3" TargetMode="External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ya4" TargetMode="External"/><Relationship Id="rId12" Type="http://schemas.openxmlformats.org/officeDocument/2006/relationships/hyperlink" Target="http://www.purpleculture.net/pinyin_pronunciation/?pinyin=chu1" TargetMode="External"/><Relationship Id="rId13" Type="http://schemas.openxmlformats.org/officeDocument/2006/relationships/hyperlink" Target="http://www.purpleculture.net/pinyin_pronunciation/?pinyin=sheng1" TargetMode="External"/><Relationship Id="rId14" Type="http://schemas.openxmlformats.org/officeDocument/2006/relationships/hyperlink" Target="http://www.purpleculture.net/pinyin_pronunciation/?pinyin=zai4" TargetMode="External"/><Relationship Id="rId15" Type="http://schemas.openxmlformats.org/officeDocument/2006/relationships/hyperlink" Target="http://www.purpleculture.net/pinyin_pronunciation/?pinyin=xia4" TargetMode="External"/><Relationship Id="rId16" Type="http://schemas.openxmlformats.org/officeDocument/2006/relationships/hyperlink" Target="http://www.purpleculture.net/pinyin_pronunciation/?pinyin=wei1" TargetMode="External"/><Relationship Id="rId17" Type="http://schemas.openxmlformats.org/officeDocument/2006/relationships/hyperlink" Target="http://www.purpleculture.net/pinyin_pronunciation/?pinyin=yi2" TargetMode="External"/><Relationship Id="rId18" Type="http://schemas.openxmlformats.org/officeDocument/2006/relationships/image" Target="../media/image98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de5" TargetMode="External"/><Relationship Id="rId5" Type="http://schemas.openxmlformats.org/officeDocument/2006/relationships/hyperlink" Target="http://www.purpleculture.net/pinyin_pronunciation/?pinyin=jia1" TargetMode="External"/><Relationship Id="rId6" Type="http://schemas.openxmlformats.org/officeDocument/2006/relationships/hyperlink" Target="http://www.purpleculture.net/pinyin_pronunciation/?pinyin=ren2" TargetMode="External"/><Relationship Id="rId7" Type="http://schemas.openxmlformats.org/officeDocument/2006/relationships/hyperlink" Target="http://www.purpleculture.net/pinyin_pronunciation/?pinyin=lai2" TargetMode="External"/><Relationship Id="rId8" Type="http://schemas.openxmlformats.org/officeDocument/2006/relationships/hyperlink" Target="http://www.purpleculture.net/pinyin_pronunciation/?pinyin=zi4" TargetMode="External"/><Relationship Id="rId9" Type="http://schemas.openxmlformats.org/officeDocument/2006/relationships/hyperlink" Target="http://www.purpleculture.net/pinyin_pronunciation/?pinyin=ken3" TargetMode="External"/><Relationship Id="rId10" Type="http://schemas.openxmlformats.org/officeDocument/2006/relationships/hyperlink" Target="http://www.purpleculture.net/pinyin_pronunciation/?pinyin=ni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li4" TargetMode="External"/><Relationship Id="rId12" Type="http://schemas.openxmlformats.org/officeDocument/2006/relationships/hyperlink" Target="http://www.purpleculture.net/pinyin_pronunciation/?pinyin=ya4" TargetMode="External"/><Relationship Id="rId13" Type="http://schemas.openxmlformats.org/officeDocument/2006/relationships/hyperlink" Target="http://www.purpleculture.net/pinyin_pronunciation/?pinyin=jiao4" TargetMode="External"/><Relationship Id="rId14" Type="http://schemas.openxmlformats.org/officeDocument/2006/relationships/hyperlink" Target="http://www.purpleculture.net/pinyin_pronunciation/?pinyin=sa4" TargetMode="External"/><Relationship Id="rId15" Type="http://schemas.openxmlformats.org/officeDocument/2006/relationships/hyperlink" Target="http://www.purpleculture.net/pinyin_pronunciation/?pinyin=sha1" TargetMode="External"/><Relationship Id="rId16" Type="http://schemas.openxmlformats.org/officeDocument/2006/relationships/image" Target="../media/image99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nv3" TargetMode="External"/><Relationship Id="rId5" Type="http://schemas.openxmlformats.org/officeDocument/2006/relationships/hyperlink" Target="http://www.purpleculture.net/pinyin_pronunciation/?pinyin=er2" TargetMode="External"/><Relationship Id="rId6" Type="http://schemas.openxmlformats.org/officeDocument/2006/relationships/hyperlink" Target="http://www.purpleculture.net/pinyin_pronunciation/?pinyin=de5" TargetMode="External"/><Relationship Id="rId7" Type="http://schemas.openxmlformats.org/officeDocument/2006/relationships/hyperlink" Target="http://www.purpleculture.net/pinyin_pronunciation/?pinyin=ming2" TargetMode="External"/><Relationship Id="rId8" Type="http://schemas.openxmlformats.org/officeDocument/2006/relationships/hyperlink" Target="http://www.purpleculture.net/pinyin_pronunciation/?pinyin=zi5" TargetMode="External"/><Relationship Id="rId9" Type="http://schemas.openxmlformats.org/officeDocument/2006/relationships/hyperlink" Target="http://www.purpleculture.net/pinyin_pronunciation/?pinyin=shi4" TargetMode="External"/><Relationship Id="rId10" Type="http://schemas.openxmlformats.org/officeDocument/2006/relationships/hyperlink" Target="http://www.purpleculture.net/pinyin_pronunciation/?pinyin=ma3" TargetMode="External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mei3" TargetMode="External"/><Relationship Id="rId12" Type="http://schemas.openxmlformats.org/officeDocument/2006/relationships/hyperlink" Target="http://www.purpleculture.net/pinyin_pronunciation/?pinyin=guo2" TargetMode="External"/><Relationship Id="rId13" Type="http://schemas.openxmlformats.org/officeDocument/2006/relationships/hyperlink" Target="http://www.purpleculture.net/pinyin_pronunciation/?pinyin=zong3" TargetMode="External"/><Relationship Id="rId14" Type="http://schemas.openxmlformats.org/officeDocument/2006/relationships/hyperlink" Target="http://www.purpleculture.net/pinyin_pronunciation/?pinyin=tong3" TargetMode="External"/><Relationship Id="rId15" Type="http://schemas.openxmlformats.org/officeDocument/2006/relationships/image" Target="../media/image100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1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shi4" TargetMode="External"/><Relationship Id="rId5" Type="http://schemas.openxmlformats.org/officeDocument/2006/relationships/hyperlink" Target="http://www.purpleculture.net/pinyin_pronunciation/?pinyin=di4" TargetMode="External"/><Relationship Id="rId6" Type="http://schemas.openxmlformats.org/officeDocument/2006/relationships/hyperlink" Target="http://www.purpleculture.net/pinyin_pronunciation/?pinyin=yi1" TargetMode="External"/><Relationship Id="rId7" Type="http://schemas.openxmlformats.org/officeDocument/2006/relationships/hyperlink" Target="http://www.purpleculture.net/pinyin_pronunciation/?pinyin=wei4" TargetMode="External"/><Relationship Id="rId8" Type="http://schemas.openxmlformats.org/officeDocument/2006/relationships/hyperlink" Target="http://www.purpleculture.net/pinyin_pronunciation/?pinyin=fei1" TargetMode="External"/><Relationship Id="rId9" Type="http://schemas.openxmlformats.org/officeDocument/2006/relationships/hyperlink" Target="http://www.purpleculture.net/pinyin_pronunciation/?pinyin=zhou1" TargetMode="External"/><Relationship Id="rId10" Type="http://schemas.openxmlformats.org/officeDocument/2006/relationships/hyperlink" Target="http://www.purpleculture.net/pinyin_pronunciation/?pinyin=yi4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ai4" TargetMode="External"/><Relationship Id="rId5" Type="http://schemas.openxmlformats.org/officeDocument/2006/relationships/hyperlink" Target="http://www.purpleculture.net/pinyin_pronunciation/?pinyin=jia1" TargetMode="External"/><Relationship Id="rId6" Type="http://schemas.openxmlformats.org/officeDocument/2006/relationships/hyperlink" Target="http://www.purpleculture.net/pinyin_pronunciation/?pinyin=ren2" TargetMode="External"/><Relationship Id="rId7" Type="http://schemas.openxmlformats.org/officeDocument/2006/relationships/hyperlink" Target="http://www.purpleculture.net/pinyin_pronunciation/?pinyin=mei3" TargetMode="External"/><Relationship Id="rId8" Type="http://schemas.openxmlformats.org/officeDocument/2006/relationships/hyperlink" Target="http://www.purpleculture.net/pinyin_pronunciation/?pinyin=guo2" TargetMode="External"/><Relationship Id="rId9" Type="http://schemas.openxmlformats.org/officeDocument/2006/relationships/image" Target="../media/image10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ni3" TargetMode="External"/><Relationship Id="rId4" Type="http://schemas.openxmlformats.org/officeDocument/2006/relationships/hyperlink" Target="http://www.purpleculture.net/pinyin_pronunciation/?pinyin=men5" TargetMode="External"/><Relationship Id="rId5" Type="http://schemas.openxmlformats.org/officeDocument/2006/relationships/hyperlink" Target="http://www.purpleculture.net/pinyin_pronunciation/?pinyin=hao3" TargetMode="External"/><Relationship Id="rId6" Type="http://schemas.openxmlformats.org/officeDocument/2006/relationships/hyperlink" Target="http://www.purpleculture.net/pinyin_pronunciation/?pinyin=hen3" TargetMode="External"/><Relationship Id="rId7" Type="http://schemas.openxmlformats.org/officeDocument/2006/relationships/hyperlink" Target="http://www.purpleculture.net/pinyin_pronunciation/?pinyin=gao1" TargetMode="External"/><Relationship Id="rId8" Type="http://schemas.openxmlformats.org/officeDocument/2006/relationships/hyperlink" Target="http://www.purpleculture.net/pinyin_pronunciation/?pinyin=xing4" TargetMode="External"/><Relationship Id="rId9" Type="http://schemas.openxmlformats.org/officeDocument/2006/relationships/hyperlink" Target="http://www.purpleculture.net/pinyin_pronunciation/?pinyin=ren4" TargetMode="External"/><Relationship Id="rId10" Type="http://schemas.openxmlformats.org/officeDocument/2006/relationships/hyperlink" Target="http://www.purpleculture.net/pinyin_pronunciation/?pinyin=shi5" TargetMode="External"/><Relationship Id="rId11" Type="http://schemas.openxmlformats.org/officeDocument/2006/relationships/image" Target="../media/image10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bu4" TargetMode="External"/><Relationship Id="rId12" Type="http://schemas.openxmlformats.org/officeDocument/2006/relationships/hyperlink" Target="http://www.purpleculture.net/pinyin_pronunciation/?pinyin=la1" TargetMode="External"/><Relationship Id="rId13" Type="http://schemas.openxmlformats.org/officeDocument/2006/relationships/hyperlink" Target="http://www.purpleculture.net/pinyin_pronunciation/?pinyin=si1" TargetMode="External"/><Relationship Id="rId14" Type="http://schemas.openxmlformats.org/officeDocument/2006/relationships/hyperlink" Target="http://www.purpleculture.net/pinyin_pronunciation/?pinyin=jia1" TargetMode="External"/><Relationship Id="rId15" Type="http://schemas.openxmlformats.org/officeDocument/2006/relationships/hyperlink" Target="http://www.purpleculture.net/pinyin_pronunciation/?pinyin=zhou1" TargetMode="External"/><Relationship Id="rId16" Type="http://schemas.openxmlformats.org/officeDocument/2006/relationships/image" Target="../media/image104.jpg"/><Relationship Id="rId17" Type="http://schemas.openxmlformats.org/officeDocument/2006/relationships/image" Target="../media/image10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5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jiao4" TargetMode="External"/><Relationship Id="rId5" Type="http://schemas.openxmlformats.org/officeDocument/2006/relationships/hyperlink" Target="http://www.purpleculture.net/pinyin_pronunciation/?pinyin=ba1" TargetMode="External"/><Relationship Id="rId6" Type="http://schemas.openxmlformats.org/officeDocument/2006/relationships/hyperlink" Target="http://www.purpleculture.net/pinyin_pronunciation/?pinyin=shi2" TargetMode="External"/><Relationship Id="rId7" Type="http://schemas.openxmlformats.org/officeDocument/2006/relationships/hyperlink" Target="http://www.purpleculture.net/pinyin_pronunciation/?pinyin=sui4" TargetMode="External"/><Relationship Id="rId8" Type="http://schemas.openxmlformats.org/officeDocument/2006/relationships/hyperlink" Target="http://www.purpleculture.net/pinyin_pronunciation/?pinyin=lai2" TargetMode="External"/><Relationship Id="rId9" Type="http://schemas.openxmlformats.org/officeDocument/2006/relationships/hyperlink" Target="http://www.purpleculture.net/pinyin_pronunciation/?pinyin=zi4" TargetMode="External"/><Relationship Id="rId10" Type="http://schemas.openxmlformats.org/officeDocument/2006/relationships/hyperlink" Target="http://www.purpleculture.net/pinyin_pronunciation/?pinyin=nei4" TargetMode="External"/></Relationships>
</file>

<file path=ppt/slides/_rels/slide66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liu4" TargetMode="External"/><Relationship Id="rId20" Type="http://schemas.openxmlformats.org/officeDocument/2006/relationships/hyperlink" Target="http://www.purpleculture.net/pinyin_pronunciation/?pinyin=da4" TargetMode="External"/><Relationship Id="rId21" Type="http://schemas.openxmlformats.org/officeDocument/2006/relationships/image" Target="../media/image106.jpg"/><Relationship Id="rId22" Type="http://schemas.openxmlformats.org/officeDocument/2006/relationships/image" Target="../media/image107.jpg"/><Relationship Id="rId10" Type="http://schemas.openxmlformats.org/officeDocument/2006/relationships/hyperlink" Target="http://www.purpleculture.net/pinyin_pronunciation/?pinyin=sui4" TargetMode="External"/><Relationship Id="rId11" Type="http://schemas.openxmlformats.org/officeDocument/2006/relationships/hyperlink" Target="http://www.purpleculture.net/pinyin_pronunciation/?pinyin=de5" TargetMode="External"/><Relationship Id="rId12" Type="http://schemas.openxmlformats.org/officeDocument/2006/relationships/hyperlink" Target="http://www.purpleculture.net/pinyin_pronunciation/?pinyin=hou4" TargetMode="External"/><Relationship Id="rId13" Type="http://schemas.openxmlformats.org/officeDocument/2006/relationships/hyperlink" Target="http://www.purpleculture.net/pinyin_pronunciation/?pinyin=qu4" TargetMode="External"/><Relationship Id="rId14" Type="http://schemas.openxmlformats.org/officeDocument/2006/relationships/hyperlink" Target="http://www.purpleculture.net/pinyin_pronunciation/?pinyin=le5" TargetMode="External"/><Relationship Id="rId15" Type="http://schemas.openxmlformats.org/officeDocument/2006/relationships/hyperlink" Target="http://www.purpleculture.net/pinyin_pronunciation/?pinyin=bin1" TargetMode="External"/><Relationship Id="rId16" Type="http://schemas.openxmlformats.org/officeDocument/2006/relationships/hyperlink" Target="http://www.purpleculture.net/pinyin_pronunciation/?pinyin=xi1" TargetMode="External"/><Relationship Id="rId17" Type="http://schemas.openxmlformats.org/officeDocument/2006/relationships/hyperlink" Target="http://www.purpleculture.net/pinyin_pronunciation/?pinyin=fa3" TargetMode="External"/><Relationship Id="rId18" Type="http://schemas.openxmlformats.org/officeDocument/2006/relationships/hyperlink" Target="http://www.purpleculture.net/pinyin_pronunciation/?pinyin=ni2" TargetMode="External"/><Relationship Id="rId19" Type="http://schemas.openxmlformats.org/officeDocument/2006/relationships/hyperlink" Target="http://www.purpleculture.net/pinyin_pronunciation/?pinyin=ya4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6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shan4" TargetMode="External"/><Relationship Id="rId5" Type="http://schemas.openxmlformats.org/officeDocument/2006/relationships/hyperlink" Target="http://www.purpleculture.net/pinyin_pronunciation/?pinyin=chang2" TargetMode="External"/><Relationship Id="rId6" Type="http://schemas.openxmlformats.org/officeDocument/2006/relationships/hyperlink" Target="http://www.purpleculture.net/pinyin_pronunciation/?pinyin=shu4" TargetMode="External"/><Relationship Id="rId7" Type="http://schemas.openxmlformats.org/officeDocument/2006/relationships/hyperlink" Target="http://www.purpleculture.net/pinyin_pronunciation/?pinyin=xue2" TargetMode="External"/><Relationship Id="rId8" Type="http://schemas.openxmlformats.org/officeDocument/2006/relationships/hyperlink" Target="http://www.purpleculture.net/pinyin_pronunciation/?pinyin=shi2" TargetMode="External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qi1" TargetMode="External"/><Relationship Id="rId12" Type="http://schemas.openxmlformats.org/officeDocument/2006/relationships/hyperlink" Target="http://www.purpleculture.net/pinyin_pronunciation/?pinyin=zi3" TargetMode="External"/><Relationship Id="rId13" Type="http://schemas.openxmlformats.org/officeDocument/2006/relationships/hyperlink" Target="http://www.purpleculture.net/pinyin_pronunciation/?pinyin=ming2" TargetMode="External"/><Relationship Id="rId14" Type="http://schemas.openxmlformats.org/officeDocument/2006/relationships/hyperlink" Target="http://www.purpleculture.net/pinyin_pronunciation/?pinyin=zi5" TargetMode="External"/><Relationship Id="rId15" Type="http://schemas.openxmlformats.org/officeDocument/2006/relationships/hyperlink" Target="http://www.purpleculture.net/pinyin_pronunciation/?pinyin=shi4" TargetMode="External"/><Relationship Id="rId16" Type="http://schemas.openxmlformats.org/officeDocument/2006/relationships/image" Target="../media/image108.jpg"/><Relationship Id="rId17" Type="http://schemas.openxmlformats.org/officeDocument/2006/relationships/image" Target="../media/image109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jia1" TargetMode="External"/><Relationship Id="rId5" Type="http://schemas.openxmlformats.org/officeDocument/2006/relationships/hyperlink" Target="http://www.purpleculture.net/pinyin_pronunciation/?pinyin=yi2" TargetMode="External"/><Relationship Id="rId6" Type="http://schemas.openxmlformats.org/officeDocument/2006/relationships/hyperlink" Target="http://www.purpleculture.net/pinyin_pronunciation/?pinyin=gong4" TargetMode="External"/><Relationship Id="rId7" Type="http://schemas.openxmlformats.org/officeDocument/2006/relationships/hyperlink" Target="http://www.purpleculture.net/pinyin_pronunciation/?pinyin=wu3" TargetMode="External"/><Relationship Id="rId8" Type="http://schemas.openxmlformats.org/officeDocument/2006/relationships/hyperlink" Target="http://www.purpleculture.net/pinyin_pronunciation/?pinyin=ge4" TargetMode="External"/><Relationship Id="rId9" Type="http://schemas.openxmlformats.org/officeDocument/2006/relationships/hyperlink" Target="http://www.purpleculture.net/pinyin_pronunciation/?pinyin=ren2" TargetMode="External"/><Relationship Id="rId10" Type="http://schemas.openxmlformats.org/officeDocument/2006/relationships/hyperlink" Target="http://www.purpleculture.net/pinyin_pronunciation/?pinyin=de5" TargetMode="External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zhe3" TargetMode="External"/><Relationship Id="rId20" Type="http://schemas.openxmlformats.org/officeDocument/2006/relationships/hyperlink" Target="http://www.purpleculture.net/pinyin_pronunciation/?pinyin=ha1" TargetMode="External"/><Relationship Id="rId21" Type="http://schemas.openxmlformats.org/officeDocument/2006/relationships/hyperlink" Target="http://www.purpleculture.net/pinyin_pronunciation/?pinyin=sa1" TargetMode="External"/><Relationship Id="rId22" Type="http://schemas.openxmlformats.org/officeDocument/2006/relationships/hyperlink" Target="http://www.purpleculture.net/pinyin_pronunciation/?pinyin=wei2" TargetMode="External"/><Relationship Id="rId23" Type="http://schemas.openxmlformats.org/officeDocument/2006/relationships/hyperlink" Target="http://www.purpleculture.net/pinyin_pronunciation/?pinyin=gong1" TargetMode="External"/><Relationship Id="rId24" Type="http://schemas.openxmlformats.org/officeDocument/2006/relationships/hyperlink" Target="http://www.purpleculture.net/pinyin_pronunciation/?pinyin=si1" TargetMode="External"/><Relationship Id="rId25" Type="http://schemas.openxmlformats.org/officeDocument/2006/relationships/hyperlink" Target="http://www.purpleculture.net/pinyin_pronunciation/?pinyin=de5" TargetMode="External"/><Relationship Id="rId26" Type="http://schemas.openxmlformats.org/officeDocument/2006/relationships/hyperlink" Target="http://www.purpleculture.net/pinyin_pronunciation/?pinyin=shou3" TargetMode="External"/><Relationship Id="rId27" Type="http://schemas.openxmlformats.org/officeDocument/2006/relationships/hyperlink" Target="http://www.purpleculture.net/pinyin_pronunciation/?pinyin=xi2" TargetMode="External"/><Relationship Id="rId28" Type="http://schemas.openxmlformats.org/officeDocument/2006/relationships/hyperlink" Target="http://www.purpleculture.net/pinyin_pronunciation/?pinyin=zhi2" TargetMode="External"/><Relationship Id="rId29" Type="http://schemas.openxmlformats.org/officeDocument/2006/relationships/hyperlink" Target="http://www.purpleculture.net/pinyin_pronunciation/?pinyin=xing2" TargetMode="External"/><Relationship Id="rId30" Type="http://schemas.openxmlformats.org/officeDocument/2006/relationships/hyperlink" Target="http://www.purpleculture.net/pinyin_pronunciation/?pinyin=guan1" TargetMode="External"/><Relationship Id="rId31" Type="http://schemas.openxmlformats.org/officeDocument/2006/relationships/image" Target="../media/image110.png"/><Relationship Id="rId32" Type="http://schemas.openxmlformats.org/officeDocument/2006/relationships/image" Target="../media/image111.jpg"/><Relationship Id="rId10" Type="http://schemas.openxmlformats.org/officeDocument/2006/relationships/hyperlink" Target="http://www.purpleculture.net/pinyin_pronunciation/?pinyin=yan3" TargetMode="External"/><Relationship Id="rId11" Type="http://schemas.openxmlformats.org/officeDocument/2006/relationships/hyperlink" Target="http://www.purpleculture.net/pinyin_pronunciation/?pinyin=jiang3" TargetMode="External"/><Relationship Id="rId12" Type="http://schemas.openxmlformats.org/officeDocument/2006/relationships/hyperlink" Target="http://www.purpleculture.net/pinyin_pronunciation/?pinyin=he4" TargetMode="External"/><Relationship Id="rId13" Type="http://schemas.openxmlformats.org/officeDocument/2006/relationships/hyperlink" Target="http://www.purpleculture.net/pinyin_pronunciation/?pinyin=ci2" TargetMode="External"/><Relationship Id="rId14" Type="http://schemas.openxmlformats.org/officeDocument/2006/relationships/hyperlink" Target="http://www.purpleculture.net/pinyin_pronunciation/?pinyin=shan4" TargetMode="External"/><Relationship Id="rId15" Type="http://schemas.openxmlformats.org/officeDocument/2006/relationships/hyperlink" Target="http://www.purpleculture.net/pinyin_pronunciation/?pinyin=jia1" TargetMode="External"/><Relationship Id="rId16" Type="http://schemas.openxmlformats.org/officeDocument/2006/relationships/hyperlink" Target="http://www.purpleculture.net/pinyin_pronunciation/?pinyin=bo2" TargetMode="External"/><Relationship Id="rId17" Type="http://schemas.openxmlformats.org/officeDocument/2006/relationships/hyperlink" Target="http://www.purpleculture.net/pinyin_pronunciation/?pinyin=ke4" TargetMode="External"/><Relationship Id="rId18" Type="http://schemas.openxmlformats.org/officeDocument/2006/relationships/hyperlink" Target="http://www.purpleculture.net/pinyin_pronunciation/?pinyin=xi1" TargetMode="External"/><Relationship Id="rId19" Type="http://schemas.openxmlformats.org/officeDocument/2006/relationships/hyperlink" Target="http://www.purpleculture.net/pinyin_pronunciation/?pinyin=er3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8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shi4" TargetMode="External"/><Relationship Id="rId5" Type="http://schemas.openxmlformats.org/officeDocument/2006/relationships/hyperlink" Target="http://www.purpleculture.net/pinyin_pronunciation/?pinyin=shang1" TargetMode="External"/><Relationship Id="rId6" Type="http://schemas.openxmlformats.org/officeDocument/2006/relationships/hyperlink" Target="http://www.purpleculture.net/pinyin_pronunciation/?pinyin=ren2" TargetMode="External"/><Relationship Id="rId7" Type="http://schemas.openxmlformats.org/officeDocument/2006/relationships/hyperlink" Target="http://www.purpleculture.net/pinyin_pronunciation/?pinyin=tou2" TargetMode="External"/><Relationship Id="rId8" Type="http://schemas.openxmlformats.org/officeDocument/2006/relationships/hyperlink" Target="http://www.purpleculture.net/pinyin_pronunciation/?pinyin=zi1" TargetMode="External"/></Relationships>
</file>

<file path=ppt/slides/_rels/slide69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le5" TargetMode="External"/><Relationship Id="rId20" Type="http://schemas.openxmlformats.org/officeDocument/2006/relationships/hyperlink" Target="http://www.purpleculture.net/pinyin_pronunciation/?pinyin=yi4" TargetMode="External"/><Relationship Id="rId21" Type="http://schemas.openxmlformats.org/officeDocument/2006/relationships/image" Target="../media/image112.jpg"/><Relationship Id="rId22" Type="http://schemas.openxmlformats.org/officeDocument/2006/relationships/image" Target="../media/image113.png"/><Relationship Id="rId10" Type="http://schemas.openxmlformats.org/officeDocument/2006/relationships/hyperlink" Target="http://www.purpleculture.net/pinyin_pronunciation/?pinyin=xi3" TargetMode="External"/><Relationship Id="rId11" Type="http://schemas.openxmlformats.org/officeDocument/2006/relationships/hyperlink" Target="http://www.purpleculture.net/pinyin_pronunciation/?pinyin=huan1" TargetMode="External"/><Relationship Id="rId12" Type="http://schemas.openxmlformats.org/officeDocument/2006/relationships/hyperlink" Target="http://www.purpleculture.net/pinyin_pronunciation/?pinyin=gu3" TargetMode="External"/><Relationship Id="rId13" Type="http://schemas.openxmlformats.org/officeDocument/2006/relationships/hyperlink" Target="http://www.purpleculture.net/pinyin_pronunciation/?pinyin=shi4" TargetMode="External"/><Relationship Id="rId14" Type="http://schemas.openxmlformats.org/officeDocument/2006/relationships/hyperlink" Target="http://www.purpleculture.net/pinyin_pronunciation/?pinyin=de5" TargetMode="External"/><Relationship Id="rId15" Type="http://schemas.openxmlformats.org/officeDocument/2006/relationships/hyperlink" Target="http://www.purpleculture.net/pinyin_pronunciation/?pinyin=jing4" TargetMode="External"/><Relationship Id="rId16" Type="http://schemas.openxmlformats.org/officeDocument/2006/relationships/hyperlink" Target="http://www.purpleculture.net/pinyin_pronunciation/?pinyin=zi1" TargetMode="External"/><Relationship Id="rId17" Type="http://schemas.openxmlformats.org/officeDocument/2006/relationships/hyperlink" Target="http://www.purpleculture.net/pinyin_pronunciation/?pinyin=chan3" TargetMode="External"/><Relationship Id="rId18" Type="http://schemas.openxmlformats.org/officeDocument/2006/relationships/hyperlink" Target="http://www.purpleculture.net/pinyin_pronunciation/?pinyin=ba1" TargetMode="External"/><Relationship Id="rId19" Type="http://schemas.openxmlformats.org/officeDocument/2006/relationships/hyperlink" Target="http://www.purpleculture.net/pinyin_pronunciation/?pinyin=shi2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9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bei4" TargetMode="External"/><Relationship Id="rId5" Type="http://schemas.openxmlformats.org/officeDocument/2006/relationships/hyperlink" Target="http://www.purpleculture.net/pinyin_pronunciation/?pinyin=ha1" TargetMode="External"/><Relationship Id="rId6" Type="http://schemas.openxmlformats.org/officeDocument/2006/relationships/hyperlink" Target="http://www.purpleculture.net/pinyin_pronunciation/?pinyin=fo2" TargetMode="External"/><Relationship Id="rId7" Type="http://schemas.openxmlformats.org/officeDocument/2006/relationships/hyperlink" Target="http://www.purpleculture.net/pinyin_pronunciation/?pinyin=ju4" TargetMode="External"/><Relationship Id="rId8" Type="http://schemas.openxmlformats.org/officeDocument/2006/relationships/hyperlink" Target="http://www.purpleculture.net/pinyin_pronunciation/?pinyin=jue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si4" TargetMode="External"/><Relationship Id="rId20" Type="http://schemas.openxmlformats.org/officeDocument/2006/relationships/hyperlink" Target="http://www.purpleculture.net/pinyin_pronunciation/?pinyin=kan4" TargetMode="External"/><Relationship Id="rId21" Type="http://schemas.openxmlformats.org/officeDocument/2006/relationships/hyperlink" Target="http://www.purpleculture.net/pinyin_pronunciation/?pinyin=shu1" TargetMode="External"/><Relationship Id="rId22" Type="http://schemas.openxmlformats.org/officeDocument/2006/relationships/image" Target="../media/image114.jpg"/><Relationship Id="rId23" Type="http://schemas.openxmlformats.org/officeDocument/2006/relationships/image" Target="../media/image115.jpg"/><Relationship Id="rId24" Type="http://schemas.openxmlformats.org/officeDocument/2006/relationships/image" Target="../media/image116.jpg"/><Relationship Id="rId10" Type="http://schemas.openxmlformats.org/officeDocument/2006/relationships/hyperlink" Target="http://www.purpleculture.net/pinyin_pronunciation/?pinyin=xian2" TargetMode="External"/><Relationship Id="rId11" Type="http://schemas.openxmlformats.org/officeDocument/2006/relationships/hyperlink" Target="http://www.purpleculture.net/pinyin_pronunciation/?pinyin=qin2" TargetMode="External"/><Relationship Id="rId12" Type="http://schemas.openxmlformats.org/officeDocument/2006/relationships/hyperlink" Target="http://www.purpleculture.net/pinyin_pronunciation/?pinyin=bu4" TargetMode="External"/><Relationship Id="rId13" Type="http://schemas.openxmlformats.org/officeDocument/2006/relationships/hyperlink" Target="http://www.purpleculture.net/pinyin_pronunciation/?pinyin=chi1" TargetMode="External"/><Relationship Id="rId14" Type="http://schemas.openxmlformats.org/officeDocument/2006/relationships/hyperlink" Target="http://www.purpleculture.net/pinyin_pronunciation/?pinyin=jian4" TargetMode="External"/><Relationship Id="rId15" Type="http://schemas.openxmlformats.org/officeDocument/2006/relationships/hyperlink" Target="http://www.purpleculture.net/pinyin_pronunciation/?pinyin=kang1" TargetMode="External"/><Relationship Id="rId16" Type="http://schemas.openxmlformats.org/officeDocument/2006/relationships/hyperlink" Target="http://www.purpleculture.net/pinyin_pronunciation/?pinyin=shi2" TargetMode="External"/><Relationship Id="rId17" Type="http://schemas.openxmlformats.org/officeDocument/2006/relationships/hyperlink" Target="http://www.purpleculture.net/pinyin_pronunciation/?pinyin=pin3" TargetMode="External"/><Relationship Id="rId18" Type="http://schemas.openxmlformats.org/officeDocument/2006/relationships/hyperlink" Target="http://www.purpleculture.net/pinyin_pronunciation/?pinyin=xi3" TargetMode="External"/><Relationship Id="rId19" Type="http://schemas.openxmlformats.org/officeDocument/2006/relationships/hyperlink" Target="http://www.purpleculture.net/pinyin_pronunciation/?pinyin=huan1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0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yan3" TargetMode="External"/><Relationship Id="rId5" Type="http://schemas.openxmlformats.org/officeDocument/2006/relationships/hyperlink" Target="http://www.purpleculture.net/pinyin_pronunciation/?pinyin=zou4" TargetMode="External"/><Relationship Id="rId6" Type="http://schemas.openxmlformats.org/officeDocument/2006/relationships/hyperlink" Target="http://www.purpleculture.net/pinyin_pronunciation/?pinyin=xia4" TargetMode="External"/><Relationship Id="rId7" Type="http://schemas.openxmlformats.org/officeDocument/2006/relationships/hyperlink" Target="http://www.purpleculture.net/pinyin_pronunciation/?pinyin=wei1" TargetMode="External"/><Relationship Id="rId8" Type="http://schemas.openxmlformats.org/officeDocument/2006/relationships/hyperlink" Target="http://www.purpleculture.net/pinyin_pronunciation/?pinyin=yi2" TargetMode="External"/></Relationships>
</file>

<file path=ppt/slides/_rels/slide71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ma3" TargetMode="External"/><Relationship Id="rId20" Type="http://schemas.openxmlformats.org/officeDocument/2006/relationships/hyperlink" Target="http://www.purpleculture.net/pinyin_pronunciation/?pinyin=ci2" TargetMode="External"/><Relationship Id="rId21" Type="http://schemas.openxmlformats.org/officeDocument/2006/relationships/hyperlink" Target="http://www.purpleculture.net/pinyin_pronunciation/?pinyin=shan4" TargetMode="External"/><Relationship Id="rId22" Type="http://schemas.openxmlformats.org/officeDocument/2006/relationships/hyperlink" Target="http://www.purpleculture.net/pinyin_pronunciation/?pinyin=ji1" TargetMode="External"/><Relationship Id="rId23" Type="http://schemas.openxmlformats.org/officeDocument/2006/relationships/hyperlink" Target="http://www.purpleculture.net/pinyin_pronunciation/?pinyin=gou4" TargetMode="External"/><Relationship Id="rId24" Type="http://schemas.openxmlformats.org/officeDocument/2006/relationships/hyperlink" Target="http://www.purpleculture.net/pinyin_pronunciation/?pinyin=hen3" TargetMode="External"/><Relationship Id="rId25" Type="http://schemas.openxmlformats.org/officeDocument/2006/relationships/hyperlink" Target="http://www.purpleculture.net/pinyin_pronunciation/?pinyin=duo1" TargetMode="External"/><Relationship Id="rId26" Type="http://schemas.openxmlformats.org/officeDocument/2006/relationships/hyperlink" Target="http://www.purpleculture.net/pinyin_pronunciation/?pinyin=qian2" TargetMode="External"/><Relationship Id="rId27" Type="http://schemas.openxmlformats.org/officeDocument/2006/relationships/image" Target="../media/image117.jpg"/><Relationship Id="rId28" Type="http://schemas.openxmlformats.org/officeDocument/2006/relationships/image" Target="../media/image118.jpg"/><Relationship Id="rId10" Type="http://schemas.openxmlformats.org/officeDocument/2006/relationships/hyperlink" Target="http://www.purpleculture.net/pinyin_pronunciation/?pinyin=shou4" TargetMode="External"/><Relationship Id="rId11" Type="http://schemas.openxmlformats.org/officeDocument/2006/relationships/hyperlink" Target="http://www.purpleculture.net/pinyin_pronunciation/?pinyin=yu3" TargetMode="External"/><Relationship Id="rId12" Type="http://schemas.openxmlformats.org/officeDocument/2006/relationships/hyperlink" Target="http://www.purpleculture.net/pinyin_pronunciation/?pinyin=zong3" TargetMode="External"/><Relationship Id="rId13" Type="http://schemas.openxmlformats.org/officeDocument/2006/relationships/hyperlink" Target="http://www.purpleculture.net/pinyin_pronunciation/?pinyin=tong3" TargetMode="External"/><Relationship Id="rId14" Type="http://schemas.openxmlformats.org/officeDocument/2006/relationships/hyperlink" Target="http://www.purpleculture.net/pinyin_pronunciation/?pinyin=zi4" TargetMode="External"/><Relationship Id="rId15" Type="http://schemas.openxmlformats.org/officeDocument/2006/relationships/hyperlink" Target="http://www.purpleculture.net/pinyin_pronunciation/?pinyin=you2" TargetMode="External"/><Relationship Id="rId16" Type="http://schemas.openxmlformats.org/officeDocument/2006/relationships/hyperlink" Target="http://www.purpleculture.net/pinyin_pronunciation/?pinyin=xun1" TargetMode="External"/><Relationship Id="rId17" Type="http://schemas.openxmlformats.org/officeDocument/2006/relationships/hyperlink" Target="http://www.purpleculture.net/pinyin_pronunciation/?pinyin=zhang1" TargetMode="External"/><Relationship Id="rId18" Type="http://schemas.openxmlformats.org/officeDocument/2006/relationships/hyperlink" Target="http://www.purpleculture.net/pinyin_pronunciation/?pinyin=gei3" TargetMode="External"/><Relationship Id="rId19" Type="http://schemas.openxmlformats.org/officeDocument/2006/relationships/hyperlink" Target="http://www.purpleculture.net/pinyin_pronunciation/?pinyin=le5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1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bei4" TargetMode="External"/><Relationship Id="rId5" Type="http://schemas.openxmlformats.org/officeDocument/2006/relationships/hyperlink" Target="http://www.purpleculture.net/pinyin_pronunciation/?pinyin=ba1" TargetMode="External"/><Relationship Id="rId6" Type="http://schemas.openxmlformats.org/officeDocument/2006/relationships/hyperlink" Target="http://www.purpleculture.net/pinyin_pronunciation/?pinyin=la1" TargetMode="External"/><Relationship Id="rId7" Type="http://schemas.openxmlformats.org/officeDocument/2006/relationships/hyperlink" Target="http://www.purpleculture.net/pinyin_pronunciation/?pinyin=ke4" TargetMode="External"/><Relationship Id="rId8" Type="http://schemas.openxmlformats.org/officeDocument/2006/relationships/hyperlink" Target="http://www.purpleculture.net/pinyin_pronunciation/?pinyin=ao4" TargetMode="External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hyperlink" Target="http://www.purpleculture.net/pinyin_pronunciation/?pinyin=ba1" TargetMode="External"/><Relationship Id="rId20" Type="http://schemas.openxmlformats.org/officeDocument/2006/relationships/hyperlink" Target="http://www.purpleculture.net/pinyin_pronunciation/?pinyin=ge4" TargetMode="External"/><Relationship Id="rId21" Type="http://schemas.openxmlformats.org/officeDocument/2006/relationships/hyperlink" Target="http://www.purpleculture.net/pinyin_pronunciation/?pinyin=xiao3" TargetMode="External"/><Relationship Id="rId22" Type="http://schemas.openxmlformats.org/officeDocument/2006/relationships/hyperlink" Target="http://www.purpleculture.net/pinyin_pronunciation/?pinyin=fang2" TargetMode="External"/><Relationship Id="rId23" Type="http://schemas.openxmlformats.org/officeDocument/2006/relationships/hyperlink" Target="http://www.purpleculture.net/pinyin_pronunciation/?pinyin=zi5" TargetMode="External"/><Relationship Id="rId24" Type="http://schemas.openxmlformats.org/officeDocument/2006/relationships/hyperlink" Target="http://www.purpleculture.net/pinyin_pronunciation/?pinyin=li3" TargetMode="External"/><Relationship Id="rId25" Type="http://schemas.openxmlformats.org/officeDocument/2006/relationships/hyperlink" Target="http://www.purpleculture.net/pinyin_pronunciation/?pinyin=kai1" TargetMode="External"/><Relationship Id="rId26" Type="http://schemas.openxmlformats.org/officeDocument/2006/relationships/hyperlink" Target="http://www.purpleculture.net/pinyin_pronunciation/?pinyin=le5" TargetMode="External"/><Relationship Id="rId27" Type="http://schemas.openxmlformats.org/officeDocument/2006/relationships/hyperlink" Target="http://www.purpleculture.net/pinyin_pronunciation/?pinyin=liang4" TargetMode="External"/><Relationship Id="rId28" Type="http://schemas.openxmlformats.org/officeDocument/2006/relationships/hyperlink" Target="http://www.purpleculture.net/pinyin_pronunciation/?pinyin=pian2" TargetMode="External"/><Relationship Id="rId29" Type="http://schemas.openxmlformats.org/officeDocument/2006/relationships/hyperlink" Target="http://www.purpleculture.net/pinyin_pronunciation/?pinyin=yi5" TargetMode="External"/><Relationship Id="rId30" Type="http://schemas.openxmlformats.org/officeDocument/2006/relationships/hyperlink" Target="http://www.purpleculture.net/pinyin_pronunciation/?pinyin=che1" TargetMode="External"/><Relationship Id="rId31" Type="http://schemas.openxmlformats.org/officeDocument/2006/relationships/image" Target="../media/image119.jpg"/><Relationship Id="rId10" Type="http://schemas.openxmlformats.org/officeDocument/2006/relationships/hyperlink" Target="http://www.purpleculture.net/pinyin_pronunciation/?pinyin=shi2" TargetMode="External"/><Relationship Id="rId11" Type="http://schemas.openxmlformats.org/officeDocument/2006/relationships/hyperlink" Target="http://www.purpleculture.net/pinyin_pronunciation/?pinyin=yi4" TargetMode="External"/><Relationship Id="rId12" Type="http://schemas.openxmlformats.org/officeDocument/2006/relationships/hyperlink" Target="http://www.purpleculture.net/pinyin_pronunciation/?pinyin=shi3" TargetMode="External"/><Relationship Id="rId13" Type="http://schemas.openxmlformats.org/officeDocument/2006/relationships/hyperlink" Target="http://www.purpleculture.net/pinyin_pronunciation/?pinyin=yong4" TargetMode="External"/><Relationship Id="rId14" Type="http://schemas.openxmlformats.org/officeDocument/2006/relationships/hyperlink" Target="http://www.purpleculture.net/pinyin_pronunciation/?pinyin=you1" TargetMode="External"/><Relationship Id="rId15" Type="http://schemas.openxmlformats.org/officeDocument/2006/relationships/hyperlink" Target="http://www.purpleculture.net/pinyin_pronunciation/?pinyin=hui4" TargetMode="External"/><Relationship Id="rId16" Type="http://schemas.openxmlformats.org/officeDocument/2006/relationships/hyperlink" Target="http://www.purpleculture.net/pinyin_pronunciation/?pinyin=quan4" TargetMode="External"/><Relationship Id="rId17" Type="http://schemas.openxmlformats.org/officeDocument/2006/relationships/hyperlink" Target="http://www.purpleculture.net/pinyin_pronunciation/?pinyin=zhu4" TargetMode="External"/><Relationship Id="rId18" Type="http://schemas.openxmlformats.org/officeDocument/2006/relationships/hyperlink" Target="http://www.purpleculture.net/pinyin_pronunciation/?pinyin=zai4" TargetMode="External"/><Relationship Id="rId19" Type="http://schemas.openxmlformats.org/officeDocument/2006/relationships/hyperlink" Target="http://www.purpleculture.net/pinyin_pronunciation/?pinyin=yi2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2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de5" TargetMode="External"/><Relationship Id="rId5" Type="http://schemas.openxmlformats.org/officeDocument/2006/relationships/hyperlink" Target="http://www.purpleculture.net/pinyin_pronunciation/?pinyin=jing4" TargetMode="External"/><Relationship Id="rId6" Type="http://schemas.openxmlformats.org/officeDocument/2006/relationships/hyperlink" Target="http://www.purpleculture.net/pinyin_pronunciation/?pinyin=zi1" TargetMode="External"/><Relationship Id="rId7" Type="http://schemas.openxmlformats.org/officeDocument/2006/relationships/hyperlink" Target="http://www.purpleculture.net/pinyin_pronunciation/?pinyin=chan3" TargetMode="External"/><Relationship Id="rId8" Type="http://schemas.openxmlformats.org/officeDocument/2006/relationships/hyperlink" Target="http://www.purpleculture.net/pinyin_pronunciation/?pinyin=shi4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20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jp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4" Type="http://schemas.openxmlformats.org/officeDocument/2006/relationships/image" Target="../media/image127.jpg"/><Relationship Id="rId5" Type="http://schemas.openxmlformats.org/officeDocument/2006/relationships/image" Target="../media/image128.jpg"/><Relationship Id="rId6" Type="http://schemas.openxmlformats.org/officeDocument/2006/relationships/image" Target="../media/image1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jpg"/><Relationship Id="rId5" Type="http://schemas.openxmlformats.org/officeDocument/2006/relationships/image" Target="../media/image132.jpg"/><Relationship Id="rId6" Type="http://schemas.openxmlformats.org/officeDocument/2006/relationships/image" Target="../media/image133.png"/><Relationship Id="rId7" Type="http://schemas.openxmlformats.org/officeDocument/2006/relationships/image" Target="../media/image1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7" Type="http://schemas.openxmlformats.org/officeDocument/2006/relationships/image" Target="../media/image139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jpg"/><Relationship Id="rId6" Type="http://schemas.openxmlformats.org/officeDocument/2006/relationships/image" Target="../media/image143.jpg"/><Relationship Id="rId7" Type="http://schemas.openxmlformats.org/officeDocument/2006/relationships/image" Target="../media/image14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jpg"/><Relationship Id="rId5" Type="http://schemas.openxmlformats.org/officeDocument/2006/relationships/image" Target="../media/image147.jpg"/><Relationship Id="rId6" Type="http://schemas.openxmlformats.org/officeDocument/2006/relationships/image" Target="../media/image148.jpg"/><Relationship Id="rId7" Type="http://schemas.openxmlformats.org/officeDocument/2006/relationships/image" Target="../media/image149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jpg"/><Relationship Id="rId6" Type="http://schemas.openxmlformats.org/officeDocument/2006/relationships/image" Target="../media/image153.jpg"/><Relationship Id="rId7" Type="http://schemas.openxmlformats.org/officeDocument/2006/relationships/image" Target="../media/image15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4" Type="http://schemas.openxmlformats.org/officeDocument/2006/relationships/image" Target="../media/image156.jpg"/><Relationship Id="rId5" Type="http://schemas.openxmlformats.org/officeDocument/2006/relationships/image" Target="../media/image157.jpg"/><Relationship Id="rId6" Type="http://schemas.openxmlformats.org/officeDocument/2006/relationships/image" Target="../media/image158.jpg"/><Relationship Id="rId7" Type="http://schemas.openxmlformats.org/officeDocument/2006/relationships/image" Target="../media/image159.jpg"/><Relationship Id="rId8" Type="http://schemas.openxmlformats.org/officeDocument/2006/relationships/image" Target="../media/image16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62.jpg"/><Relationship Id="rId5" Type="http://schemas.openxmlformats.org/officeDocument/2006/relationships/image" Target="../media/image163.png"/><Relationship Id="rId6" Type="http://schemas.openxmlformats.org/officeDocument/2006/relationships/image" Target="../media/image164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6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ni3" TargetMode="External"/><Relationship Id="rId4" Type="http://schemas.openxmlformats.org/officeDocument/2006/relationships/hyperlink" Target="http://www.purpleculture.net/pinyin_pronunciation/?pinyin=men5" TargetMode="External"/><Relationship Id="rId5" Type="http://schemas.openxmlformats.org/officeDocument/2006/relationships/hyperlink" Target="http://www.purpleculture.net/pinyin_pronunciation/?pinyin=hao3" TargetMode="External"/><Relationship Id="rId6" Type="http://schemas.openxmlformats.org/officeDocument/2006/relationships/hyperlink" Target="http://www.purpleculture.net/pinyin_pronunciation/?pinyin=hen3" TargetMode="External"/><Relationship Id="rId7" Type="http://schemas.openxmlformats.org/officeDocument/2006/relationships/hyperlink" Target="http://www.purpleculture.net/pinyin_pronunciation/?pinyin=gao1" TargetMode="External"/><Relationship Id="rId8" Type="http://schemas.openxmlformats.org/officeDocument/2006/relationships/hyperlink" Target="http://www.purpleculture.net/pinyin_pronunciation/?pinyin=xing4" TargetMode="External"/><Relationship Id="rId9" Type="http://schemas.openxmlformats.org/officeDocument/2006/relationships/hyperlink" Target="http://www.purpleculture.net/pinyin_pronunciation/?pinyin=ren4" TargetMode="External"/><Relationship Id="rId10" Type="http://schemas.openxmlformats.org/officeDocument/2006/relationships/hyperlink" Target="http://www.purpleculture.net/pinyin_pronunciation/?pinyin=shi5" TargetMode="External"/><Relationship Id="rId11" Type="http://schemas.openxmlformats.org/officeDocument/2006/relationships/image" Target="../media/image16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jiao4" TargetMode="External"/><Relationship Id="rId5" Type="http://schemas.openxmlformats.org/officeDocument/2006/relationships/hyperlink" Target="http://www.purpleculture.net/pinyin_pronunciation/?pinyin=bi4" TargetMode="External"/><Relationship Id="rId6" Type="http://schemas.openxmlformats.org/officeDocument/2006/relationships/hyperlink" Target="http://www.purpleculture.net/pinyin_pronunciation/?pinyin=ang2" TargetMode="External"/><Relationship Id="rId7" Type="http://schemas.openxmlformats.org/officeDocument/2006/relationships/hyperlink" Target="http://www.purpleculture.net/pinyin_pronunciation/?pinyin=si1" TargetMode="External"/><Relationship Id="rId8" Type="http://schemas.openxmlformats.org/officeDocument/2006/relationships/hyperlink" Target="http://www.purpleculture.net/pinyin_pronunciation/?pinyin=ye3" TargetMode="External"/><Relationship Id="rId9" Type="http://schemas.openxmlformats.org/officeDocument/2006/relationships/image" Target="../media/image16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si4" TargetMode="External"/><Relationship Id="rId12" Type="http://schemas.openxmlformats.org/officeDocument/2006/relationships/hyperlink" Target="http://www.purpleculture.net/pinyin_pronunciation/?pinyin=san1" TargetMode="External"/><Relationship Id="rId13" Type="http://schemas.openxmlformats.org/officeDocument/2006/relationships/hyperlink" Target="http://www.purpleculture.net/pinyin_pronunciation/?pinyin=shi2" TargetMode="External"/><Relationship Id="rId14" Type="http://schemas.openxmlformats.org/officeDocument/2006/relationships/hyperlink" Target="http://www.purpleculture.net/pinyin_pronunciation/?pinyin=qi1" TargetMode="External"/><Relationship Id="rId15" Type="http://schemas.openxmlformats.org/officeDocument/2006/relationships/hyperlink" Target="http://www.purpleculture.net/pinyin_pronunciation/?pinyin=sui4" TargetMode="External"/><Relationship Id="rId16" Type="http://schemas.openxmlformats.org/officeDocument/2006/relationships/image" Target="../media/image16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6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de5" TargetMode="External"/><Relationship Id="rId5" Type="http://schemas.openxmlformats.org/officeDocument/2006/relationships/hyperlink" Target="http://www.purpleculture.net/pinyin_pronunciation/?pinyin=sheng1" TargetMode="External"/><Relationship Id="rId6" Type="http://schemas.openxmlformats.org/officeDocument/2006/relationships/hyperlink" Target="http://www.purpleculture.net/pinyin_pronunciation/?pinyin=ri4" TargetMode="External"/><Relationship Id="rId7" Type="http://schemas.openxmlformats.org/officeDocument/2006/relationships/hyperlink" Target="http://www.purpleculture.net/pinyin_pronunciation/?pinyin=shi4" TargetMode="External"/><Relationship Id="rId8" Type="http://schemas.openxmlformats.org/officeDocument/2006/relationships/hyperlink" Target="http://www.purpleculture.net/pinyin_pronunciation/?pinyin=nian2" TargetMode="External"/><Relationship Id="rId9" Type="http://schemas.openxmlformats.org/officeDocument/2006/relationships/hyperlink" Target="http://www.purpleculture.net/pinyin_pronunciation/?pinyin=jiu3" TargetMode="External"/><Relationship Id="rId10" Type="http://schemas.openxmlformats.org/officeDocument/2006/relationships/hyperlink" Target="http://www.purpleculture.net/pinyin_pronunciation/?pinyin=yue4" TargetMode="External"/></Relationships>
</file>

<file path=ppt/slides/_rels/slide87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de2" TargetMode="External"/><Relationship Id="rId12" Type="http://schemas.openxmlformats.org/officeDocument/2006/relationships/hyperlink" Target="http://www.purpleculture.net/pinyin_pronunciation/?pinyin=zhou1" TargetMode="External"/><Relationship Id="rId13" Type="http://schemas.openxmlformats.org/officeDocument/2006/relationships/image" Target="../media/image169.png"/><Relationship Id="rId14" Type="http://schemas.openxmlformats.org/officeDocument/2006/relationships/image" Target="../media/image17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7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lai2" TargetMode="External"/><Relationship Id="rId5" Type="http://schemas.openxmlformats.org/officeDocument/2006/relationships/hyperlink" Target="http://www.purpleculture.net/pinyin_pronunciation/?pinyin=zi4" TargetMode="External"/><Relationship Id="rId6" Type="http://schemas.openxmlformats.org/officeDocument/2006/relationships/hyperlink" Target="http://www.purpleculture.net/pinyin_pronunciation/?pinyin=mei3" TargetMode="External"/><Relationship Id="rId7" Type="http://schemas.openxmlformats.org/officeDocument/2006/relationships/hyperlink" Target="http://www.purpleculture.net/pinyin_pronunciation/?pinyin=guo2" TargetMode="External"/><Relationship Id="rId8" Type="http://schemas.openxmlformats.org/officeDocument/2006/relationships/hyperlink" Target="http://www.purpleculture.net/pinyin_pronunciation/?pinyin=xiu1" TargetMode="External"/><Relationship Id="rId9" Type="http://schemas.openxmlformats.org/officeDocument/2006/relationships/hyperlink" Target="http://www.purpleculture.net/pinyin_pronunciation/?pinyin=si1" TargetMode="External"/><Relationship Id="rId10" Type="http://schemas.openxmlformats.org/officeDocument/2006/relationships/hyperlink" Target="http://www.purpleculture.net/pinyin_pronunciation/?pinyin=dun4" TargetMode="External"/></Relationships>
</file>

<file path=ppt/slides/_rels/slide8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1.png"/><Relationship Id="rId12" Type="http://schemas.openxmlformats.org/officeDocument/2006/relationships/image" Target="../media/image17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8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shi4" TargetMode="External"/><Relationship Id="rId5" Type="http://schemas.openxmlformats.org/officeDocument/2006/relationships/hyperlink" Target="http://www.purpleculture.net/pinyin_pronunciation/?pinyin=ge1" TargetMode="External"/><Relationship Id="rId6" Type="http://schemas.openxmlformats.org/officeDocument/2006/relationships/hyperlink" Target="http://www.purpleculture.net/pinyin_pronunciation/?pinyin=shou3" TargetMode="External"/><Relationship Id="rId7" Type="http://schemas.openxmlformats.org/officeDocument/2006/relationships/hyperlink" Target="http://www.purpleculture.net/pinyin_pronunciation/?pinyin=ye3" TargetMode="External"/><Relationship Id="rId8" Type="http://schemas.openxmlformats.org/officeDocument/2006/relationships/hyperlink" Target="http://www.purpleculture.net/pinyin_pronunciation/?pinyin=wu3" TargetMode="External"/><Relationship Id="rId9" Type="http://schemas.openxmlformats.org/officeDocument/2006/relationships/hyperlink" Target="http://www.purpleculture.net/pinyin_pronunciation/?pinyin=dao3" TargetMode="External"/><Relationship Id="rId10" Type="http://schemas.openxmlformats.org/officeDocument/2006/relationships/hyperlink" Target="http://www.purpleculture.net/pinyin_pronunciation/?pinyin=jia1" TargetMode="External"/></Relationships>
</file>

<file path=ppt/slides/_rels/slide89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nv3" TargetMode="External"/><Relationship Id="rId12" Type="http://schemas.openxmlformats.org/officeDocument/2006/relationships/hyperlink" Target="http://www.purpleculture.net/pinyin_pronunciation/?pinyin=er2" TargetMode="External"/><Relationship Id="rId13" Type="http://schemas.openxmlformats.org/officeDocument/2006/relationships/hyperlink" Target="http://www.purpleculture.net/pinyin_pronunciation/?pinyin=lan2" TargetMode="External"/><Relationship Id="rId14" Type="http://schemas.openxmlformats.org/officeDocument/2006/relationships/hyperlink" Target="http://www.purpleculture.net/pinyin_pronunciation/?pinyin=chang2" TargetMode="External"/><Relationship Id="rId15" Type="http://schemas.openxmlformats.org/officeDocument/2006/relationships/hyperlink" Target="http://www.purpleculture.net/pinyin_pronunciation/?pinyin=chun1" TargetMode="External"/><Relationship Id="rId16" Type="http://schemas.openxmlformats.org/officeDocument/2006/relationships/hyperlink" Target="http://www.purpleculture.net/pinyin_pronunciation/?pinyin=teng2" TargetMode="External"/><Relationship Id="rId17" Type="http://schemas.openxmlformats.org/officeDocument/2006/relationships/image" Target="../media/image173.png"/><Relationship Id="rId18" Type="http://schemas.openxmlformats.org/officeDocument/2006/relationships/image" Target="../media/image17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9.xml"/><Relationship Id="rId3" Type="http://schemas.openxmlformats.org/officeDocument/2006/relationships/hyperlink" Target="http://www.purpleculture.net/pinyin_pronunciation/?pinyin=zhe4" TargetMode="External"/><Relationship Id="rId4" Type="http://schemas.openxmlformats.org/officeDocument/2006/relationships/hyperlink" Target="http://www.purpleculture.net/pinyin_pronunciation/?pinyin=shi4" TargetMode="External"/><Relationship Id="rId5" Type="http://schemas.openxmlformats.org/officeDocument/2006/relationships/hyperlink" Target="http://www.purpleculture.net/pinyin_pronunciation/?pinyin=wo3" TargetMode="External"/><Relationship Id="rId6" Type="http://schemas.openxmlformats.org/officeDocument/2006/relationships/hyperlink" Target="http://www.purpleculture.net/pinyin_pronunciation/?pinyin=de5" TargetMode="External"/><Relationship Id="rId7" Type="http://schemas.openxmlformats.org/officeDocument/2006/relationships/hyperlink" Target="http://www.purpleculture.net/pinyin_pronunciation/?pinyin=zhang4" TargetMode="External"/><Relationship Id="rId8" Type="http://schemas.openxmlformats.org/officeDocument/2006/relationships/hyperlink" Target="http://www.purpleculture.net/pinyin_pronunciation/?pinyin=fu5" TargetMode="External"/><Relationship Id="rId9" Type="http://schemas.openxmlformats.org/officeDocument/2006/relationships/hyperlink" Target="http://www.purpleculture.net/pinyin_pronunciation/?pinyin=ta1" TargetMode="External"/><Relationship Id="rId10" Type="http://schemas.openxmlformats.org/officeDocument/2006/relationships/hyperlink" Target="http://www.purpleculture.net/pinyin_pronunciation/?pinyin=jiao4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ge4" TargetMode="External"/><Relationship Id="rId12" Type="http://schemas.openxmlformats.org/officeDocument/2006/relationships/hyperlink" Target="http://www.purpleculture.net/pinyin_pronunciation/?pinyin=jing1" TargetMode="External"/><Relationship Id="rId13" Type="http://schemas.openxmlformats.org/officeDocument/2006/relationships/hyperlink" Target="http://www.purpleculture.net/pinyin_pronunciation/?pinyin=xi3" TargetMode="External"/><Relationship Id="rId14" Type="http://schemas.openxmlformats.org/officeDocument/2006/relationships/image" Target="../media/image17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0.xml"/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ai4" TargetMode="External"/><Relationship Id="rId5" Type="http://schemas.openxmlformats.org/officeDocument/2006/relationships/hyperlink" Target="http://www.purpleculture.net/pinyin_pronunciation/?pinyin=de5" TargetMode="External"/><Relationship Id="rId6" Type="http://schemas.openxmlformats.org/officeDocument/2006/relationships/hyperlink" Target="http://www.purpleculture.net/pinyin_pronunciation/?pinyin=nv3" TargetMode="External"/><Relationship Id="rId7" Type="http://schemas.openxmlformats.org/officeDocument/2006/relationships/hyperlink" Target="http://www.purpleculture.net/pinyin_pronunciation/?pinyin=er2" TargetMode="External"/><Relationship Id="rId8" Type="http://schemas.openxmlformats.org/officeDocument/2006/relationships/hyperlink" Target="http://www.purpleculture.net/pinyin_pronunciation/?pinyin=ye3" TargetMode="External"/><Relationship Id="rId9" Type="http://schemas.openxmlformats.org/officeDocument/2006/relationships/hyperlink" Target="http://www.purpleculture.net/pinyin_pronunciation/?pinyin=you3" TargetMode="External"/><Relationship Id="rId10" Type="http://schemas.openxmlformats.org/officeDocument/2006/relationships/hyperlink" Target="http://www.purpleculture.net/pinyin_pronunciation/?pinyin=yi2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you3" TargetMode="External"/><Relationship Id="rId5" Type="http://schemas.openxmlformats.org/officeDocument/2006/relationships/hyperlink" Target="http://www.purpleculture.net/pinyin_pronunciation/?pinyin=shuang1" TargetMode="External"/><Relationship Id="rId6" Type="http://schemas.openxmlformats.org/officeDocument/2006/relationships/hyperlink" Target="http://www.purpleculture.net/pinyin_pronunciation/?pinyin=bao1" TargetMode="External"/><Relationship Id="rId7" Type="http://schemas.openxmlformats.org/officeDocument/2006/relationships/hyperlink" Target="http://www.purpleculture.net/pinyin_pronunciation/?pinyin=tai1" TargetMode="External"/><Relationship Id="rId8" Type="http://schemas.openxmlformats.org/officeDocument/2006/relationships/image" Target="../media/image17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urpleculture.net/pinyin_pronunciation/?pinyin=de5" TargetMode="External"/><Relationship Id="rId12" Type="http://schemas.openxmlformats.org/officeDocument/2006/relationships/hyperlink" Target="http://www.purpleculture.net/pinyin_pronunciation/?pinyin=fei1" TargetMode="External"/><Relationship Id="rId13" Type="http://schemas.openxmlformats.org/officeDocument/2006/relationships/hyperlink" Target="http://www.purpleculture.net/pinyin_pronunciation/?pinyin=chang2" TargetMode="External"/><Relationship Id="rId14" Type="http://schemas.openxmlformats.org/officeDocument/2006/relationships/hyperlink" Target="http://www.purpleculture.net/pinyin_pronunciation/?pinyin=hao3" TargetMode="External"/><Relationship Id="rId15" Type="http://schemas.openxmlformats.org/officeDocument/2006/relationships/image" Target="../media/image17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2.xml"/><Relationship Id="rId3" Type="http://schemas.openxmlformats.org/officeDocument/2006/relationships/hyperlink" Target="http://www.purpleculture.net/pinyin_pronunciation/?pinyin=xian4" TargetMode="External"/><Relationship Id="rId4" Type="http://schemas.openxmlformats.org/officeDocument/2006/relationships/hyperlink" Target="http://www.purpleculture.net/pinyin_pronunciation/?pinyin=zai4" TargetMode="External"/><Relationship Id="rId5" Type="http://schemas.openxmlformats.org/officeDocument/2006/relationships/hyperlink" Target="http://www.purpleculture.net/pinyin_pronunciation/?pinyin=wo3" TargetMode="External"/><Relationship Id="rId6" Type="http://schemas.openxmlformats.org/officeDocument/2006/relationships/hyperlink" Target="http://www.purpleculture.net/pinyin_pronunciation/?pinyin=jia1" TargetMode="External"/><Relationship Id="rId7" Type="http://schemas.openxmlformats.org/officeDocument/2006/relationships/hyperlink" Target="http://www.purpleculture.net/pinyin_pronunciation/?pinyin=you3" TargetMode="External"/><Relationship Id="rId8" Type="http://schemas.openxmlformats.org/officeDocument/2006/relationships/hyperlink" Target="http://www.purpleculture.net/pinyin_pronunciation/?pinyin=wu3" TargetMode="External"/><Relationship Id="rId9" Type="http://schemas.openxmlformats.org/officeDocument/2006/relationships/hyperlink" Target="http://www.purpleculture.net/pinyin_pronunciation/?pinyin=kou3" TargetMode="External"/><Relationship Id="rId10" Type="http://schemas.openxmlformats.org/officeDocument/2006/relationships/hyperlink" Target="http://www.purpleculture.net/pinyin_pronunciation/?pinyin=ren2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culture.net/pinyin_pronunciation/?pinyin=wo3" TargetMode="External"/><Relationship Id="rId4" Type="http://schemas.openxmlformats.org/officeDocument/2006/relationships/hyperlink" Target="http://www.purpleculture.net/pinyin_pronunciation/?pinyin=ai4" TargetMode="External"/><Relationship Id="rId5" Type="http://schemas.openxmlformats.org/officeDocument/2006/relationships/hyperlink" Target="http://www.purpleculture.net/pinyin_pronunciation/?pinyin=de5" TargetMode="External"/><Relationship Id="rId6" Type="http://schemas.openxmlformats.org/officeDocument/2006/relationships/hyperlink" Target="http://www.purpleculture.net/pinyin_pronunciation/?pinyin=gong1" TargetMode="External"/><Relationship Id="rId7" Type="http://schemas.openxmlformats.org/officeDocument/2006/relationships/hyperlink" Target="http://www.purpleculture.net/pinyin_pronunciation/?pinyin=zuo4" TargetMode="External"/><Relationship Id="rId8" Type="http://schemas.openxmlformats.org/officeDocument/2006/relationships/hyperlink" Target="http://www.purpleculture.net/pinyin_pronunciation/?pinyin=jia1" TargetMode="External"/><Relationship Id="rId9" Type="http://schemas.openxmlformats.org/officeDocument/2006/relationships/hyperlink" Target="http://www.purpleculture.net/pinyin_pronunciation/?pinyin=ren2" TargetMode="External"/><Relationship Id="rId10" Type="http://schemas.openxmlformats.org/officeDocument/2006/relationships/image" Target="../media/image17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79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4" Type="http://schemas.openxmlformats.org/officeDocument/2006/relationships/image" Target="../media/image185.png"/><Relationship Id="rId5" Type="http://schemas.openxmlformats.org/officeDocument/2006/relationships/image" Target="../media/image18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5" Type="http://schemas.openxmlformats.org/officeDocument/2006/relationships/image" Target="../media/image189.png"/><Relationship Id="rId6" Type="http://schemas.openxmlformats.org/officeDocument/2006/relationships/image" Target="../media/image190.png"/><Relationship Id="rId7" Type="http://schemas.openxmlformats.org/officeDocument/2006/relationships/image" Target="../media/image191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4" Type="http://schemas.openxmlformats.org/officeDocument/2006/relationships/image" Target="../media/image193.png"/><Relationship Id="rId5" Type="http://schemas.openxmlformats.org/officeDocument/2006/relationships/image" Target="../media/image194.png"/><Relationship Id="rId6" Type="http://schemas.openxmlformats.org/officeDocument/2006/relationships/image" Target="../media/image19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4" Type="http://schemas.openxmlformats.org/officeDocument/2006/relationships/image" Target="../media/image197.jpg"/><Relationship Id="rId5" Type="http://schemas.openxmlformats.org/officeDocument/2006/relationships/image" Target="../media/image198.png"/><Relationship Id="rId6" Type="http://schemas.openxmlformats.org/officeDocument/2006/relationships/image" Target="../media/image199.png"/><Relationship Id="rId7" Type="http://schemas.openxmlformats.org/officeDocument/2006/relationships/image" Target="../media/image200.png"/><Relationship Id="rId8" Type="http://schemas.openxmlformats.org/officeDocument/2006/relationships/image" Target="../media/image20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40" descr="th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330" y="1571625"/>
            <a:ext cx="1676003" cy="300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40" descr="Screen Shot 2016-10-28 at 11.39.3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195" y="225424"/>
            <a:ext cx="8447616" cy="12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0" descr="Screen Shot 2016-10-28 at 11.39.5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0567" y="1444625"/>
            <a:ext cx="2922379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40" descr="Screen Shot 2016-10-28 at 11.39.4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59149" y="3113087"/>
            <a:ext cx="3769658" cy="1125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9"/>
          <p:cNvSpPr txBox="1">
            <a:spLocks noGrp="1"/>
          </p:cNvSpPr>
          <p:nvPr>
            <p:ph type="body" idx="1"/>
          </p:nvPr>
        </p:nvSpPr>
        <p:spPr>
          <a:xfrm>
            <a:off x="468500" y="998700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nǐ</a:t>
            </a:r>
            <a:r>
              <a:rPr lang="en" sz="2200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men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hǎo</a:t>
            </a:r>
            <a:r>
              <a:rPr lang="en" sz="22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2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你们好！</a:t>
            </a:r>
            <a:endParaRPr sz="30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hěn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gāo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xìng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rèn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shi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nǐ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很高兴认识你！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5" name="Google Shape;245;p4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53675" y="998698"/>
            <a:ext cx="2968425" cy="218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Google Shape;974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2775" y="632175"/>
            <a:ext cx="5458700" cy="374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152"/>
          <p:cNvPicPr preferRelativeResize="0"/>
          <p:nvPr/>
        </p:nvPicPr>
        <p:blipFill rotWithShape="1">
          <a:blip r:embed="rId4">
            <a:alphaModFix/>
          </a:blip>
          <a:srcRect l="5078" r="1227"/>
          <a:stretch/>
        </p:blipFill>
        <p:spPr>
          <a:xfrm>
            <a:off x="362600" y="1241150"/>
            <a:ext cx="3082000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52"/>
          <p:cNvPicPr preferRelativeResize="0"/>
          <p:nvPr/>
        </p:nvPicPr>
        <p:blipFill rotWithShape="1">
          <a:blip r:embed="rId5">
            <a:alphaModFix/>
          </a:blip>
          <a:srcRect t="-14902"/>
          <a:stretch/>
        </p:blipFill>
        <p:spPr>
          <a:xfrm>
            <a:off x="624662" y="2144013"/>
            <a:ext cx="2233425" cy="85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153" descr="Image result for saint paul minnesot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498" y="130925"/>
            <a:ext cx="4297350" cy="286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153" descr="Image result for vail colorad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7679" y="2411200"/>
            <a:ext cx="3945801" cy="26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0375" y="799125"/>
            <a:ext cx="3473525" cy="7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9100" y="3722625"/>
            <a:ext cx="3783275" cy="69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Google Shape;989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2250" y="1469575"/>
            <a:ext cx="6699499" cy="334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154"/>
          <p:cNvPicPr preferRelativeResize="0"/>
          <p:nvPr/>
        </p:nvPicPr>
        <p:blipFill rotWithShape="1">
          <a:blip r:embed="rId4">
            <a:alphaModFix/>
          </a:blip>
          <a:srcRect t="3306"/>
          <a:stretch/>
        </p:blipFill>
        <p:spPr>
          <a:xfrm>
            <a:off x="1352850" y="162225"/>
            <a:ext cx="2971025" cy="112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54"/>
          <p:cNvPicPr preferRelativeResize="0"/>
          <p:nvPr/>
        </p:nvPicPr>
        <p:blipFill rotWithShape="1">
          <a:blip r:embed="rId5">
            <a:alphaModFix/>
          </a:blip>
          <a:srcRect t="3306"/>
          <a:stretch/>
        </p:blipFill>
        <p:spPr>
          <a:xfrm>
            <a:off x="4688125" y="162225"/>
            <a:ext cx="3088425" cy="11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55"/>
          <p:cNvSpPr txBox="1"/>
          <p:nvPr/>
        </p:nvSpPr>
        <p:spPr>
          <a:xfrm>
            <a:off x="820675" y="2719650"/>
            <a:ext cx="2252100" cy="15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7" name="Google Shape;997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075" y="1119750"/>
            <a:ext cx="3100301" cy="17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327" y="2701617"/>
            <a:ext cx="3549849" cy="198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55"/>
          <p:cNvPicPr preferRelativeResize="0"/>
          <p:nvPr/>
        </p:nvPicPr>
        <p:blipFill rotWithShape="1">
          <a:blip r:embed="rId5">
            <a:alphaModFix/>
          </a:blip>
          <a:srcRect l="-2200" r="2199"/>
          <a:stretch/>
        </p:blipFill>
        <p:spPr>
          <a:xfrm>
            <a:off x="95950" y="155000"/>
            <a:ext cx="8952099" cy="5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1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24299" y="1035262"/>
            <a:ext cx="2079250" cy="6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1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24300" y="1630175"/>
            <a:ext cx="2453125" cy="7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82675" y="3131612"/>
            <a:ext cx="2252100" cy="683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73324" y="3903025"/>
            <a:ext cx="2534202" cy="724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4" name="Google Shape;1004;p155"/>
          <p:cNvCxnSpPr/>
          <p:nvPr/>
        </p:nvCxnSpPr>
        <p:spPr>
          <a:xfrm>
            <a:off x="3473525" y="3263600"/>
            <a:ext cx="2271000" cy="95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05" name="Google Shape;1005;p155"/>
          <p:cNvCxnSpPr/>
          <p:nvPr/>
        </p:nvCxnSpPr>
        <p:spPr>
          <a:xfrm flipH="1">
            <a:off x="2187799" y="1220213"/>
            <a:ext cx="2283900" cy="280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Google Shape;1010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899" y="219225"/>
            <a:ext cx="4392699" cy="247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56" descr="Related imag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6736" y="219225"/>
            <a:ext cx="3307563" cy="24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9066" y="3217775"/>
            <a:ext cx="3038608" cy="115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1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6975" y="3313200"/>
            <a:ext cx="2933938" cy="115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Google Shape;1018;p157" descr="Related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625" y="258275"/>
            <a:ext cx="2719170" cy="231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57" descr="Image result for Thomas Vonn and lindsey with ski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6374" y="258275"/>
            <a:ext cx="2960325" cy="2178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157" descr="Image result for lindsey vonn and pk subba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5777" y="258275"/>
            <a:ext cx="2139200" cy="310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1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913" y="2709200"/>
            <a:ext cx="2139200" cy="96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1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3925" y="3397825"/>
            <a:ext cx="2906200" cy="9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1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3925" y="3993247"/>
            <a:ext cx="2719175" cy="1025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1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75125" y="2652125"/>
            <a:ext cx="2438650" cy="74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1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15687" y="3379712"/>
            <a:ext cx="3175887" cy="82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1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37125" y="3511050"/>
            <a:ext cx="2139201" cy="1387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Google Shape;1031;p158" descr="Screen Shot 2016-10-28 at 11.39.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475" y="3036726"/>
            <a:ext cx="3282675" cy="9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025" y="915775"/>
            <a:ext cx="1749400" cy="10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158"/>
          <p:cNvPicPr preferRelativeResize="0"/>
          <p:nvPr/>
        </p:nvPicPr>
        <p:blipFill rotWithShape="1">
          <a:blip r:embed="rId5">
            <a:alphaModFix/>
          </a:blip>
          <a:srcRect b="26739"/>
          <a:stretch/>
        </p:blipFill>
        <p:spPr>
          <a:xfrm>
            <a:off x="563025" y="1946675"/>
            <a:ext cx="3282675" cy="9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1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8600" y="209650"/>
            <a:ext cx="4017476" cy="266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1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2650" y="3036725"/>
            <a:ext cx="2669365" cy="1963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F"/>
        </a:solidFill>
        <a:effectLst/>
      </p:bgPr>
    </p:bg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1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Johnny Weir</a:t>
            </a:r>
            <a:endParaRPr/>
          </a:p>
        </p:txBody>
      </p:sp>
      <p:pic>
        <p:nvPicPr>
          <p:cNvPr id="1041" name="Google Shape;1041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284" y="1259700"/>
            <a:ext cx="6507428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159"/>
          <p:cNvSpPr txBox="1"/>
          <p:nvPr/>
        </p:nvSpPr>
        <p:spPr>
          <a:xfrm>
            <a:off x="153100" y="445025"/>
            <a:ext cx="1051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柯雅静</a:t>
            </a:r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F"/>
        </a:solid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60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wǒ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jiào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yuē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hàn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ní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yàn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 叫 约翰尼 堰 。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wǒ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yě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jiào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 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 也 叫 Johnny Weir 。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wǒ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34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suì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 34 岁 。 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1048" name="Google Shape;1048;p16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80562" y="863550"/>
            <a:ext cx="5124588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F"/>
        </a:solidFill>
        <a:effectLst/>
      </p:bgPr>
    </p:bg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61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wǒ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de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shēng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rì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shì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1984 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nián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7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yuè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2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rì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我的 生日 是 1984 年 7 月 2 日 。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wǒ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lái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zì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2"/>
              </a:rPr>
              <a:t>měi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3"/>
              </a:rPr>
              <a:t>guó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 来自 美国。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wǒ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4"/>
              </a:rPr>
              <a:t>yě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lái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zì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5"/>
              </a:rPr>
              <a:t>bīn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6"/>
              </a:rPr>
              <a:t>zhōu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 也 来自</a:t>
            </a:r>
            <a:r>
              <a:rPr lang="en" sz="1800">
                <a:solidFill>
                  <a:srgbClr val="212529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</a:rPr>
              <a:t>宾州</a:t>
            </a:r>
            <a:r>
              <a:rPr lang="en" sz="1800">
                <a:solidFill>
                  <a:srgbClr val="212529"/>
                </a:solidFill>
              </a:rPr>
              <a:t> 。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1054" name="Google Shape;1054;p16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262450" y="1617475"/>
            <a:ext cx="3935175" cy="295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0"/>
          <p:cNvSpPr txBox="1">
            <a:spLocks noGrp="1"/>
          </p:cNvSpPr>
          <p:nvPr>
            <p:ph type="body" idx="1"/>
          </p:nvPr>
        </p:nvSpPr>
        <p:spPr>
          <a:xfrm>
            <a:off x="4922025" y="392325"/>
            <a:ext cx="37863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jiào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luó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bó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tè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dé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ní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luó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我 叫 罗伯特 德尼 罗 。</a:t>
            </a:r>
            <a:r>
              <a:rPr lang="en" sz="26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6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yě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jiào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Rob Dyrdek 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 </a:t>
            </a: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我 也 叫 Rob Dyrdek 。</a:t>
            </a:r>
            <a:r>
              <a:rPr lang="en" sz="26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6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bú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jiào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qiǎng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dé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ní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luó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6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我 不 叫 抢 德尼 罗 。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1" name="Google Shape;251;p5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15575" y="600125"/>
            <a:ext cx="1939966" cy="272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F"/>
        </a:solidFill>
        <a:effectLst/>
      </p:bgPr>
    </p:bg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62"/>
          <p:cNvSpPr txBox="1"/>
          <p:nvPr/>
        </p:nvSpPr>
        <p:spPr>
          <a:xfrm>
            <a:off x="311700" y="1152475"/>
            <a:ext cx="8128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wǒ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ài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huā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yàng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huá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bīng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我爱 花样滑冰 。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wǒ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yě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ài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shí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shàng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 也 爱 时尚 。 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1060" name="Google Shape;1060;p1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91828" y="718650"/>
            <a:ext cx="3419397" cy="385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F"/>
        </a:solidFill>
        <a:effectLst/>
      </p:bgPr>
    </p:bg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63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tā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shì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de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xiān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sheng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他 是 我的 先生 。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men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jié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hūn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shì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2011 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2"/>
              </a:rPr>
              <a:t>nián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我们 结婚 是 2011 年 。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men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3"/>
              </a:rPr>
              <a:t>lí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hūn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shì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2015 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2"/>
              </a:rPr>
              <a:t>nián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我们 离婚 是 2015 年 。 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66" name="Google Shape;1066;p163"/>
          <p:cNvPicPr preferRelativeResize="0"/>
          <p:nvPr/>
        </p:nvPicPr>
        <p:blipFill rotWithShape="1">
          <a:blip r:embed="rId14">
            <a:alphaModFix/>
          </a:blip>
          <a:srcRect b="31740"/>
          <a:stretch/>
        </p:blipFill>
        <p:spPr>
          <a:xfrm>
            <a:off x="4010725" y="1017725"/>
            <a:ext cx="3673925" cy="333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F"/>
        </a:solidFill>
        <a:effectLst/>
      </p:bgPr>
    </p:bg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64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</a:endParaRPr>
          </a:p>
        </p:txBody>
      </p:sp>
      <p:sp>
        <p:nvSpPr>
          <p:cNvPr id="1072" name="Google Shape;1072;p164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wǒ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jiā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yǒu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mā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ma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bà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ba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gē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ge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我家 有 妈妈 爸爸 哥哥 。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wǒ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2"/>
              </a:rPr>
              <a:t>hěn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3"/>
              </a:rPr>
              <a:t>xǐ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4"/>
              </a:rPr>
              <a:t>huan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wǒ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5"/>
              </a:rPr>
              <a:t>de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jiā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6"/>
              </a:rPr>
              <a:t>rén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 很 喜欢 我的 家人 。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7"/>
              </a:rPr>
              <a:t>tā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8"/>
              </a:rPr>
              <a:t>shì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wǒ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5"/>
              </a:rPr>
              <a:t>de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mā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ma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她 是 我的 妈妈 。 </a:t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1073" name="Google Shape;1073;p16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732575" y="1336675"/>
            <a:ext cx="249555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F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65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</a:endParaRPr>
          </a:p>
        </p:txBody>
      </p:sp>
      <p:sp>
        <p:nvSpPr>
          <p:cNvPr id="1079" name="Google Shape;1079;p165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wǒ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2008 nian 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dé</a:t>
            </a:r>
            <a:r>
              <a:rPr lang="en" sz="18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le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tóng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pái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 2008 年得了 铜牌 。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wǒ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ài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wǒ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de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tóng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pái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我爱 我的 铜牌 。 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1080" name="Google Shape;1080;p16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96500" y="683750"/>
            <a:ext cx="2517350" cy="37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F"/>
        </a:solidFill>
        <a:effectLst/>
      </p:bgPr>
    </p:bg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166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tā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shì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de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gǒu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它 是 我的 狗 。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hěn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xǐ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huan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gǒu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 很 喜欢 狗 。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de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gǒu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jiào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       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我的 狗 叫 Bon-Bon , Vanya , Tyoma 。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2"/>
              </a:rPr>
              <a:t>ài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de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gǒu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我爱 我的 狗 。 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1086" name="Google Shape;1086;p16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964840" y="1775025"/>
            <a:ext cx="2909236" cy="250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16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18903" y="264625"/>
            <a:ext cx="3046076" cy="305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F"/>
        </a:solidFill>
        <a:effectLst/>
      </p:bgPr>
    </p:bg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67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tā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shì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de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péng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yǒu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她 是 我的朋友 。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de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péng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yǒu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jiào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 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我的朋友 叫 Tara Lipinski 。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de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péng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yǒu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yě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jiào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tǎ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2"/>
              </a:rPr>
              <a:t>lā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3"/>
              </a:rPr>
              <a:t>lì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4"/>
              </a:rPr>
              <a:t>píng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5"/>
              </a:rPr>
              <a:t>sī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6"/>
              </a:rPr>
              <a:t>jī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我的朋友 也 叫 塔拉 利平斯基 。 </a:t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1093" name="Google Shape;1093;p16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969925" y="1524088"/>
            <a:ext cx="5031226" cy="283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F"/>
        </a:solidFill>
        <a:effectLst/>
      </p:bgPr>
    </p:bg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68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wǒ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ài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gǒu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gǒu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xiù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我爱 狗 狗秀 。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wǒ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de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gǒu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yě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ài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gǒu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gǒu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xiù</a:t>
            </a: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8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我的 狗 也 爱 狗 狗秀 。 </a:t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1099" name="Google Shape;1099;p16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06649" y="357200"/>
            <a:ext cx="3945426" cy="454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F"/>
        </a:solidFill>
        <a:effectLst/>
      </p:bgPr>
    </p:bg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hěn</a:t>
            </a:r>
            <a:r>
              <a:rPr lang="en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gāo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xìng</a:t>
            </a:r>
            <a:r>
              <a:rPr lang="en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rèn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shi</a:t>
            </a:r>
            <a:r>
              <a:rPr lang="en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nǐ</a:t>
            </a:r>
            <a:r>
              <a:rPr lang="en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很 高兴 认识 你 ！ </a:t>
            </a:r>
            <a:endParaRPr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xiè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xie</a:t>
            </a:r>
            <a:r>
              <a:rPr lang="en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zài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2"/>
              </a:rPr>
              <a:t>jiàn</a:t>
            </a:r>
            <a:r>
              <a:rPr lang="en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谢谢 ！ 再见 ！ </a:t>
            </a:r>
            <a:endParaRPr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05" name="Google Shape;1105;p169"/>
          <p:cNvPicPr preferRelativeResize="0"/>
          <p:nvPr/>
        </p:nvPicPr>
        <p:blipFill rotWithShape="1">
          <a:blip r:embed="rId13">
            <a:alphaModFix/>
          </a:blip>
          <a:srcRect l="30920"/>
          <a:stretch/>
        </p:blipFill>
        <p:spPr>
          <a:xfrm>
            <a:off x="4092350" y="1086075"/>
            <a:ext cx="3647976" cy="297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41B47"/>
            </a:gs>
            <a:gs pos="100000">
              <a:srgbClr val="9180BB"/>
            </a:gs>
          </a:gsLst>
          <a:lin ang="8100019" scaled="0"/>
        </a:gradFill>
        <a:effectLst/>
      </p:bgPr>
    </p:bg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" name="Google Shape;1110;p170" descr="Image result for Willow Smit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5288" y="1177363"/>
            <a:ext cx="3173674" cy="3173674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70"/>
          <p:cNvSpPr txBox="1"/>
          <p:nvPr/>
        </p:nvSpPr>
        <p:spPr>
          <a:xfrm>
            <a:off x="941175" y="126775"/>
            <a:ext cx="6981900" cy="10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54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22222"/>
                </a:solidFill>
                <a:latin typeface="Amaranth"/>
                <a:ea typeface="Amaranth"/>
                <a:cs typeface="Amaranth"/>
                <a:sym typeface="Amaranth"/>
              </a:rPr>
              <a:t>Willow Smith</a:t>
            </a:r>
            <a:endParaRPr sz="2400">
              <a:solidFill>
                <a:srgbClr val="222222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marR="254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22222"/>
                </a:solidFill>
                <a:latin typeface="Amaranth"/>
                <a:ea typeface="Amaranth"/>
                <a:cs typeface="Amaranth"/>
                <a:sym typeface="Amaranth"/>
              </a:rPr>
              <a:t>薇洛・史密斯</a:t>
            </a:r>
            <a:endParaRPr sz="3000">
              <a:solidFill>
                <a:srgbClr val="222222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marR="254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rgbClr val="2222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170"/>
          <p:cNvSpPr txBox="1"/>
          <p:nvPr/>
        </p:nvSpPr>
        <p:spPr>
          <a:xfrm>
            <a:off x="3841250" y="4416675"/>
            <a:ext cx="1773000" cy="7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maranth"/>
                <a:ea typeface="Amaranth"/>
                <a:cs typeface="Amaranth"/>
                <a:sym typeface="Amaranth"/>
              </a:rPr>
              <a:t>宋美玲</a:t>
            </a:r>
            <a:endParaRPr sz="2400">
              <a:latin typeface="Amaranth"/>
              <a:ea typeface="Amaranth"/>
              <a:cs typeface="Amaranth"/>
              <a:sym typeface="Amaranth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27BA0"/>
            </a:gs>
            <a:gs pos="100000">
              <a:srgbClr val="9180BB"/>
            </a:gs>
          </a:gsLst>
          <a:lin ang="8100019" scaled="0"/>
        </a:gradFill>
        <a:effectLst/>
      </p:bgPr>
    </p:bg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71"/>
          <p:cNvSpPr txBox="1"/>
          <p:nvPr/>
        </p:nvSpPr>
        <p:spPr>
          <a:xfrm>
            <a:off x="3917850" y="1186600"/>
            <a:ext cx="5034300" cy="3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3"/>
              </a:rPr>
              <a:t>Nǐ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4"/>
              </a:rPr>
              <a:t>hǎo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5"/>
              </a:rPr>
              <a:t>wǒ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6"/>
              </a:rPr>
              <a:t>jiào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7"/>
              </a:rPr>
              <a:t>wēi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8"/>
              </a:rPr>
              <a:t>luò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 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9"/>
              </a:rPr>
              <a:t>shǐ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0"/>
              </a:rPr>
              <a:t>mì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1"/>
              </a:rPr>
              <a:t>sī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38100" marR="381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你好我叫薇洛 ・ 史密斯。</a:t>
            </a: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3810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2"/>
              </a:rPr>
              <a:t>hěn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3"/>
              </a:rPr>
              <a:t>gāo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4"/>
              </a:rPr>
              <a:t>xìng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5"/>
              </a:rPr>
              <a:t>rèn</a:t>
            </a:r>
            <a:r>
              <a:rPr lang="en" sz="2400"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6"/>
              </a:rPr>
              <a:t>shi</a:t>
            </a:r>
            <a:r>
              <a:rPr lang="en" sz="2400"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3"/>
              </a:rPr>
              <a:t>nǐ</a:t>
            </a:r>
            <a:r>
              <a:rPr lang="en" sz="2400"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7"/>
              </a:rPr>
              <a:t>men</a:t>
            </a:r>
            <a:r>
              <a:rPr lang="en" sz="2400"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 </a:t>
            </a: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38100" marR="381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很高兴认识你们 ！ </a:t>
            </a: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3810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latin typeface="Amaranth"/>
              <a:ea typeface="Amaranth"/>
              <a:cs typeface="Amaranth"/>
              <a:sym typeface="Amaranth"/>
            </a:endParaRPr>
          </a:p>
        </p:txBody>
      </p:sp>
      <p:pic>
        <p:nvPicPr>
          <p:cNvPr id="1118" name="Google Shape;1118;p171" descr="Image result for Willow Smith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00375" y="560825"/>
            <a:ext cx="2681225" cy="402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1"/>
          <p:cNvSpPr txBox="1">
            <a:spLocks noGrp="1"/>
          </p:cNvSpPr>
          <p:nvPr>
            <p:ph type="body" idx="1"/>
          </p:nvPr>
        </p:nvSpPr>
        <p:spPr>
          <a:xfrm>
            <a:off x="311700" y="123912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de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shēng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rì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shì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777777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1974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nián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777777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yuè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777777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28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rì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我的 生日 是 1974 年 6 月 28 日 。 </a:t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43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suì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我 43 岁 。 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7" name="Google Shape;257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60724" y="428625"/>
            <a:ext cx="2086350" cy="3214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27BA0"/>
            </a:gs>
            <a:gs pos="100000">
              <a:srgbClr val="9180BB"/>
            </a:gs>
          </a:gsLst>
          <a:lin ang="8100019" scaled="0"/>
        </a:gradFill>
        <a:effectLst/>
      </p:bgPr>
    </p:bg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72"/>
          <p:cNvSpPr txBox="1"/>
          <p:nvPr/>
        </p:nvSpPr>
        <p:spPr>
          <a:xfrm>
            <a:off x="4572000" y="1472850"/>
            <a:ext cx="4150200" cy="29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3"/>
              </a:rPr>
              <a:t>wǒ</a:t>
            </a:r>
            <a:r>
              <a:rPr lang="en" sz="2000"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4"/>
              </a:rPr>
              <a:t>de</a:t>
            </a:r>
            <a:r>
              <a:rPr lang="en" sz="2000"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5"/>
              </a:rPr>
              <a:t>shēng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6"/>
              </a:rPr>
              <a:t>rì</a:t>
            </a:r>
            <a:r>
              <a:rPr lang="en" sz="20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7"/>
              </a:rPr>
              <a:t>shì</a:t>
            </a:r>
            <a:r>
              <a:rPr lang="en" sz="20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 2000 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8"/>
              </a:rPr>
              <a:t>nián</a:t>
            </a:r>
            <a:r>
              <a:rPr lang="en" sz="20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10 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9"/>
              </a:rPr>
              <a:t>yuè</a:t>
            </a:r>
            <a:r>
              <a:rPr lang="en" sz="20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  31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6"/>
              </a:rPr>
              <a:t>rì</a:t>
            </a:r>
            <a:r>
              <a:rPr lang="en" sz="20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endParaRPr sz="20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我的生日是 2000 年10月31日。</a:t>
            </a:r>
            <a:endParaRPr sz="20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3"/>
              </a:rPr>
              <a:t>wǒ</a:t>
            </a:r>
            <a:r>
              <a:rPr lang="en" sz="20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0"/>
              </a:rPr>
              <a:t>shí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1"/>
              </a:rPr>
              <a:t>bā</a:t>
            </a:r>
            <a:r>
              <a:rPr lang="en" sz="20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2"/>
              </a:rPr>
              <a:t>suì</a:t>
            </a:r>
            <a:r>
              <a:rPr lang="en" sz="20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endParaRPr sz="20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我十八岁。  </a:t>
            </a:r>
            <a:endParaRPr sz="2000">
              <a:solidFill>
                <a:schemeClr val="dk1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pic>
        <p:nvPicPr>
          <p:cNvPr id="1124" name="Google Shape;1124;p172" descr="Image result for 薇洛・史密斯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58150" y="772450"/>
            <a:ext cx="3742725" cy="272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27BA0"/>
            </a:gs>
            <a:gs pos="100000">
              <a:srgbClr val="9180BB"/>
            </a:gs>
          </a:gsLst>
          <a:lin ang="8100019" scaled="0"/>
        </a:gradFill>
        <a:effectLst/>
      </p:bgPr>
    </p:bg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Google Shape;1129;p173" descr="Image result for willow smith birth place" title="https://en.wikipedia.org/wiki/Los_Angel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975" y="389425"/>
            <a:ext cx="3251200" cy="20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173" descr="Map of Los Angeles" title="Map of Los Angel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2175" y="389425"/>
            <a:ext cx="4991100" cy="20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73"/>
          <p:cNvSpPr txBox="1"/>
          <p:nvPr/>
        </p:nvSpPr>
        <p:spPr>
          <a:xfrm>
            <a:off x="175125" y="3026850"/>
            <a:ext cx="8744100" cy="17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5"/>
              </a:rPr>
              <a:t>wǒ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6"/>
              </a:rPr>
              <a:t>lái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7"/>
              </a:rPr>
              <a:t>zì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8"/>
              </a:rPr>
              <a:t>měi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9"/>
              </a:rPr>
              <a:t>guó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我来自美国。</a:t>
            </a: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5"/>
              </a:rPr>
              <a:t>wǒ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0"/>
              </a:rPr>
              <a:t>zhù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1"/>
              </a:rPr>
              <a:t>zài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    </a:t>
            </a: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我住在 Los Angeles。</a:t>
            </a: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27BA0"/>
            </a:gs>
            <a:gs pos="100000">
              <a:srgbClr val="9180BB"/>
            </a:gs>
          </a:gsLst>
          <a:lin ang="8100019" scaled="0"/>
        </a:gradFill>
        <a:effectLst/>
      </p:bgPr>
    </p:bg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Google Shape;1136;p174" descr="Image result for 薇洛・史密斯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725" y="567213"/>
            <a:ext cx="2040500" cy="20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p174"/>
          <p:cNvSpPr txBox="1"/>
          <p:nvPr/>
        </p:nvSpPr>
        <p:spPr>
          <a:xfrm>
            <a:off x="317400" y="3333275"/>
            <a:ext cx="3272100" cy="14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4"/>
              </a:rPr>
              <a:t>wǒ</a:t>
            </a:r>
            <a:r>
              <a:rPr lang="en" sz="2400"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5"/>
              </a:rPr>
              <a:t>de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6"/>
              </a:rPr>
              <a:t>gē</a:t>
            </a:r>
            <a:r>
              <a:rPr lang="en" sz="2400"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7"/>
              </a:rPr>
              <a:t>ge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8"/>
              </a:rPr>
              <a:t>hè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4"/>
              </a:rPr>
              <a:t>wǒ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shi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9"/>
              </a:rPr>
              <a:t>mó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0"/>
              </a:rPr>
              <a:t>tè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我的哥哥和我是模特。</a:t>
            </a:r>
            <a:endParaRPr sz="2400">
              <a:latin typeface="Amaranth"/>
              <a:ea typeface="Amaranth"/>
              <a:cs typeface="Amaranth"/>
              <a:sym typeface="Amaranth"/>
            </a:endParaRPr>
          </a:p>
        </p:txBody>
      </p:sp>
      <p:pic>
        <p:nvPicPr>
          <p:cNvPr id="1138" name="Google Shape;1138;p174" descr="Image result for 薇洛・史密斯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7400" y="361675"/>
            <a:ext cx="1887475" cy="24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174" descr="Image result for 薇洛・史密斯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572775" y="971550"/>
            <a:ext cx="2857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74"/>
          <p:cNvSpPr txBox="1"/>
          <p:nvPr/>
        </p:nvSpPr>
        <p:spPr>
          <a:xfrm>
            <a:off x="4798600" y="3278050"/>
            <a:ext cx="41952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4"/>
              </a:rPr>
              <a:t>wǒ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3"/>
              </a:rPr>
              <a:t>yě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4"/>
              </a:rPr>
              <a:t>shì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5"/>
              </a:rPr>
              <a:t>yī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6"/>
              </a:rPr>
              <a:t>míng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6"/>
              </a:rPr>
              <a:t>gē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7"/>
              </a:rPr>
              <a:t>shǒu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8"/>
              </a:rPr>
              <a:t>hè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8"/>
              </a:rPr>
              <a:t>yǎn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9"/>
              </a:rPr>
              <a:t>yuán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我</a:t>
            </a:r>
            <a:r>
              <a:rPr lang="en" sz="20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也是一名 歌手和演员。 </a:t>
            </a:r>
            <a:endParaRPr sz="2000">
              <a:latin typeface="Amaranth"/>
              <a:ea typeface="Amaranth"/>
              <a:cs typeface="Amaranth"/>
              <a:sym typeface="Amaranth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27BA0"/>
            </a:gs>
            <a:gs pos="100000">
              <a:srgbClr val="9180BB"/>
            </a:gs>
          </a:gsLst>
          <a:lin ang="8100019" scaled="0"/>
        </a:gradFill>
        <a:effectLst/>
      </p:bgPr>
    </p:bg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" name="Google Shape;1145;p175" descr="Image result for Willow Smit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4825" y="1203550"/>
            <a:ext cx="1768000" cy="198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175" descr="Image result for willow smith and friend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050" y="1092450"/>
            <a:ext cx="1851426" cy="210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175"/>
          <p:cNvSpPr txBox="1"/>
          <p:nvPr/>
        </p:nvSpPr>
        <p:spPr>
          <a:xfrm>
            <a:off x="145925" y="165200"/>
            <a:ext cx="4231500" cy="8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5"/>
              </a:rPr>
              <a:t>zhè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6"/>
              </a:rPr>
              <a:t>shì</a:t>
            </a:r>
            <a:r>
              <a:rPr lang="en" sz="20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7"/>
              </a:rPr>
              <a:t>wǒ</a:t>
            </a:r>
            <a:r>
              <a:rPr lang="en" sz="2000"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8"/>
              </a:rPr>
              <a:t>de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9"/>
              </a:rPr>
              <a:t>péng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0"/>
              </a:rPr>
              <a:t>yǒu</a:t>
            </a:r>
            <a:r>
              <a:rPr lang="en" sz="20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Kylie Jenner</a:t>
            </a:r>
            <a:endParaRPr sz="20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这是我的朋友。</a:t>
            </a:r>
            <a:endParaRPr sz="2000">
              <a:latin typeface="Amaranth"/>
              <a:ea typeface="Amaranth"/>
              <a:cs typeface="Amaranth"/>
              <a:sym typeface="Amaranth"/>
            </a:endParaRPr>
          </a:p>
        </p:txBody>
      </p:sp>
      <p:pic>
        <p:nvPicPr>
          <p:cNvPr id="1148" name="Google Shape;1148;p175" descr="Image result for willow smith and amandla stenber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53325" y="2255600"/>
            <a:ext cx="203835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p175"/>
          <p:cNvSpPr txBox="1"/>
          <p:nvPr/>
        </p:nvSpPr>
        <p:spPr>
          <a:xfrm>
            <a:off x="2030650" y="3886025"/>
            <a:ext cx="5167800" cy="10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5"/>
              </a:rPr>
              <a:t>zhè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6"/>
              </a:rPr>
              <a:t>shì</a:t>
            </a:r>
            <a:r>
              <a:rPr lang="en" sz="20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7"/>
              </a:rPr>
              <a:t>wǒ</a:t>
            </a:r>
            <a:r>
              <a:rPr lang="en" sz="2000"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8"/>
              </a:rPr>
              <a:t>de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9"/>
              </a:rPr>
              <a:t>péng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0"/>
              </a:rPr>
              <a:t>yǒu</a:t>
            </a:r>
            <a:r>
              <a:rPr lang="en"/>
              <a:t> </a:t>
            </a:r>
            <a:r>
              <a:rPr lang="en" sz="2000">
                <a:latin typeface="Amaranth"/>
                <a:ea typeface="Amaranth"/>
                <a:cs typeface="Amaranth"/>
                <a:sym typeface="Amaranth"/>
              </a:rPr>
              <a:t>Amandla</a:t>
            </a:r>
            <a:endParaRPr sz="2000"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这是我的朋友。</a:t>
            </a:r>
            <a:endParaRPr sz="200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150" name="Google Shape;1150;p175"/>
          <p:cNvSpPr txBox="1"/>
          <p:nvPr/>
        </p:nvSpPr>
        <p:spPr>
          <a:xfrm>
            <a:off x="5024125" y="274625"/>
            <a:ext cx="3877800" cy="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5"/>
              </a:rPr>
              <a:t>zhè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6"/>
              </a:rPr>
              <a:t>shì</a:t>
            </a:r>
            <a:r>
              <a:rPr lang="en" sz="20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7"/>
              </a:rPr>
              <a:t>wǒ</a:t>
            </a:r>
            <a:r>
              <a:rPr lang="en" sz="2000"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8"/>
              </a:rPr>
              <a:t>de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9"/>
              </a:rPr>
              <a:t>péng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0"/>
              </a:rPr>
              <a:t>yǒu</a:t>
            </a:r>
            <a:r>
              <a:rPr lang="en" sz="2000"/>
              <a:t> </a:t>
            </a:r>
            <a:r>
              <a:rPr lang="en" sz="2000">
                <a:latin typeface="Amaranth"/>
                <a:ea typeface="Amaranth"/>
                <a:cs typeface="Amaranth"/>
                <a:sym typeface="Amaranth"/>
              </a:rPr>
              <a:t>Zendaya</a:t>
            </a:r>
            <a:endParaRPr sz="2000"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这是我的朋友。</a:t>
            </a:r>
            <a:endParaRPr sz="2000">
              <a:latin typeface="Amaranth"/>
              <a:ea typeface="Amaranth"/>
              <a:cs typeface="Amaranth"/>
              <a:sym typeface="Amaranth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27BA0"/>
            </a:gs>
            <a:gs pos="100000">
              <a:srgbClr val="9180BB"/>
            </a:gs>
          </a:gsLst>
          <a:lin ang="8100019" scaled="0"/>
        </a:gradFill>
        <a:effectLst/>
      </p:bgPr>
    </p:bg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176" descr="Image result for Willow Smit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027" y="230150"/>
            <a:ext cx="3250505" cy="181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176" descr="Image result for 薇洛・史密斯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6975" y="2871800"/>
            <a:ext cx="2705100" cy="181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176"/>
          <p:cNvSpPr txBox="1"/>
          <p:nvPr/>
        </p:nvSpPr>
        <p:spPr>
          <a:xfrm>
            <a:off x="3611425" y="663025"/>
            <a:ext cx="4563600" cy="11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76"/>
          <p:cNvSpPr txBox="1"/>
          <p:nvPr/>
        </p:nvSpPr>
        <p:spPr>
          <a:xfrm>
            <a:off x="3972575" y="444150"/>
            <a:ext cx="4659600" cy="16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zhè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shì</a:t>
            </a:r>
            <a:r>
              <a:rPr lang="en" sz="24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wǒ</a:t>
            </a:r>
            <a:r>
              <a:rPr lang="en" sz="24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de</a:t>
            </a:r>
            <a:r>
              <a:rPr lang="en" sz="24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bà</a:t>
            </a:r>
            <a:r>
              <a:rPr lang="en" sz="24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ba</a:t>
            </a:r>
            <a:r>
              <a:rPr lang="en" sz="24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bà</a:t>
            </a:r>
            <a:r>
              <a:rPr lang="en" sz="24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ba</a:t>
            </a:r>
            <a:r>
              <a:rPr lang="en" sz="24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shì</a:t>
            </a:r>
            <a:r>
              <a:rPr lang="en" sz="24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yǎn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2"/>
              </a:rPr>
              <a:t>yuán</a:t>
            </a:r>
            <a:r>
              <a:rPr lang="en" sz="24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4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这是我的 爸爸 。 爸爸是演员。 </a:t>
            </a:r>
            <a:endParaRPr sz="2400"/>
          </a:p>
        </p:txBody>
      </p:sp>
      <p:sp>
        <p:nvSpPr>
          <p:cNvPr id="1159" name="Google Shape;1159;p176"/>
          <p:cNvSpPr txBox="1"/>
          <p:nvPr/>
        </p:nvSpPr>
        <p:spPr>
          <a:xfrm>
            <a:off x="711375" y="3344200"/>
            <a:ext cx="4727700" cy="14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5"/>
              </a:rPr>
              <a:t>zhè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6"/>
              </a:rPr>
              <a:t>shì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7"/>
              </a:rPr>
              <a:t>wǒ</a:t>
            </a:r>
            <a:r>
              <a:rPr lang="en" sz="2400">
                <a:solidFill>
                  <a:schemeClr val="dk1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8"/>
              </a:rPr>
              <a:t>de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3"/>
              </a:rPr>
              <a:t>mā</a:t>
            </a:r>
            <a:r>
              <a:rPr lang="en" sz="2400">
                <a:solidFill>
                  <a:schemeClr val="dk1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4"/>
              </a:rPr>
              <a:t>ma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 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3"/>
              </a:rPr>
              <a:t>mā</a:t>
            </a:r>
            <a:r>
              <a:rPr lang="en" sz="2400">
                <a:solidFill>
                  <a:schemeClr val="dk1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4"/>
              </a:rPr>
              <a:t>ma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6"/>
              </a:rPr>
              <a:t>shì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1"/>
              </a:rPr>
              <a:t>yǎn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2"/>
              </a:rPr>
              <a:t>yuán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这是我的妈妈 。 妈妈是演员。</a:t>
            </a:r>
            <a:endParaRPr sz="2400">
              <a:latin typeface="Amaranth"/>
              <a:ea typeface="Amaranth"/>
              <a:cs typeface="Amaranth"/>
              <a:sym typeface="Amaranth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27BA0"/>
            </a:gs>
            <a:gs pos="100000">
              <a:srgbClr val="9180BB"/>
            </a:gs>
          </a:gsLst>
          <a:lin ang="8100019" scaled="0"/>
        </a:gradFill>
        <a:effectLst/>
      </p:bgPr>
    </p:bg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4" name="Google Shape;1164;p177" descr="Image result for Willow Smit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025" y="89650"/>
            <a:ext cx="2317900" cy="171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177" descr="Image result for 薇洛・史密斯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600" y="3458075"/>
            <a:ext cx="2390775" cy="148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177" descr="Image result for Willow Smith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588" y="1800725"/>
            <a:ext cx="2390775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177"/>
          <p:cNvSpPr txBox="1"/>
          <p:nvPr/>
        </p:nvSpPr>
        <p:spPr>
          <a:xfrm>
            <a:off x="3031425" y="849075"/>
            <a:ext cx="53733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6"/>
              </a:rPr>
              <a:t>wǒ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7"/>
              </a:rPr>
              <a:t>jiā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8"/>
              </a:rPr>
              <a:t>yǒu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9"/>
              </a:rPr>
              <a:t>wǔ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0"/>
              </a:rPr>
              <a:t>kǒu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1"/>
              </a:rPr>
              <a:t>rén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我家有五口人 。</a:t>
            </a: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6"/>
              </a:rPr>
              <a:t>wǒ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8"/>
              </a:rPr>
              <a:t>yǒu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2"/>
              </a:rPr>
              <a:t>liǎng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3"/>
              </a:rPr>
              <a:t>gè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4"/>
              </a:rPr>
              <a:t>gē</a:t>
            </a:r>
            <a:r>
              <a:rPr lang="en" sz="2400">
                <a:solidFill>
                  <a:schemeClr val="dk1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5"/>
              </a:rPr>
              <a:t>ge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我有两个哥哥。</a:t>
            </a: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6"/>
              </a:rPr>
              <a:t>wǒ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6"/>
              </a:rPr>
              <a:t>méi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8"/>
              </a:rPr>
              <a:t>yǒu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7"/>
              </a:rPr>
              <a:t>jiě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8"/>
              </a:rPr>
              <a:t>mèi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我 没有 姐妹。</a:t>
            </a: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27BA0"/>
            </a:gs>
            <a:gs pos="100000">
              <a:srgbClr val="9180BB"/>
            </a:gs>
          </a:gsLst>
          <a:lin ang="8100019" scaled="0"/>
        </a:gradFill>
        <a:effectLst/>
      </p:bgPr>
    </p:bg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Google Shape;1172;p178" descr="Image result for 薇洛・史密斯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938" y="1078900"/>
            <a:ext cx="2721325" cy="37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178"/>
          <p:cNvSpPr txBox="1"/>
          <p:nvPr/>
        </p:nvSpPr>
        <p:spPr>
          <a:xfrm>
            <a:off x="404950" y="83000"/>
            <a:ext cx="27213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4"/>
              </a:rPr>
              <a:t>wǒ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5"/>
              </a:rPr>
              <a:t>xǐ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6"/>
              </a:rPr>
              <a:t>huān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7"/>
              </a:rPr>
              <a:t>zào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8"/>
              </a:rPr>
              <a:t>xíng</a:t>
            </a:r>
            <a:r>
              <a:rPr lang="en" sz="24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endParaRPr sz="24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maranth"/>
                <a:ea typeface="Amaranth"/>
                <a:cs typeface="Amaranth"/>
                <a:sym typeface="Amaranth"/>
              </a:rPr>
              <a:t>我喜欢造型。</a:t>
            </a:r>
            <a:endParaRPr sz="2400">
              <a:latin typeface="Amaranth"/>
              <a:ea typeface="Amaranth"/>
              <a:cs typeface="Amaranth"/>
              <a:sym typeface="Amaranth"/>
            </a:endParaRPr>
          </a:p>
        </p:txBody>
      </p:sp>
      <p:pic>
        <p:nvPicPr>
          <p:cNvPr id="1174" name="Google Shape;1174;p178" descr="Image result for 薇洛・史密斯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41925" y="1078900"/>
            <a:ext cx="1972600" cy="220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178" descr="Image result for 薇洛・史密斯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14525" y="1315187"/>
            <a:ext cx="2559525" cy="17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p178"/>
          <p:cNvSpPr txBox="1"/>
          <p:nvPr/>
        </p:nvSpPr>
        <p:spPr>
          <a:xfrm>
            <a:off x="5373350" y="575475"/>
            <a:ext cx="27213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1177" name="Google Shape;1177;p178"/>
          <p:cNvSpPr txBox="1"/>
          <p:nvPr/>
        </p:nvSpPr>
        <p:spPr>
          <a:xfrm>
            <a:off x="4497850" y="3738325"/>
            <a:ext cx="42132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4"/>
              </a:rPr>
              <a:t>wǒ</a:t>
            </a:r>
            <a:r>
              <a:rPr lang="en" sz="26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600">
                <a:solidFill>
                  <a:srgbClr val="0000FF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1"/>
              </a:rPr>
              <a:t>shì</a:t>
            </a:r>
            <a:r>
              <a:rPr lang="en" sz="26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r>
              <a:rPr lang="en" sz="2600">
                <a:solidFill>
                  <a:srgbClr val="FF0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2"/>
              </a:rPr>
              <a:t>gē</a:t>
            </a:r>
            <a:r>
              <a:rPr lang="en" sz="2600">
                <a:solidFill>
                  <a:srgbClr val="00A000"/>
                </a:solidFill>
                <a:uFill>
                  <a:noFill/>
                </a:uFill>
                <a:latin typeface="Amaranth"/>
                <a:ea typeface="Amaranth"/>
                <a:cs typeface="Amaranth"/>
                <a:sym typeface="Amaranth"/>
                <a:hlinkClick r:id="rId13"/>
              </a:rPr>
              <a:t>shǒu</a:t>
            </a:r>
            <a:r>
              <a:rPr lang="en" sz="26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 </a:t>
            </a:r>
            <a:endParaRPr sz="2600">
              <a:solidFill>
                <a:srgbClr val="212529"/>
              </a:solidFill>
              <a:latin typeface="Amaranth"/>
              <a:ea typeface="Amaranth"/>
              <a:cs typeface="Amaranth"/>
              <a:sym typeface="Amaran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212529"/>
                </a:solidFill>
                <a:latin typeface="Amaranth"/>
                <a:ea typeface="Amaranth"/>
                <a:cs typeface="Amaranth"/>
                <a:sym typeface="Amaranth"/>
              </a:rPr>
              <a:t>我是歌手。 </a:t>
            </a:r>
            <a:endParaRPr sz="260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27BA0"/>
            </a:gs>
            <a:gs pos="100000">
              <a:srgbClr val="9180BB"/>
            </a:gs>
          </a:gsLst>
          <a:lin ang="8100019" scaled="0"/>
        </a:gradFill>
        <a:effectLst/>
      </p:bgPr>
    </p:bg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2" name="Google Shape;1182;p179" descr="Image result for whip my hair willow smit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175" y="260825"/>
            <a:ext cx="2300676" cy="17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179" descr="Image result for 薇洛・史密斯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4601" y="3409875"/>
            <a:ext cx="2586425" cy="14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179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谢谢！再见！</a:t>
            </a:r>
            <a:endParaRPr/>
          </a:p>
        </p:txBody>
      </p:sp>
      <p:sp>
        <p:nvSpPr>
          <p:cNvPr id="1185" name="Google Shape;1185;p179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谢谢！再见！</a:t>
            </a:r>
            <a:endParaRPr/>
          </a:p>
        </p:txBody>
      </p:sp>
      <p:sp>
        <p:nvSpPr>
          <p:cNvPr id="1186" name="Google Shape;1186;p179"/>
          <p:cNvSpPr txBox="1"/>
          <p:nvPr/>
        </p:nvSpPr>
        <p:spPr>
          <a:xfrm>
            <a:off x="3152400" y="1579600"/>
            <a:ext cx="4523700" cy="14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谢谢！再见！</a:t>
            </a:r>
            <a:endParaRPr sz="480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" name="Google Shape;1191;p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p180"/>
          <p:cNvSpPr txBox="1"/>
          <p:nvPr/>
        </p:nvSpPr>
        <p:spPr>
          <a:xfrm>
            <a:off x="1912800" y="2694250"/>
            <a:ext cx="5318400" cy="15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</a:rPr>
              <a:t>本西蒙斯</a:t>
            </a:r>
            <a:endParaRPr sz="48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(Ben Simmons)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爱麦迪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193" name="Google Shape;1193;p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2213" y="385075"/>
            <a:ext cx="2879583" cy="218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" name="Google Shape;1198;p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p181"/>
          <p:cNvSpPr txBox="1"/>
          <p:nvPr/>
        </p:nvSpPr>
        <p:spPr>
          <a:xfrm>
            <a:off x="5677020" y="3515450"/>
            <a:ext cx="2201400" cy="10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dǎ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lán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qiú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我 打篮球 。    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0" name="Google Shape;1200;p181"/>
          <p:cNvSpPr txBox="1"/>
          <p:nvPr/>
        </p:nvSpPr>
        <p:spPr>
          <a:xfrm>
            <a:off x="571950" y="366675"/>
            <a:ext cx="3813900" cy="21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nǐ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hǎo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jiào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běn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2"/>
              </a:rPr>
              <a:t>xī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3"/>
              </a:rPr>
              <a:t>mēng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4"/>
              </a:rPr>
              <a:t>sī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你好 ！ 我 叫 本 西蒙斯 。 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5"/>
              </a:rPr>
              <a:t>hěn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6"/>
              </a:rPr>
              <a:t>gāo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7"/>
              </a:rPr>
              <a:t>xìng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8"/>
              </a:rPr>
              <a:t>rèn</a:t>
            </a:r>
            <a:r>
              <a:rPr lang="en" sz="20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9"/>
              </a:rPr>
              <a:t>shi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nǐ</a:t>
            </a:r>
            <a:r>
              <a:rPr lang="en" sz="20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0"/>
              </a:rPr>
              <a:t>men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很 高兴 认识 你们 ！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01" name="Google Shape;1201;p18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224187" y="366675"/>
            <a:ext cx="3517475" cy="234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8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15250" y="2729132"/>
            <a:ext cx="3813900" cy="2190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2"/>
          <p:cNvSpPr txBox="1">
            <a:spLocks noGrp="1"/>
          </p:cNvSpPr>
          <p:nvPr>
            <p:ph type="body" idx="1"/>
          </p:nvPr>
        </p:nvSpPr>
        <p:spPr>
          <a:xfrm>
            <a:off x="311700" y="570050"/>
            <a:ext cx="82191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lái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zì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měi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guó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É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hài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é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zhōu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kǎi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tè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lín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我 来自 美国 ， 俄亥俄州 ， 凯特林 。 </a:t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shì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měi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guó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5"/>
              </a:rPr>
              <a:t>rén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我 是 美国人 。 </a:t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6"/>
              </a:rPr>
              <a:t>bú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7"/>
              </a:rPr>
              <a:t>shi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8"/>
              </a:rPr>
              <a:t>zhōng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guó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5"/>
              </a:rPr>
              <a:t>rén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我 不是 中国人 。 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63" name="Google Shape;263;p52"/>
          <p:cNvPicPr preferRelativeResize="0"/>
          <p:nvPr/>
        </p:nvPicPr>
        <p:blipFill rotWithShape="1">
          <a:blip r:embed="rId19">
            <a:alphaModFix/>
          </a:blip>
          <a:srcRect b="2997"/>
          <a:stretch/>
        </p:blipFill>
        <p:spPr>
          <a:xfrm>
            <a:off x="311700" y="1653250"/>
            <a:ext cx="4091676" cy="338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" name="Google Shape;1207;p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302198" cy="523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8" name="Google Shape;1208;p182"/>
          <p:cNvSpPr txBox="1"/>
          <p:nvPr/>
        </p:nvSpPr>
        <p:spPr>
          <a:xfrm>
            <a:off x="436363" y="620550"/>
            <a:ext cx="30534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wèi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    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dǎ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lán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qiú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我 为    LSU   打篮球。 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1209" name="Google Shape;1209;p18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9963" y="2040075"/>
            <a:ext cx="3524425" cy="238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182"/>
          <p:cNvSpPr txBox="1"/>
          <p:nvPr/>
        </p:nvSpPr>
        <p:spPr>
          <a:xfrm>
            <a:off x="5764900" y="4179725"/>
            <a:ext cx="1866300" cy="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ài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 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我爱 76 ers 。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1" name="Google Shape;1211;p18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81600" y="341100"/>
            <a:ext cx="3640875" cy="20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Google Shape;1212;p182"/>
          <p:cNvSpPr txBox="1"/>
          <p:nvPr/>
        </p:nvSpPr>
        <p:spPr>
          <a:xfrm>
            <a:off x="5085588" y="2876975"/>
            <a:ext cx="34329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2"/>
              </a:rPr>
              <a:t>yě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wèi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 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dǎ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lán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qiú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我 也 为 76 ers 打篮球 。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7" name="Google Shape;1217;p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218" name="Google Shape;1218;p183"/>
          <p:cNvSpPr txBox="1"/>
          <p:nvPr/>
        </p:nvSpPr>
        <p:spPr>
          <a:xfrm>
            <a:off x="83475" y="3692925"/>
            <a:ext cx="4743900" cy="11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hěn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gāo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lái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zì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Ào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dà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lì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2"/>
              </a:rPr>
              <a:t>yà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3"/>
              </a:rPr>
              <a:t>mò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4"/>
              </a:rPr>
              <a:t>ěr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5"/>
              </a:rPr>
              <a:t>běn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我 很 高 。 我 来自 澳大利亚 墨尔本 。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000"/>
          </a:p>
        </p:txBody>
      </p:sp>
      <p:pic>
        <p:nvPicPr>
          <p:cNvPr id="1219" name="Google Shape;1219;p18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65675" y="382825"/>
            <a:ext cx="4743900" cy="31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p183"/>
          <p:cNvSpPr txBox="1"/>
          <p:nvPr/>
        </p:nvSpPr>
        <p:spPr>
          <a:xfrm>
            <a:off x="5859825" y="223100"/>
            <a:ext cx="25482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7"/>
              </a:rPr>
              <a:t>èr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8"/>
              </a:rPr>
              <a:t>shí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7"/>
              </a:rPr>
              <a:t>èr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9"/>
              </a:rPr>
              <a:t>suì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我 二十二 岁 。 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1221" name="Google Shape;1221;p18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681548" y="1305475"/>
            <a:ext cx="2904750" cy="375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184"/>
          <p:cNvSpPr txBox="1"/>
          <p:nvPr/>
        </p:nvSpPr>
        <p:spPr>
          <a:xfrm>
            <a:off x="1344750" y="268950"/>
            <a:ext cx="64545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7" name="Google Shape;1227;p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228" name="Google Shape;1228;p184"/>
          <p:cNvSpPr txBox="1"/>
          <p:nvPr/>
        </p:nvSpPr>
        <p:spPr>
          <a:xfrm>
            <a:off x="3711525" y="3730925"/>
            <a:ext cx="37518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zhè shì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20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de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bà</a:t>
            </a:r>
            <a:r>
              <a:rPr lang="en" sz="20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ba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hè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mā</a:t>
            </a:r>
            <a:r>
              <a:rPr lang="en" sz="20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ma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这是 我的 爸爸 和 妈妈 。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29" name="Google Shape;1229;p18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0875" y="2818875"/>
            <a:ext cx="3107253" cy="208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18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73500" y="351475"/>
            <a:ext cx="2213800" cy="33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p184"/>
          <p:cNvSpPr txBox="1"/>
          <p:nvPr/>
        </p:nvSpPr>
        <p:spPr>
          <a:xfrm>
            <a:off x="374900" y="152300"/>
            <a:ext cx="2530800" cy="10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zhè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4"/>
              </a:rPr>
              <a:t>shì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20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de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5"/>
              </a:rPr>
              <a:t>jiā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6"/>
              </a:rPr>
              <a:t>rén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这是 我的 家人 。 </a:t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2" name="Google Shape;1232;p184"/>
          <p:cNvSpPr txBox="1"/>
          <p:nvPr/>
        </p:nvSpPr>
        <p:spPr>
          <a:xfrm>
            <a:off x="1687175" y="1270875"/>
            <a:ext cx="4276500" cy="15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7"/>
              </a:rPr>
              <a:t>yǒu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8"/>
              </a:rPr>
              <a:t>liǎng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9"/>
              </a:rPr>
              <a:t>gè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0"/>
              </a:rPr>
              <a:t>gē</a:t>
            </a:r>
            <a:r>
              <a:rPr lang="en" sz="20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1"/>
              </a:rPr>
              <a:t>ge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hè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2"/>
              </a:rPr>
              <a:t>sān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9"/>
              </a:rPr>
              <a:t>gè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3"/>
              </a:rPr>
              <a:t>jiě</a:t>
            </a:r>
            <a:r>
              <a:rPr lang="en" sz="20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4"/>
              </a:rPr>
              <a:t>jie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我 有 两个 哥哥 和 三个 姐姐 。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7" name="Google Shape;1237;p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Google Shape;1238;p185"/>
          <p:cNvSpPr txBox="1"/>
          <p:nvPr/>
        </p:nvSpPr>
        <p:spPr>
          <a:xfrm>
            <a:off x="2324125" y="3528250"/>
            <a:ext cx="3570000" cy="8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jiě</a:t>
            </a:r>
            <a:r>
              <a:rPr lang="en" sz="2000"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jie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Àì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mǐ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lí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sān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shí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2"/>
              </a:rPr>
              <a:t>bā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3"/>
              </a:rPr>
              <a:t>suì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我 姐姐 艾米 丽 三十八 岁 。 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1239" name="Google Shape;1239;p18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723462" y="1904736"/>
            <a:ext cx="2771300" cy="155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185"/>
          <p:cNvSpPr txBox="1"/>
          <p:nvPr/>
        </p:nvSpPr>
        <p:spPr>
          <a:xfrm>
            <a:off x="5349125" y="804425"/>
            <a:ext cx="3669600" cy="8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jiě</a:t>
            </a:r>
            <a:r>
              <a:rPr lang="en" sz="2000"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jie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5"/>
              </a:rPr>
              <a:t>Ào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6"/>
              </a:rPr>
              <a:t>lì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7"/>
              </a:rPr>
              <a:t>wēi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8"/>
              </a:rPr>
              <a:t>yà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9"/>
              </a:rPr>
              <a:t>èr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shí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0"/>
              </a:rPr>
              <a:t>liù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3"/>
              </a:rPr>
              <a:t>suì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我 姐姐 奥 莉薇 亚 二十六岁 。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000"/>
          </a:p>
        </p:txBody>
      </p:sp>
      <p:pic>
        <p:nvPicPr>
          <p:cNvPr id="1241" name="Google Shape;1241;p18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457200" y="1735975"/>
            <a:ext cx="2117376" cy="1891563"/>
          </a:xfrm>
          <a:prstGeom prst="rect">
            <a:avLst/>
          </a:prstGeom>
          <a:noFill/>
          <a:ln>
            <a:noFill/>
          </a:ln>
        </p:spPr>
      </p:pic>
      <p:sp>
        <p:nvSpPr>
          <p:cNvPr id="1242" name="Google Shape;1242;p185"/>
          <p:cNvSpPr txBox="1"/>
          <p:nvPr/>
        </p:nvSpPr>
        <p:spPr>
          <a:xfrm>
            <a:off x="0" y="441000"/>
            <a:ext cx="3802800" cy="8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jiě</a:t>
            </a:r>
            <a:r>
              <a:rPr lang="en" sz="2000"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jie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2"/>
              </a:rPr>
              <a:t>méi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lí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3"/>
              </a:rPr>
              <a:t>shā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sān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shí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4"/>
              </a:rPr>
              <a:t>jiǔ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3"/>
              </a:rPr>
              <a:t>suì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我 姐姐 梅 丽莎 三 十九岁 。 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1243" name="Google Shape;1243;p18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64400" y="1361225"/>
            <a:ext cx="2059350" cy="284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Google Shape;1248;p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30126" cy="5191949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p186"/>
          <p:cNvSpPr txBox="1"/>
          <p:nvPr/>
        </p:nvSpPr>
        <p:spPr>
          <a:xfrm>
            <a:off x="5610425" y="2017200"/>
            <a:ext cx="3135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gē</a:t>
            </a:r>
            <a:r>
              <a:rPr lang="en" sz="2000"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ge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xiāo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ēn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sān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shí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èr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我 哥哥 肖恩 三十二 。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1250" name="Google Shape;1250;p18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01701" y="793338"/>
            <a:ext cx="1839025" cy="355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186"/>
          <p:cNvSpPr txBox="1"/>
          <p:nvPr/>
        </p:nvSpPr>
        <p:spPr>
          <a:xfrm>
            <a:off x="116300" y="2017200"/>
            <a:ext cx="3306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gē</a:t>
            </a:r>
            <a:r>
              <a:rPr lang="en" sz="2000"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ge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3"/>
              </a:rPr>
              <a:t>lì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4"/>
              </a:rPr>
              <a:t>yà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5"/>
              </a:rPr>
              <a:t>mǔ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sān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shí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sān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我 哥哥 利亚姆 三十三 。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00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6" name="Google Shape;1256;p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187"/>
          <p:cNvSpPr txBox="1"/>
          <p:nvPr/>
        </p:nvSpPr>
        <p:spPr>
          <a:xfrm>
            <a:off x="732563" y="3872150"/>
            <a:ext cx="26685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bà</a:t>
            </a:r>
            <a:r>
              <a:rPr lang="en" sz="20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ba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yě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dǎ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lán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qiú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我 爸爸 也 打篮球 。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000"/>
          </a:p>
        </p:txBody>
      </p:sp>
      <p:sp>
        <p:nvSpPr>
          <p:cNvPr id="1258" name="Google Shape;1258;p187"/>
          <p:cNvSpPr txBox="1"/>
          <p:nvPr/>
        </p:nvSpPr>
        <p:spPr>
          <a:xfrm>
            <a:off x="4766450" y="720075"/>
            <a:ext cx="3610500" cy="8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tā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2"/>
              </a:rPr>
              <a:t>xǐ</a:t>
            </a:r>
            <a:r>
              <a:rPr lang="en" sz="20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3"/>
              </a:rPr>
              <a:t>huan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4"/>
              </a:rPr>
              <a:t>mò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5"/>
              </a:rPr>
              <a:t>ěr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6"/>
              </a:rPr>
              <a:t>běn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7"/>
              </a:rPr>
              <a:t>lǎo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8"/>
              </a:rPr>
              <a:t>hǔ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9"/>
              </a:rPr>
              <a:t>duì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他 喜欢 墨尔本 老虎队 。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1259" name="Google Shape;1259;p18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54825" y="388076"/>
            <a:ext cx="2223975" cy="327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8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055250" y="1819150"/>
            <a:ext cx="2492800" cy="306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" name="Google Shape;1265;p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6625"/>
            <a:ext cx="9244666" cy="5200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66" name="Google Shape;1266;p188"/>
          <p:cNvSpPr txBox="1"/>
          <p:nvPr/>
        </p:nvSpPr>
        <p:spPr>
          <a:xfrm>
            <a:off x="446250" y="839650"/>
            <a:ext cx="34524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zhè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shì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wǒ</a:t>
            </a:r>
            <a:r>
              <a:rPr lang="en" sz="2000"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de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nǚ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péng</a:t>
            </a:r>
            <a:r>
              <a:rPr lang="en" sz="2000"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you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这是 我的 女朋友 .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267" name="Google Shape;1267;p188"/>
          <p:cNvSpPr txBox="1"/>
          <p:nvPr/>
        </p:nvSpPr>
        <p:spPr>
          <a:xfrm>
            <a:off x="5237700" y="3276325"/>
            <a:ext cx="3006300" cy="12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tā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2"/>
              </a:rPr>
              <a:t>jiào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3"/>
              </a:rPr>
              <a:t>kěn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4"/>
              </a:rPr>
              <a:t>dé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5"/>
              </a:rPr>
              <a:t>ěr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6"/>
              </a:rPr>
              <a:t>zhān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7"/>
              </a:rPr>
              <a:t>nà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她 叫 肯德尔 詹纳 . 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1268" name="Google Shape;1268;p18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56775" y="1972900"/>
            <a:ext cx="2837351" cy="21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18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014350" y="839657"/>
            <a:ext cx="3640900" cy="20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4" name="Google Shape;1274;p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30126" cy="5191949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189"/>
          <p:cNvSpPr txBox="1"/>
          <p:nvPr/>
        </p:nvSpPr>
        <p:spPr>
          <a:xfrm>
            <a:off x="133200" y="317050"/>
            <a:ext cx="3166500" cy="12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zhè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shì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tā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de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jiā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rén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这是 她 的 家人 。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276" name="Google Shape;1276;p189"/>
          <p:cNvSpPr txBox="1"/>
          <p:nvPr/>
        </p:nvSpPr>
        <p:spPr>
          <a:xfrm>
            <a:off x="5174700" y="3710700"/>
            <a:ext cx="3969300" cy="1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tā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fēi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cháng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2"/>
              </a:rPr>
              <a:t>fù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3"/>
              </a:rPr>
              <a:t>yǒu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4"/>
              </a:rPr>
              <a:t>hè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3"/>
              </a:rPr>
              <a:t>yǒu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5"/>
              </a:rPr>
              <a:t>míng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她 非常 富有 和 有名 。 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1277" name="Google Shape;1277;p18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76750" y="1466152"/>
            <a:ext cx="3969300" cy="332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Google Shape;1278;p18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679775" y="857275"/>
            <a:ext cx="2677400" cy="200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3" name="Google Shape;1283;p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4" name="Google Shape;1284;p190"/>
          <p:cNvSpPr txBox="1"/>
          <p:nvPr/>
        </p:nvSpPr>
        <p:spPr>
          <a:xfrm>
            <a:off x="359725" y="2851775"/>
            <a:ext cx="4042200" cy="8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yǒu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hěn</a:t>
            </a: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duō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měi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guó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/>
              </a:rPr>
              <a:t>péng</a:t>
            </a:r>
            <a:r>
              <a:rPr lang="en" sz="20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you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我 有 很多 美国 朋友 。 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1285" name="Google Shape;1285;p19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9725" y="380924"/>
            <a:ext cx="3536378" cy="19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19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791471" y="2370121"/>
            <a:ext cx="4042201" cy="22733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190"/>
          <p:cNvSpPr txBox="1"/>
          <p:nvPr/>
        </p:nvSpPr>
        <p:spPr>
          <a:xfrm>
            <a:off x="5468100" y="1334300"/>
            <a:ext cx="2341500" cy="8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F0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4"/>
              </a:rPr>
              <a:t>tā</a:t>
            </a:r>
            <a:r>
              <a:rPr lang="en" sz="20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5"/>
              </a:rPr>
              <a:t>men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6"/>
              </a:rPr>
              <a:t>yě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00A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7"/>
              </a:rPr>
              <a:t>dǎ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8"/>
              </a:rPr>
              <a:t>lán</a:t>
            </a:r>
            <a:r>
              <a:rPr lang="en" sz="2000">
                <a:solidFill>
                  <a:srgbClr val="D8900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9"/>
              </a:rPr>
              <a:t>qiú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000">
              <a:solidFill>
                <a:srgbClr val="21252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他们 也 打篮球 。</a:t>
            </a:r>
            <a:r>
              <a:rPr lang="en" sz="2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00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2" name="Google Shape;1292;p191" descr="Image result for american flag" title="https://en.wikipedia.org/wiki/Flag_of_the_United_Stat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p191"/>
          <p:cNvSpPr txBox="1"/>
          <p:nvPr/>
        </p:nvSpPr>
        <p:spPr>
          <a:xfrm>
            <a:off x="2284950" y="0"/>
            <a:ext cx="45741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Syncopate"/>
                <a:ea typeface="Syncopate"/>
                <a:cs typeface="Syncopate"/>
                <a:sym typeface="Syncopate"/>
              </a:rPr>
              <a:t>William Mckinley </a:t>
            </a:r>
            <a:endParaRPr sz="3600" b="1">
              <a:latin typeface="Syncopate"/>
              <a:ea typeface="Syncopate"/>
              <a:cs typeface="Syncopate"/>
              <a:sym typeface="Syncopate"/>
            </a:endParaRPr>
          </a:p>
        </p:txBody>
      </p:sp>
      <p:pic>
        <p:nvPicPr>
          <p:cNvPr id="1294" name="Google Shape;1294;p191" descr="Image result for william mckinley" title="https://en.wikipedia.org/wiki/William_McKinle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3063" y="1256325"/>
            <a:ext cx="2777875" cy="344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5" name="Google Shape;1295;p191"/>
          <p:cNvSpPr txBox="1"/>
          <p:nvPr/>
        </p:nvSpPr>
        <p:spPr>
          <a:xfrm>
            <a:off x="3183075" y="4014750"/>
            <a:ext cx="28761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highlight>
                  <a:srgbClr val="FFFFFF"/>
                </a:highlight>
                <a:latin typeface="Syncopate"/>
                <a:ea typeface="Syncopate"/>
                <a:cs typeface="Syncopate"/>
                <a:sym typeface="Syncopate"/>
              </a:rPr>
              <a:t>威廉麦金利</a:t>
            </a:r>
            <a:endParaRPr sz="6000">
              <a:highlight>
                <a:srgbClr val="FFFFFF"/>
              </a:highlight>
              <a:latin typeface="Syncopate"/>
              <a:ea typeface="Syncopate"/>
              <a:cs typeface="Syncopate"/>
              <a:sym typeface="Syncopate"/>
            </a:endParaRPr>
          </a:p>
        </p:txBody>
      </p:sp>
      <p:sp>
        <p:nvSpPr>
          <p:cNvPr id="1296" name="Google Shape;1296;p191"/>
          <p:cNvSpPr txBox="1"/>
          <p:nvPr/>
        </p:nvSpPr>
        <p:spPr>
          <a:xfrm>
            <a:off x="1629425" y="4358175"/>
            <a:ext cx="16884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张君恒</a:t>
            </a:r>
            <a:endParaRPr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3"/>
          <p:cNvSpPr txBox="1">
            <a:spLocks noGrp="1"/>
          </p:cNvSpPr>
          <p:nvPr>
            <p:ph type="body" idx="1"/>
          </p:nvPr>
        </p:nvSpPr>
        <p:spPr>
          <a:xfrm>
            <a:off x="311700" y="47302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hěn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ài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huá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bǎn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我 很 爱 滑板 。 </a:t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yě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hěn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ài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biǎo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yǎn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我 也 很 爱 表演 。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yǒu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yí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gè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diàn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5"/>
              </a:rPr>
              <a:t>shì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6"/>
              </a:rPr>
              <a:t>jié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7"/>
              </a:rPr>
              <a:t>mù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我 有 一个 电视节目 。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69" name="Google Shape;269;p5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352475" y="155625"/>
            <a:ext cx="2506405" cy="167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5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352475" y="2663595"/>
            <a:ext cx="2506408" cy="1671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1" name="Google Shape;1301;p192" descr="Image result for william mckinley smili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20315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192"/>
          <p:cNvSpPr txBox="1"/>
          <p:nvPr/>
        </p:nvSpPr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3" name="Google Shape;1303;p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600" y="2979175"/>
            <a:ext cx="3581400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Google Shape;1304;p1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450" y="1095425"/>
            <a:ext cx="2144100" cy="128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193"/>
          <p:cNvSpPr txBox="1"/>
          <p:nvPr/>
        </p:nvSpPr>
        <p:spPr>
          <a:xfrm>
            <a:off x="1452750" y="903050"/>
            <a:ext cx="2679600" cy="12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0" name="Google Shape;1310;p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600" y="1143800"/>
            <a:ext cx="371475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1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450" y="2845150"/>
            <a:ext cx="3022055" cy="12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193" descr="Image result for william mckinley smili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9950" y="1262169"/>
            <a:ext cx="3850925" cy="26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7" name="Google Shape;1317;p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800" y="1022475"/>
            <a:ext cx="65532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983025"/>
            <a:ext cx="65532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194" descr="Image result for william mckinley smili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86350"/>
            <a:ext cx="2586124" cy="190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0" name="Google Shape;1320;p194" descr="Image result for william mckinley funeral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37600" y="2832538"/>
            <a:ext cx="1962150" cy="157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5" name="Google Shape;1325;p195" descr="Image result for william mckinley wif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540475"/>
            <a:ext cx="4567000" cy="38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6" name="Google Shape;1326;p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75" y="384025"/>
            <a:ext cx="3807425" cy="153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Google Shape;1327;p1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499" y="2525900"/>
            <a:ext cx="4185525" cy="9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" name="Google Shape;1332;p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475" y="262700"/>
            <a:ext cx="337185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p196" descr="Image result for civil war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9000" y="262701"/>
            <a:ext cx="3628925" cy="188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34;p1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9175" y="2958101"/>
            <a:ext cx="523875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5" name="Google Shape;1335;p196" descr="Image result for civil war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313" y="2764002"/>
            <a:ext cx="2810175" cy="151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0" name="Google Shape;1340;p197" descr="Image result for americ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3175" y="380275"/>
            <a:ext cx="2847975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850" y="637675"/>
            <a:ext cx="3146200" cy="11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8650" y="2662950"/>
            <a:ext cx="3181350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p197" descr="Image result for Niles Ohio on map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5275" y="2278129"/>
            <a:ext cx="2847975" cy="2441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8" name="Google Shape;1348;p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3025" y="174450"/>
            <a:ext cx="6438900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p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725" y="3819300"/>
            <a:ext cx="742950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198" descr="Image result for william mckinley presiden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7256" y="1107906"/>
            <a:ext cx="3817950" cy="25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98" descr="Image result for william mckinley tariff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9700" y="1107900"/>
            <a:ext cx="2361054" cy="254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6" name="Google Shape;1356;p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439200"/>
            <a:ext cx="51435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Google Shape;1357;p1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0125" y="3881350"/>
            <a:ext cx="714375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p199" descr="Image result for william mckinley president spai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8325" y="1359619"/>
            <a:ext cx="3693675" cy="247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p199" descr="Image result for Spanishfla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0148" y="1369437"/>
            <a:ext cx="3693675" cy="2457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4" name="Google Shape;1364;p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3150" y="3793275"/>
            <a:ext cx="44577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200" descr="Image result for william mckinley assassinati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1538" y="271925"/>
            <a:ext cx="4720925" cy="352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0" name="Google Shape;1370;p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988" y="315463"/>
            <a:ext cx="5120025" cy="451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4"/>
          <p:cNvSpPr txBox="1">
            <a:spLocks noGrp="1"/>
          </p:cNvSpPr>
          <p:nvPr>
            <p:ph type="body" idx="1"/>
          </p:nvPr>
        </p:nvSpPr>
        <p:spPr>
          <a:xfrm>
            <a:off x="175800" y="567100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xǐ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huān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hè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péng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you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yì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qǐ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wán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我喜欢 和 朋友 一起 玩 。 </a:t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bù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xǐ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huan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zhī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5"/>
              </a:rPr>
              <a:t>fù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6"/>
              </a:rPr>
              <a:t>zhàng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7"/>
              </a:rPr>
              <a:t>dān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我 不 喜欢 支付 账单 。 </a:t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8"/>
              </a:rPr>
              <a:t>yě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xǐ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huan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9"/>
              </a:rPr>
              <a:t>zài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0"/>
              </a:rPr>
              <a:t>de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1"/>
              </a:rPr>
              <a:t>cāng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2"/>
              </a:rPr>
              <a:t>kù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wán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我 也 喜欢 在 我的 仓库 玩 。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76" name="Google Shape;276;p5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093674" y="335925"/>
            <a:ext cx="2041612" cy="114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594550" y="1920325"/>
            <a:ext cx="1873408" cy="1249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5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397050" y="3321800"/>
            <a:ext cx="1926338" cy="1249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202"/>
          <p:cNvSpPr txBox="1">
            <a:spLocks noGrp="1"/>
          </p:cNvSpPr>
          <p:nvPr>
            <p:ph type="ctrTitle"/>
          </p:nvPr>
        </p:nvSpPr>
        <p:spPr>
          <a:xfrm>
            <a:off x="2660300" y="2145875"/>
            <a:ext cx="3771000" cy="9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b="1">
                <a:solidFill>
                  <a:schemeClr val="lt1"/>
                </a:solidFill>
              </a:rPr>
              <a:t>皇室家族</a:t>
            </a:r>
            <a:endParaRPr sz="28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b="1">
                <a:solidFill>
                  <a:schemeClr val="lt1"/>
                </a:solidFill>
              </a:rPr>
              <a:t>Huángshi jiāz</a:t>
            </a:r>
            <a:endParaRPr/>
          </a:p>
        </p:txBody>
      </p:sp>
      <p:sp>
        <p:nvSpPr>
          <p:cNvPr id="1376" name="Google Shape;1376;p202"/>
          <p:cNvSpPr txBox="1">
            <a:spLocks noGrp="1"/>
          </p:cNvSpPr>
          <p:nvPr>
            <p:ph type="subTitle" idx="1"/>
          </p:nvPr>
        </p:nvSpPr>
        <p:spPr>
          <a:xfrm>
            <a:off x="4001150" y="3540875"/>
            <a:ext cx="10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  <a:r>
              <a:rPr lang="en" sz="2000">
                <a:solidFill>
                  <a:srgbClr val="FFFFFF"/>
                </a:solidFill>
              </a:rPr>
              <a:t>柏佳心 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lin ang="5400012" scaled="0"/>
        </a:gra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203"/>
          <p:cNvSpPr txBox="1">
            <a:spLocks noGrp="1"/>
          </p:cNvSpPr>
          <p:nvPr>
            <p:ph type="body" idx="1"/>
          </p:nvPr>
        </p:nvSpPr>
        <p:spPr>
          <a:xfrm>
            <a:off x="4030850" y="982050"/>
            <a:ext cx="4871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3F3F3"/>
                </a:solidFill>
              </a:rPr>
              <a:t>我叫英国女王。</a:t>
            </a:r>
            <a:endParaRPr sz="2400">
              <a:solidFill>
                <a:srgbClr val="F3F3F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6AA84F"/>
                </a:solidFill>
              </a:rPr>
              <a:t>wo</a:t>
            </a:r>
            <a:r>
              <a:rPr lang="en" sz="2400">
                <a:solidFill>
                  <a:srgbClr val="00FF00"/>
                </a:solidFill>
              </a:rPr>
              <a:t> </a:t>
            </a:r>
            <a:r>
              <a:rPr lang="en" sz="2400">
                <a:solidFill>
                  <a:srgbClr val="0000FF"/>
                </a:solidFill>
              </a:rPr>
              <a:t>jiào</a:t>
            </a:r>
            <a:r>
              <a:rPr lang="en" sz="2400">
                <a:solidFill>
                  <a:srgbClr val="FF0000"/>
                </a:solidFill>
              </a:rPr>
              <a:t> yīng</a:t>
            </a:r>
            <a:r>
              <a:rPr lang="en" sz="2400">
                <a:solidFill>
                  <a:srgbClr val="FFD966"/>
                </a:solidFill>
              </a:rPr>
              <a:t>guó</a:t>
            </a:r>
            <a:r>
              <a:rPr lang="en" sz="2400">
                <a:solidFill>
                  <a:srgbClr val="FF0000"/>
                </a:solidFill>
              </a:rPr>
              <a:t> nü</a:t>
            </a:r>
            <a:r>
              <a:rPr lang="en" sz="2400">
                <a:solidFill>
                  <a:srgbClr val="FFD966"/>
                </a:solidFill>
              </a:rPr>
              <a:t>wáng。</a:t>
            </a:r>
            <a:r>
              <a:rPr lang="en" sz="2400">
                <a:solidFill>
                  <a:srgbClr val="FF0000"/>
                </a:solidFill>
              </a:rPr>
              <a:t> </a:t>
            </a:r>
            <a:endParaRPr sz="24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3F3F3"/>
                </a:solidFill>
              </a:rPr>
              <a:t>伊丽莎白。</a:t>
            </a:r>
            <a:endParaRPr sz="2400">
              <a:solidFill>
                <a:srgbClr val="F3F3F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0000"/>
                </a:solidFill>
              </a:rPr>
              <a:t>yī</a:t>
            </a:r>
            <a:r>
              <a:rPr lang="en" sz="2400">
                <a:solidFill>
                  <a:srgbClr val="0000FF"/>
                </a:solidFill>
              </a:rPr>
              <a:t>lì</a:t>
            </a:r>
            <a:r>
              <a:rPr lang="en" sz="2400">
                <a:solidFill>
                  <a:srgbClr val="FF0000"/>
                </a:solidFill>
              </a:rPr>
              <a:t>shā</a:t>
            </a:r>
            <a:r>
              <a:rPr lang="en" sz="2400">
                <a:solidFill>
                  <a:srgbClr val="FFD966"/>
                </a:solidFill>
              </a:rPr>
              <a:t>bái。</a:t>
            </a:r>
            <a:endParaRPr sz="2400">
              <a:solidFill>
                <a:srgbClr val="FFD9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很高兴认识你们！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6AA84F"/>
                </a:solidFill>
              </a:rPr>
              <a:t>hen</a:t>
            </a:r>
            <a:r>
              <a:rPr lang="en" sz="2400">
                <a:solidFill>
                  <a:srgbClr val="FF0000"/>
                </a:solidFill>
              </a:rPr>
              <a:t> gāo</a:t>
            </a:r>
            <a:r>
              <a:rPr lang="en" sz="2400">
                <a:solidFill>
                  <a:srgbClr val="0000FF"/>
                </a:solidFill>
              </a:rPr>
              <a:t>xìng rèn</a:t>
            </a:r>
            <a:r>
              <a:rPr lang="en" sz="2400">
                <a:solidFill>
                  <a:srgbClr val="FFFFFF"/>
                </a:solidFill>
              </a:rPr>
              <a:t>shi</a:t>
            </a:r>
            <a:r>
              <a:rPr lang="en" sz="2400">
                <a:solidFill>
                  <a:srgbClr val="FF0000"/>
                </a:solidFill>
              </a:rPr>
              <a:t> </a:t>
            </a:r>
            <a:r>
              <a:rPr lang="en" sz="2400">
                <a:solidFill>
                  <a:srgbClr val="6AA84F"/>
                </a:solidFill>
              </a:rPr>
              <a:t>ni</a:t>
            </a:r>
            <a:r>
              <a:rPr lang="en" sz="2400">
                <a:solidFill>
                  <a:srgbClr val="FFFFFF"/>
                </a:solidFill>
              </a:rPr>
              <a:t>men！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82" name="Google Shape;1382;p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00" y="242588"/>
            <a:ext cx="3414075" cy="450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lin ang="5400012" scaled="0"/>
        </a:gradFill>
        <a:effectLst/>
      </p:bgPr>
    </p:bg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204"/>
          <p:cNvSpPr txBox="1">
            <a:spLocks noGrp="1"/>
          </p:cNvSpPr>
          <p:nvPr>
            <p:ph type="body" idx="1"/>
          </p:nvPr>
        </p:nvSpPr>
        <p:spPr>
          <a:xfrm>
            <a:off x="133625" y="1169650"/>
            <a:ext cx="58785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我的生日是 1926 年4 月 21 日。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6AA84F"/>
                </a:solidFill>
              </a:rPr>
              <a:t>wo </a:t>
            </a:r>
            <a:r>
              <a:rPr lang="en" sz="2400">
                <a:solidFill>
                  <a:srgbClr val="FFFFFF"/>
                </a:solidFill>
              </a:rPr>
              <a:t>de </a:t>
            </a:r>
            <a:r>
              <a:rPr lang="en" sz="2400">
                <a:solidFill>
                  <a:srgbClr val="FF0000"/>
                </a:solidFill>
              </a:rPr>
              <a:t>shēng</a:t>
            </a:r>
            <a:r>
              <a:rPr lang="en" sz="2400">
                <a:solidFill>
                  <a:srgbClr val="0000FF"/>
                </a:solidFill>
              </a:rPr>
              <a:t>rì shì </a:t>
            </a:r>
            <a:r>
              <a:rPr lang="en" sz="2400">
                <a:solidFill>
                  <a:srgbClr val="FFFFFF"/>
                </a:solidFill>
              </a:rPr>
              <a:t>1926 </a:t>
            </a:r>
            <a:r>
              <a:rPr lang="en" sz="2400">
                <a:solidFill>
                  <a:srgbClr val="F1C232"/>
                </a:solidFill>
              </a:rPr>
              <a:t>nián</a:t>
            </a:r>
            <a:r>
              <a:rPr lang="en" sz="2400">
                <a:solidFill>
                  <a:srgbClr val="FFFFFF"/>
                </a:solidFill>
              </a:rPr>
              <a:t> 4</a:t>
            </a:r>
            <a:r>
              <a:rPr lang="en" sz="2400">
                <a:solidFill>
                  <a:srgbClr val="0000FF"/>
                </a:solidFill>
              </a:rPr>
              <a:t> yuè</a:t>
            </a:r>
            <a:r>
              <a:rPr lang="en" sz="2400">
                <a:solidFill>
                  <a:srgbClr val="FFFFFF"/>
                </a:solidFill>
              </a:rPr>
              <a:t> 21</a:t>
            </a:r>
            <a:r>
              <a:rPr lang="en" sz="2400">
                <a:solidFill>
                  <a:srgbClr val="0000FF"/>
                </a:solidFill>
              </a:rPr>
              <a:t> rì。</a:t>
            </a:r>
            <a:endParaRPr sz="24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我92岁。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6AA84F"/>
                </a:solidFill>
              </a:rPr>
              <a:t>wo</a:t>
            </a:r>
            <a:r>
              <a:rPr lang="en" sz="2400">
                <a:solidFill>
                  <a:srgbClr val="93C47D"/>
                </a:solidFill>
              </a:rPr>
              <a:t> </a:t>
            </a:r>
            <a:r>
              <a:rPr lang="en" sz="2400">
                <a:solidFill>
                  <a:srgbClr val="FFFFFF"/>
                </a:solidFill>
              </a:rPr>
              <a:t>92 </a:t>
            </a:r>
            <a:r>
              <a:rPr lang="en" sz="2400">
                <a:solidFill>
                  <a:srgbClr val="0000FF"/>
                </a:solidFill>
              </a:rPr>
              <a:t>suì。</a:t>
            </a:r>
            <a:endParaRPr sz="24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88" name="Google Shape;1388;p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2250" y="302362"/>
            <a:ext cx="2953700" cy="4411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lin ang="5400012" scaled="0"/>
        </a:gra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205"/>
          <p:cNvSpPr txBox="1">
            <a:spLocks noGrp="1"/>
          </p:cNvSpPr>
          <p:nvPr>
            <p:ph type="body" idx="1"/>
          </p:nvPr>
        </p:nvSpPr>
        <p:spPr>
          <a:xfrm>
            <a:off x="269800" y="1153500"/>
            <a:ext cx="42603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我来自英国。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6AA84F"/>
                </a:solidFill>
              </a:rPr>
              <a:t>wo</a:t>
            </a:r>
            <a:r>
              <a:rPr lang="en" sz="2400">
                <a:solidFill>
                  <a:srgbClr val="0B333C"/>
                </a:solidFill>
              </a:rPr>
              <a:t> </a:t>
            </a:r>
            <a:r>
              <a:rPr lang="en" sz="2400">
                <a:solidFill>
                  <a:srgbClr val="F1C232"/>
                </a:solidFill>
              </a:rPr>
              <a:t>lái</a:t>
            </a:r>
            <a:r>
              <a:rPr lang="en" sz="2400">
                <a:solidFill>
                  <a:srgbClr val="FF0000"/>
                </a:solidFill>
              </a:rPr>
              <a:t>zì </a:t>
            </a:r>
            <a:r>
              <a:rPr lang="en" sz="2400">
                <a:solidFill>
                  <a:srgbClr val="0000FF"/>
                </a:solidFill>
              </a:rPr>
              <a:t>yīng</a:t>
            </a:r>
            <a:r>
              <a:rPr lang="en" sz="2400">
                <a:solidFill>
                  <a:srgbClr val="F1C232"/>
                </a:solidFill>
              </a:rPr>
              <a:t>guó</a:t>
            </a:r>
            <a:r>
              <a:rPr lang="en" sz="2400">
                <a:solidFill>
                  <a:srgbClr val="FFD966"/>
                </a:solidFill>
              </a:rPr>
              <a:t>。</a:t>
            </a:r>
            <a:endParaRPr sz="24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我是英国人。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4"/>
              </a:rPr>
              <a:t>shì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hlinkClick r:id="rId5"/>
              </a:rPr>
              <a:t>yīng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6"/>
              </a:rPr>
              <a:t>guó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7"/>
              </a:rPr>
              <a:t>rén</a:t>
            </a:r>
            <a:r>
              <a:rPr lang="en" sz="2400">
                <a:solidFill>
                  <a:srgbClr val="212529"/>
                </a:solidFill>
              </a:rPr>
              <a:t>。 </a:t>
            </a:r>
            <a:endParaRPr sz="2400">
              <a:solidFill>
                <a:srgbClr val="2125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我不是中国人。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8"/>
              </a:rPr>
              <a:t>bú</a:t>
            </a:r>
            <a:r>
              <a:rPr lang="en" sz="2400">
                <a:solidFill>
                  <a:srgbClr val="FFFFFF"/>
                </a:solidFill>
                <a:uFill>
                  <a:noFill/>
                </a:uFill>
                <a:hlinkClick r:id="rId9"/>
              </a:rPr>
              <a:t>shi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hlinkClick r:id="rId10"/>
              </a:rPr>
              <a:t>zhōng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6"/>
              </a:rPr>
              <a:t>guó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7"/>
              </a:rPr>
              <a:t>rén</a:t>
            </a:r>
            <a:r>
              <a:rPr lang="en" sz="2400">
                <a:solidFill>
                  <a:srgbClr val="212529"/>
                </a:solidFill>
              </a:rPr>
              <a:t>。 </a:t>
            </a:r>
            <a:endParaRPr sz="2400">
              <a:solidFill>
                <a:srgbClr val="2125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FFFFF"/>
              </a:solidFill>
            </a:endParaRPr>
          </a:p>
        </p:txBody>
      </p:sp>
      <p:pic>
        <p:nvPicPr>
          <p:cNvPr id="1394" name="Google Shape;1394;p20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30100" y="808750"/>
            <a:ext cx="4467175" cy="334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lin ang="5400012" scaled="0"/>
        </a:gradFill>
        <a:effectLst/>
      </p:bgPr>
    </p:bg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206"/>
          <p:cNvSpPr txBox="1">
            <a:spLocks noGrp="1"/>
          </p:cNvSpPr>
          <p:nvPr>
            <p:ph type="body" idx="1"/>
          </p:nvPr>
        </p:nvSpPr>
        <p:spPr>
          <a:xfrm>
            <a:off x="5789700" y="1401025"/>
            <a:ext cx="33543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我也是女王。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4"/>
              </a:rPr>
              <a:t>yě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5"/>
              </a:rPr>
              <a:t>shì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6"/>
              </a:rPr>
              <a:t>nǚ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7"/>
              </a:rPr>
              <a:t>wáng</a:t>
            </a:r>
            <a:r>
              <a:rPr lang="en" sz="2400">
                <a:solidFill>
                  <a:srgbClr val="FFFFFF"/>
                </a:solidFill>
              </a:rPr>
              <a:t>。</a:t>
            </a:r>
            <a:r>
              <a:rPr lang="en" sz="2400">
                <a:solidFill>
                  <a:srgbClr val="212529"/>
                </a:solidFill>
              </a:rPr>
              <a:t> </a:t>
            </a:r>
            <a:endParaRPr sz="2400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我不是首相。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8"/>
              </a:rPr>
              <a:t>bú</a:t>
            </a:r>
            <a:r>
              <a:rPr lang="en" sz="2400">
                <a:solidFill>
                  <a:srgbClr val="FFFFFF"/>
                </a:solidFill>
                <a:uFill>
                  <a:noFill/>
                </a:uFill>
                <a:hlinkClick r:id="rId9"/>
              </a:rPr>
              <a:t>shi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10"/>
              </a:rPr>
              <a:t>shǒu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11"/>
              </a:rPr>
              <a:t>xiàng</a:t>
            </a:r>
            <a:r>
              <a:rPr lang="en" sz="2400">
                <a:solidFill>
                  <a:srgbClr val="FFFFFF"/>
                </a:solidFill>
              </a:rPr>
              <a:t>。 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pic>
        <p:nvPicPr>
          <p:cNvPr id="1400" name="Google Shape;1400;p20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665650"/>
            <a:ext cx="5484926" cy="3656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lin ang="5400012" scaled="0"/>
        </a:gradFill>
        <a:effectLst/>
      </p:bgPr>
    </p:bg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207"/>
          <p:cNvSpPr txBox="1">
            <a:spLocks noGrp="1"/>
          </p:cNvSpPr>
          <p:nvPr>
            <p:ph type="body" idx="1"/>
          </p:nvPr>
        </p:nvSpPr>
        <p:spPr>
          <a:xfrm>
            <a:off x="206950" y="1068200"/>
            <a:ext cx="5573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</a:rPr>
              <a:t>我喜欢狗。</a:t>
            </a:r>
            <a:endParaRPr sz="2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6AA84F"/>
                </a:solidFill>
              </a:rPr>
              <a:t>wǒ xǐ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FF0000"/>
                </a:solidFill>
              </a:rPr>
              <a:t>huān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6AA84F"/>
                </a:solidFill>
              </a:rPr>
              <a:t>gǒu。</a:t>
            </a:r>
            <a:endParaRPr sz="2400"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</a:rPr>
              <a:t>我很喜欢柯基犬。</a:t>
            </a:r>
            <a:endParaRPr sz="2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6AA84F"/>
                </a:solidFill>
              </a:rPr>
              <a:t>wǒ hěn xǐhuan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FF0000"/>
                </a:solidFill>
              </a:rPr>
              <a:t>kējī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6AA84F"/>
                </a:solidFill>
              </a:rPr>
              <a:t>quǎn。</a:t>
            </a:r>
            <a:endParaRPr sz="2400"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06" name="Google Shape;1406;p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2025" y="188525"/>
            <a:ext cx="3942525" cy="46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lin ang="5400012" scaled="0"/>
        </a:gradFill>
        <a:effectLst/>
      </p:bgPr>
    </p:bg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08"/>
          <p:cNvSpPr txBox="1">
            <a:spLocks noGrp="1"/>
          </p:cNvSpPr>
          <p:nvPr>
            <p:ph type="body" idx="1"/>
          </p:nvPr>
        </p:nvSpPr>
        <p:spPr>
          <a:xfrm>
            <a:off x="179625" y="1291225"/>
            <a:ext cx="36228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我有两只狗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6AA84F"/>
                </a:solidFill>
              </a:rPr>
              <a:t>wǒ yǒu liǎng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FF0000"/>
                </a:solidFill>
              </a:rPr>
              <a:t>zhī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6AA84F"/>
                </a:solidFill>
              </a:rPr>
              <a:t>gǒu</a:t>
            </a:r>
            <a:endParaRPr sz="2400"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她的名字叫坎睇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0000"/>
                </a:solidFill>
              </a:rPr>
              <a:t>tā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FFFFFF"/>
                </a:solidFill>
              </a:rPr>
              <a:t>de</a:t>
            </a:r>
            <a:r>
              <a:rPr lang="en" sz="2400">
                <a:solidFill>
                  <a:srgbClr val="0B333C"/>
                </a:solidFill>
              </a:rPr>
              <a:t> </a:t>
            </a:r>
            <a:r>
              <a:rPr lang="en" sz="2400">
                <a:solidFill>
                  <a:srgbClr val="F1C232"/>
                </a:solidFill>
              </a:rPr>
              <a:t>míng</a:t>
            </a:r>
            <a:r>
              <a:rPr lang="en" sz="2400">
                <a:solidFill>
                  <a:srgbClr val="FFFFFF"/>
                </a:solidFill>
              </a:rPr>
              <a:t>zi</a:t>
            </a:r>
            <a:r>
              <a:rPr lang="en" sz="2400">
                <a:solidFill>
                  <a:srgbClr val="0B333C"/>
                </a:solidFill>
              </a:rPr>
              <a:t> </a:t>
            </a:r>
            <a:r>
              <a:rPr lang="en" sz="2400">
                <a:solidFill>
                  <a:srgbClr val="0000FF"/>
                </a:solidFill>
              </a:rPr>
              <a:t>jiào</a:t>
            </a:r>
            <a:r>
              <a:rPr lang="en" sz="2400">
                <a:solidFill>
                  <a:srgbClr val="0B333C"/>
                </a:solidFill>
              </a:rPr>
              <a:t> </a:t>
            </a:r>
            <a:r>
              <a:rPr lang="en" sz="2400">
                <a:solidFill>
                  <a:srgbClr val="6AA84F"/>
                </a:solidFill>
              </a:rPr>
              <a:t>kǎn</a:t>
            </a:r>
            <a:r>
              <a:rPr lang="en" sz="2400">
                <a:solidFill>
                  <a:srgbClr val="0000FF"/>
                </a:solidFill>
              </a:rPr>
              <a:t>dì</a:t>
            </a:r>
            <a:endParaRPr sz="24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他的名字叫付尔甘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0000"/>
                </a:solidFill>
              </a:rPr>
              <a:t>tā </a:t>
            </a:r>
            <a:r>
              <a:rPr lang="en" sz="2400">
                <a:solidFill>
                  <a:srgbClr val="FFFFFF"/>
                </a:solidFill>
              </a:rPr>
              <a:t>de</a:t>
            </a:r>
            <a:r>
              <a:rPr lang="en" sz="2400">
                <a:solidFill>
                  <a:srgbClr val="0B333C"/>
                </a:solidFill>
              </a:rPr>
              <a:t> </a:t>
            </a:r>
            <a:r>
              <a:rPr lang="en" sz="2400">
                <a:solidFill>
                  <a:srgbClr val="F1C232"/>
                </a:solidFill>
              </a:rPr>
              <a:t>míng</a:t>
            </a:r>
            <a:r>
              <a:rPr lang="en" sz="2400">
                <a:solidFill>
                  <a:schemeClr val="lt1"/>
                </a:solidFill>
              </a:rPr>
              <a:t>zi </a:t>
            </a:r>
            <a:r>
              <a:rPr lang="en" sz="2400">
                <a:solidFill>
                  <a:srgbClr val="0000FF"/>
                </a:solidFill>
              </a:rPr>
              <a:t>jiào fú</a:t>
            </a:r>
            <a:r>
              <a:rPr lang="en" sz="2400">
                <a:solidFill>
                  <a:srgbClr val="6AA84F"/>
                </a:solidFill>
              </a:rPr>
              <a:t>ěr</a:t>
            </a:r>
            <a:r>
              <a:rPr lang="en" sz="2400">
                <a:solidFill>
                  <a:srgbClr val="0B333C"/>
                </a:solidFill>
              </a:rPr>
              <a:t> </a:t>
            </a:r>
            <a:r>
              <a:rPr lang="en" sz="2400">
                <a:solidFill>
                  <a:srgbClr val="FF0000"/>
                </a:solidFill>
              </a:rPr>
              <a:t>gān</a:t>
            </a:r>
            <a:endParaRPr sz="24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12" name="Google Shape;1412;p208"/>
          <p:cNvPicPr preferRelativeResize="0"/>
          <p:nvPr/>
        </p:nvPicPr>
        <p:blipFill rotWithShape="1">
          <a:blip r:embed="rId3">
            <a:alphaModFix/>
          </a:blip>
          <a:srcRect l="18919" r="18720"/>
          <a:stretch/>
        </p:blipFill>
        <p:spPr>
          <a:xfrm>
            <a:off x="4018425" y="493595"/>
            <a:ext cx="4937049" cy="4156305"/>
          </a:xfrm>
          <a:prstGeom prst="rect">
            <a:avLst/>
          </a:prstGeom>
          <a:noFill/>
          <a:ln>
            <a:noFill/>
          </a:ln>
        </p:spPr>
      </p:pic>
      <p:sp>
        <p:nvSpPr>
          <p:cNvPr id="1413" name="Google Shape;1413;p208"/>
          <p:cNvSpPr/>
          <p:nvPr/>
        </p:nvSpPr>
        <p:spPr>
          <a:xfrm>
            <a:off x="3466975" y="2671350"/>
            <a:ext cx="911400" cy="31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208"/>
          <p:cNvSpPr/>
          <p:nvPr/>
        </p:nvSpPr>
        <p:spPr>
          <a:xfrm>
            <a:off x="3676725" y="3195225"/>
            <a:ext cx="4168500" cy="8274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lin ang="5400012" scaled="0"/>
        </a:gradFill>
        <a:effectLst/>
      </p:bgPr>
    </p:bg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209"/>
          <p:cNvSpPr txBox="1">
            <a:spLocks noGrp="1"/>
          </p:cNvSpPr>
          <p:nvPr>
            <p:ph type="body" idx="1"/>
          </p:nvPr>
        </p:nvSpPr>
        <p:spPr>
          <a:xfrm>
            <a:off x="5608427" y="792575"/>
            <a:ext cx="3189900" cy="19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3"/>
              </a:rPr>
              <a:t>wǒ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4"/>
              </a:rPr>
              <a:t>ài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3"/>
              </a:rPr>
              <a:t>wǒ</a:t>
            </a:r>
            <a:r>
              <a:rPr lang="en" sz="2400">
                <a:solidFill>
                  <a:srgbClr val="FFFFFF"/>
                </a:solidFill>
                <a:uFill>
                  <a:noFill/>
                </a:uFill>
                <a:hlinkClick r:id="rId5"/>
              </a:rPr>
              <a:t>de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hlinkClick r:id="rId6"/>
              </a:rPr>
              <a:t>jiā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7"/>
              </a:rPr>
              <a:t>rén</a:t>
            </a:r>
            <a:r>
              <a:rPr lang="en" sz="2400">
                <a:solidFill>
                  <a:srgbClr val="212529"/>
                </a:solidFill>
              </a:rPr>
              <a:t>。 </a:t>
            </a:r>
            <a:endParaRPr sz="2400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我爱我的家人。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3"/>
              </a:rPr>
              <a:t>wǒ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4"/>
              </a:rPr>
              <a:t>ài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3"/>
              </a:rPr>
              <a:t>wǒ</a:t>
            </a:r>
            <a:r>
              <a:rPr lang="en" sz="2400">
                <a:solidFill>
                  <a:srgbClr val="FFFFFF"/>
                </a:solidFill>
                <a:uFill>
                  <a:noFill/>
                </a:uFill>
                <a:hlinkClick r:id="rId5"/>
              </a:rPr>
              <a:t>de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8"/>
              </a:rPr>
              <a:t>zǔ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9"/>
              </a:rPr>
              <a:t>guó</a:t>
            </a:r>
            <a:r>
              <a:rPr lang="en" sz="2400">
                <a:solidFill>
                  <a:srgbClr val="212529"/>
                </a:solidFill>
              </a:rPr>
              <a:t>。 </a:t>
            </a:r>
            <a:endParaRPr sz="2400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我爱我的祖国。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420" name="Google Shape;1420;p20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900" y="21100"/>
            <a:ext cx="4713400" cy="293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p20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13399" y="2957185"/>
            <a:ext cx="4430601" cy="2201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lin ang="5400012" scaled="0"/>
        </a:gra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210"/>
          <p:cNvSpPr txBox="1"/>
          <p:nvPr/>
        </p:nvSpPr>
        <p:spPr>
          <a:xfrm>
            <a:off x="3759425" y="1532350"/>
            <a:ext cx="53322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我有很多朋友。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A84F"/>
                </a:solidFill>
              </a:rPr>
              <a:t>wǒ yǒu hěn</a:t>
            </a:r>
            <a:r>
              <a:rPr lang="en" sz="2400">
                <a:solidFill>
                  <a:srgbClr val="FF0000"/>
                </a:solidFill>
              </a:rPr>
              <a:t>duō </a:t>
            </a:r>
            <a:r>
              <a:rPr lang="en" sz="2400">
                <a:solidFill>
                  <a:srgbClr val="F1C232"/>
                </a:solidFill>
              </a:rPr>
              <a:t>péng</a:t>
            </a:r>
            <a:r>
              <a:rPr lang="en" sz="2400">
                <a:solidFill>
                  <a:srgbClr val="FFFFFF"/>
                </a:solidFill>
              </a:rPr>
              <a:t>you。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我有来自英国的朋友。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A84F"/>
                </a:solidFill>
              </a:rPr>
              <a:t>wǒ yǒu </a:t>
            </a:r>
            <a:r>
              <a:rPr lang="en" sz="2400">
                <a:solidFill>
                  <a:srgbClr val="F1C232"/>
                </a:solidFill>
              </a:rPr>
              <a:t>lái</a:t>
            </a:r>
            <a:r>
              <a:rPr lang="en" sz="2400">
                <a:solidFill>
                  <a:srgbClr val="0000FF"/>
                </a:solidFill>
              </a:rPr>
              <a:t>zì</a:t>
            </a:r>
            <a:r>
              <a:rPr lang="en" sz="2400">
                <a:solidFill>
                  <a:srgbClr val="FFFFFF"/>
                </a:solidFill>
              </a:rPr>
              <a:t> </a:t>
            </a:r>
            <a:r>
              <a:rPr lang="en" sz="2400">
                <a:solidFill>
                  <a:srgbClr val="FF0000"/>
                </a:solidFill>
              </a:rPr>
              <a:t>yīng</a:t>
            </a:r>
            <a:r>
              <a:rPr lang="en" sz="2400">
                <a:solidFill>
                  <a:srgbClr val="F1C232"/>
                </a:solidFill>
              </a:rPr>
              <a:t>guó</a:t>
            </a:r>
            <a:r>
              <a:rPr lang="en" sz="2400">
                <a:solidFill>
                  <a:srgbClr val="FFFFFF"/>
                </a:solidFill>
              </a:rPr>
              <a:t> de </a:t>
            </a:r>
            <a:r>
              <a:rPr lang="en" sz="2400">
                <a:solidFill>
                  <a:srgbClr val="F1C232"/>
                </a:solidFill>
              </a:rPr>
              <a:t>péng</a:t>
            </a:r>
            <a:r>
              <a:rPr lang="en" sz="2400">
                <a:solidFill>
                  <a:srgbClr val="FFFFFF"/>
                </a:solidFill>
              </a:rPr>
              <a:t>you。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我有来自中国的朋友。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A84F"/>
                </a:solidFill>
              </a:rPr>
              <a:t>wǒ yǒu</a:t>
            </a:r>
            <a:r>
              <a:rPr lang="en" sz="2400">
                <a:solidFill>
                  <a:srgbClr val="FFFFFF"/>
                </a:solidFill>
              </a:rPr>
              <a:t> </a:t>
            </a:r>
            <a:r>
              <a:rPr lang="en" sz="2400">
                <a:solidFill>
                  <a:srgbClr val="F1C232"/>
                </a:solidFill>
              </a:rPr>
              <a:t>lái</a:t>
            </a:r>
            <a:r>
              <a:rPr lang="en" sz="2400">
                <a:solidFill>
                  <a:srgbClr val="0000FF"/>
                </a:solidFill>
              </a:rPr>
              <a:t>zì</a:t>
            </a:r>
            <a:r>
              <a:rPr lang="en" sz="2400">
                <a:solidFill>
                  <a:srgbClr val="FFFFFF"/>
                </a:solidFill>
              </a:rPr>
              <a:t> </a:t>
            </a:r>
            <a:r>
              <a:rPr lang="en" sz="2400">
                <a:solidFill>
                  <a:srgbClr val="FF0000"/>
                </a:solidFill>
              </a:rPr>
              <a:t>zhōng</a:t>
            </a:r>
            <a:r>
              <a:rPr lang="en" sz="2400">
                <a:solidFill>
                  <a:srgbClr val="F1C232"/>
                </a:solidFill>
              </a:rPr>
              <a:t>guó</a:t>
            </a:r>
            <a:r>
              <a:rPr lang="en" sz="2400">
                <a:solidFill>
                  <a:srgbClr val="FFFFFF"/>
                </a:solidFill>
              </a:rPr>
              <a:t> de </a:t>
            </a:r>
            <a:r>
              <a:rPr lang="en" sz="2400">
                <a:solidFill>
                  <a:srgbClr val="F1C232"/>
                </a:solidFill>
              </a:rPr>
              <a:t>péng</a:t>
            </a:r>
            <a:r>
              <a:rPr lang="en" sz="2400">
                <a:solidFill>
                  <a:srgbClr val="FFFFFF"/>
                </a:solidFill>
              </a:rPr>
              <a:t>you。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我有来自美国的朋友。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A84F"/>
                </a:solidFill>
              </a:rPr>
              <a:t>wǒ yǒu</a:t>
            </a:r>
            <a:r>
              <a:rPr lang="en" sz="2400">
                <a:solidFill>
                  <a:srgbClr val="FFFFFF"/>
                </a:solidFill>
              </a:rPr>
              <a:t> </a:t>
            </a:r>
            <a:r>
              <a:rPr lang="en" sz="2400">
                <a:solidFill>
                  <a:srgbClr val="F1C232"/>
                </a:solidFill>
              </a:rPr>
              <a:t>lái</a:t>
            </a:r>
            <a:r>
              <a:rPr lang="en" sz="2400">
                <a:solidFill>
                  <a:srgbClr val="0000FF"/>
                </a:solidFill>
              </a:rPr>
              <a:t>zì</a:t>
            </a:r>
            <a:r>
              <a:rPr lang="en" sz="2400">
                <a:solidFill>
                  <a:srgbClr val="FFFFFF"/>
                </a:solidFill>
              </a:rPr>
              <a:t> </a:t>
            </a:r>
            <a:r>
              <a:rPr lang="en" sz="2400">
                <a:solidFill>
                  <a:srgbClr val="6AA84F"/>
                </a:solidFill>
              </a:rPr>
              <a:t>měi</a:t>
            </a:r>
            <a:r>
              <a:rPr lang="en" sz="2400">
                <a:solidFill>
                  <a:srgbClr val="F1C232"/>
                </a:solidFill>
              </a:rPr>
              <a:t>guó</a:t>
            </a:r>
            <a:r>
              <a:rPr lang="en" sz="2400">
                <a:solidFill>
                  <a:srgbClr val="FFFFFF"/>
                </a:solidFill>
              </a:rPr>
              <a:t> de </a:t>
            </a:r>
            <a:r>
              <a:rPr lang="en" sz="2400">
                <a:solidFill>
                  <a:srgbClr val="F1C232"/>
                </a:solidFill>
              </a:rPr>
              <a:t>péng</a:t>
            </a:r>
            <a:r>
              <a:rPr lang="en" sz="2400">
                <a:solidFill>
                  <a:srgbClr val="FFFFFF"/>
                </a:solidFill>
              </a:rPr>
              <a:t>you。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427" name="Google Shape;1427;p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32350"/>
            <a:ext cx="3673700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875"/>
            <a:ext cx="367370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Google Shape;1429;p2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227800"/>
            <a:ext cx="3673700" cy="184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Google Shape;1430;p2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9821" y="0"/>
            <a:ext cx="3274179" cy="184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lin ang="5400012" scaled="0"/>
        </a:grad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211"/>
          <p:cNvSpPr txBox="1">
            <a:spLocks noGrp="1"/>
          </p:cNvSpPr>
          <p:nvPr>
            <p:ph type="body" idx="1"/>
          </p:nvPr>
        </p:nvSpPr>
        <p:spPr>
          <a:xfrm>
            <a:off x="290750" y="764950"/>
            <a:ext cx="4213200" cy="3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这是我的先生。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00FF"/>
                </a:solidFill>
              </a:rPr>
              <a:t>zhèshì </a:t>
            </a:r>
            <a:r>
              <a:rPr lang="en" sz="2400">
                <a:solidFill>
                  <a:srgbClr val="6AA84F"/>
                </a:solidFill>
              </a:rPr>
              <a:t>wǒ</a:t>
            </a:r>
            <a:r>
              <a:rPr lang="en" sz="2400">
                <a:solidFill>
                  <a:srgbClr val="FFFFFF"/>
                </a:solidFill>
              </a:rPr>
              <a:t>de </a:t>
            </a:r>
            <a:r>
              <a:rPr lang="en" sz="2400">
                <a:solidFill>
                  <a:srgbClr val="FF0000"/>
                </a:solidFill>
              </a:rPr>
              <a:t>xiān</a:t>
            </a:r>
            <a:r>
              <a:rPr lang="en" sz="2400">
                <a:solidFill>
                  <a:srgbClr val="FFFFFF"/>
                </a:solidFill>
              </a:rPr>
              <a:t>sheng。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他的名字叫菲利普。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0000"/>
                </a:solidFill>
              </a:rPr>
              <a:t>tā </a:t>
            </a:r>
            <a:r>
              <a:rPr lang="en" sz="2400">
                <a:solidFill>
                  <a:srgbClr val="FFFFFF"/>
                </a:solidFill>
              </a:rPr>
              <a:t>de </a:t>
            </a:r>
            <a:r>
              <a:rPr lang="en" sz="2400">
                <a:solidFill>
                  <a:srgbClr val="F1C232"/>
                </a:solidFill>
              </a:rPr>
              <a:t>míng</a:t>
            </a:r>
            <a:r>
              <a:rPr lang="en" sz="2400">
                <a:solidFill>
                  <a:srgbClr val="FFFFFF"/>
                </a:solidFill>
              </a:rPr>
              <a:t>zi </a:t>
            </a:r>
            <a:r>
              <a:rPr lang="en" sz="2400">
                <a:solidFill>
                  <a:srgbClr val="0000FF"/>
                </a:solidFill>
              </a:rPr>
              <a:t>jiào </a:t>
            </a:r>
            <a:r>
              <a:rPr lang="en" sz="2400">
                <a:solidFill>
                  <a:srgbClr val="FF0000"/>
                </a:solidFill>
              </a:rPr>
              <a:t>fēi</a:t>
            </a:r>
            <a:r>
              <a:rPr lang="en" sz="2400">
                <a:solidFill>
                  <a:srgbClr val="0000FF"/>
                </a:solidFill>
              </a:rPr>
              <a:t>lì</a:t>
            </a:r>
            <a:r>
              <a:rPr lang="en" sz="2400">
                <a:solidFill>
                  <a:srgbClr val="6AA84F"/>
                </a:solidFill>
              </a:rPr>
              <a:t>pǔ。</a:t>
            </a:r>
            <a:endParaRPr sz="2400"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他是王子。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0000"/>
                </a:solidFill>
              </a:rPr>
              <a:t>tā</a:t>
            </a:r>
            <a:r>
              <a:rPr lang="en" sz="2400">
                <a:solidFill>
                  <a:srgbClr val="FFFFFF"/>
                </a:solidFill>
              </a:rPr>
              <a:t> </a:t>
            </a:r>
            <a:r>
              <a:rPr lang="en" sz="2400">
                <a:solidFill>
                  <a:srgbClr val="0000FF"/>
                </a:solidFill>
              </a:rPr>
              <a:t>shì</a:t>
            </a:r>
            <a:r>
              <a:rPr lang="en" sz="2400">
                <a:solidFill>
                  <a:srgbClr val="FFFFFF"/>
                </a:solidFill>
              </a:rPr>
              <a:t> </a:t>
            </a:r>
            <a:r>
              <a:rPr lang="en" sz="2400">
                <a:solidFill>
                  <a:srgbClr val="F1C232"/>
                </a:solidFill>
              </a:rPr>
              <a:t>wáng</a:t>
            </a:r>
            <a:r>
              <a:rPr lang="en" sz="2400">
                <a:solidFill>
                  <a:srgbClr val="6AA84F"/>
                </a:solidFill>
              </a:rPr>
              <a:t>zǐ。</a:t>
            </a:r>
            <a:endParaRPr sz="2400"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36" name="Google Shape;1436;p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9000" y="0"/>
            <a:ext cx="30861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5"/>
          <p:cNvSpPr txBox="1">
            <a:spLocks noGrp="1"/>
          </p:cNvSpPr>
          <p:nvPr>
            <p:ph type="body" idx="1"/>
          </p:nvPr>
        </p:nvSpPr>
        <p:spPr>
          <a:xfrm>
            <a:off x="311700" y="496850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yǒu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sì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kǒu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rén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我 有 四口 人 。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zhè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shì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de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bà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ba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mā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ma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5"/>
              </a:rPr>
              <a:t>jiě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6"/>
              </a:rPr>
              <a:t>jie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7"/>
              </a:rPr>
              <a:t>hè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这是 我的 爸爸 ， 妈妈 ， 姐姐 ， 和 我 。 </a:t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de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5"/>
              </a:rPr>
              <a:t>jiě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6"/>
              </a:rPr>
              <a:t>jie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8"/>
              </a:rPr>
              <a:t>jiào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9"/>
              </a:rPr>
              <a:t>dān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0"/>
              </a:rPr>
              <a:t>ní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1"/>
              </a:rPr>
              <a:t>sī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我的 姐姐 叫 丹尼斯 。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4" name="Google Shape;284;p5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645325" y="313650"/>
            <a:ext cx="1513256" cy="1513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443200" y="3178100"/>
            <a:ext cx="1907907" cy="127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lin ang="5400012" scaled="0"/>
        </a:gradFill>
        <a:effectLst/>
      </p:bgPr>
    </p:bg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212"/>
          <p:cNvSpPr txBox="1">
            <a:spLocks noGrp="1"/>
          </p:cNvSpPr>
          <p:nvPr>
            <p:ph type="body" idx="1"/>
          </p:nvPr>
        </p:nvSpPr>
        <p:spPr>
          <a:xfrm>
            <a:off x="240900" y="408500"/>
            <a:ext cx="5520000" cy="25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他的生日是1921年6月10日。</a:t>
            </a:r>
            <a:r>
              <a:rPr lang="en" sz="2400">
                <a:solidFill>
                  <a:srgbClr val="212529"/>
                </a:solidFill>
              </a:rPr>
              <a:t> </a:t>
            </a:r>
            <a:endParaRPr sz="2400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0000"/>
                </a:solidFill>
              </a:rPr>
              <a:t>t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hlinkClick r:id="rId3"/>
              </a:rPr>
              <a:t>ā</a:t>
            </a:r>
            <a:r>
              <a:rPr lang="en"/>
              <a:t> </a:t>
            </a:r>
            <a:r>
              <a:rPr lang="en" sz="2400">
                <a:solidFill>
                  <a:srgbClr val="FFFFFF"/>
                </a:solidFill>
                <a:uFill>
                  <a:noFill/>
                </a:uFill>
                <a:hlinkClick r:id="rId4"/>
              </a:rPr>
              <a:t>de</a:t>
            </a:r>
            <a:r>
              <a:rPr lang="en"/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hlinkClick r:id="rId5"/>
              </a:rPr>
              <a:t>shēng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6"/>
              </a:rPr>
              <a:t>rì</a:t>
            </a:r>
            <a:r>
              <a:rPr lang="en"/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7"/>
              </a:rPr>
              <a:t>shì</a:t>
            </a:r>
            <a:r>
              <a:rPr lang="en"/>
              <a:t> </a:t>
            </a:r>
            <a:r>
              <a:rPr lang="en" sz="2400">
                <a:solidFill>
                  <a:srgbClr val="FFFFFF"/>
                </a:solidFill>
              </a:rPr>
              <a:t>1921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8"/>
              </a:rPr>
              <a:t>nián</a:t>
            </a:r>
            <a:r>
              <a:rPr lang="en"/>
              <a:t> </a:t>
            </a:r>
            <a:r>
              <a:rPr lang="en" sz="2400">
                <a:solidFill>
                  <a:srgbClr val="FFFFFF"/>
                </a:solidFill>
              </a:rPr>
              <a:t>6</a:t>
            </a:r>
            <a:r>
              <a:rPr lang="en"/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9"/>
              </a:rPr>
              <a:t>yuè</a:t>
            </a:r>
            <a:r>
              <a:rPr lang="en"/>
              <a:t> </a:t>
            </a:r>
            <a:r>
              <a:rPr lang="en" sz="2400">
                <a:solidFill>
                  <a:srgbClr val="FFFFFF"/>
                </a:solidFill>
              </a:rPr>
              <a:t>10</a:t>
            </a:r>
            <a:r>
              <a:rPr lang="en" sz="2400"/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6"/>
              </a:rPr>
              <a:t>rì</a:t>
            </a:r>
            <a:r>
              <a:rPr lang="en" sz="2400">
                <a:solidFill>
                  <a:srgbClr val="212529"/>
                </a:solidFill>
              </a:rPr>
              <a:t> </a:t>
            </a:r>
            <a:endParaRPr sz="2400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他 97 岁。 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t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hlinkClick r:id="rId3"/>
              </a:rPr>
              <a:t>ā</a:t>
            </a:r>
            <a:r>
              <a:rPr lang="en"/>
              <a:t> </a:t>
            </a:r>
            <a:r>
              <a:rPr lang="en" sz="2400">
                <a:solidFill>
                  <a:srgbClr val="FFFFFF"/>
                </a:solidFill>
              </a:rPr>
              <a:t>97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10"/>
              </a:rPr>
              <a:t>suì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FFFFFF"/>
                </a:solidFill>
              </a:rPr>
              <a:t>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pic>
        <p:nvPicPr>
          <p:cNvPr id="1442" name="Google Shape;1442;p2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31850" y="1423650"/>
            <a:ext cx="4688450" cy="35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lin ang="5400012" scaled="0"/>
        </a:gradFill>
        <a:effectLst/>
      </p:bgPr>
    </p:bg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213"/>
          <p:cNvSpPr txBox="1">
            <a:spLocks noGrp="1"/>
          </p:cNvSpPr>
          <p:nvPr>
            <p:ph type="body" idx="1"/>
          </p:nvPr>
        </p:nvSpPr>
        <p:spPr>
          <a:xfrm>
            <a:off x="240925" y="1602575"/>
            <a:ext cx="6978300" cy="20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我有一个爸爸和妈妈。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6AA84F"/>
                </a:solidFill>
              </a:rPr>
              <a:t>wǒ yǒu</a:t>
            </a:r>
            <a:r>
              <a:rPr lang="en" sz="2400">
                <a:solidFill>
                  <a:srgbClr val="FFFFFF"/>
                </a:solidFill>
              </a:rPr>
              <a:t> </a:t>
            </a:r>
            <a:r>
              <a:rPr lang="en" sz="2400">
                <a:solidFill>
                  <a:srgbClr val="F1C232"/>
                </a:solidFill>
              </a:rPr>
              <a:t>yí</a:t>
            </a:r>
            <a:r>
              <a:rPr lang="en" sz="2400">
                <a:solidFill>
                  <a:srgbClr val="0000FF"/>
                </a:solidFill>
              </a:rPr>
              <a:t>gè</a:t>
            </a:r>
            <a:r>
              <a:rPr lang="en" sz="2400">
                <a:solidFill>
                  <a:srgbClr val="FFFFFF"/>
                </a:solidFill>
              </a:rPr>
              <a:t> </a:t>
            </a:r>
            <a:r>
              <a:rPr lang="en" sz="2400">
                <a:solidFill>
                  <a:srgbClr val="0000FF"/>
                </a:solidFill>
              </a:rPr>
              <a:t>bà</a:t>
            </a:r>
            <a:r>
              <a:rPr lang="en" sz="2400">
                <a:solidFill>
                  <a:srgbClr val="FFFFFF"/>
                </a:solidFill>
              </a:rPr>
              <a:t>ba hè māma。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我有一个妹妹。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6AA84F"/>
                </a:solidFill>
              </a:rPr>
              <a:t>wǒ yǒu </a:t>
            </a:r>
            <a:r>
              <a:rPr lang="en" sz="2400">
                <a:solidFill>
                  <a:srgbClr val="F1C232"/>
                </a:solidFill>
              </a:rPr>
              <a:t>yí</a:t>
            </a:r>
            <a:r>
              <a:rPr lang="en" sz="2400">
                <a:solidFill>
                  <a:srgbClr val="0000FF"/>
                </a:solidFill>
              </a:rPr>
              <a:t>gè mèi</a:t>
            </a:r>
            <a:r>
              <a:rPr lang="en" sz="2400">
                <a:solidFill>
                  <a:srgbClr val="FFFFFF"/>
                </a:solidFill>
              </a:rPr>
              <a:t>mei。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我的爸爸妈妈和妹妹都死了。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6AA84F"/>
                </a:solidFill>
              </a:rPr>
              <a:t>wǒ</a:t>
            </a:r>
            <a:r>
              <a:rPr lang="en" sz="2400">
                <a:solidFill>
                  <a:srgbClr val="FFFFFF"/>
                </a:solidFill>
              </a:rPr>
              <a:t>de </a:t>
            </a:r>
            <a:r>
              <a:rPr lang="en" sz="2400">
                <a:solidFill>
                  <a:srgbClr val="0000FF"/>
                </a:solidFill>
              </a:rPr>
              <a:t>bà</a:t>
            </a:r>
            <a:r>
              <a:rPr lang="en" sz="2400">
                <a:solidFill>
                  <a:srgbClr val="FFFFFF"/>
                </a:solidFill>
              </a:rPr>
              <a:t>ba </a:t>
            </a:r>
            <a:r>
              <a:rPr lang="en" sz="2400">
                <a:solidFill>
                  <a:srgbClr val="FF0000"/>
                </a:solidFill>
              </a:rPr>
              <a:t>mā</a:t>
            </a:r>
            <a:r>
              <a:rPr lang="en" sz="2400">
                <a:solidFill>
                  <a:srgbClr val="FFFFFF"/>
                </a:solidFill>
              </a:rPr>
              <a:t>ma </a:t>
            </a:r>
            <a:r>
              <a:rPr lang="en" sz="2400">
                <a:solidFill>
                  <a:srgbClr val="0000FF"/>
                </a:solidFill>
              </a:rPr>
              <a:t>hè</a:t>
            </a:r>
            <a:r>
              <a:rPr lang="en" sz="2400">
                <a:solidFill>
                  <a:srgbClr val="FFFFFF"/>
                </a:solidFill>
              </a:rPr>
              <a:t> </a:t>
            </a:r>
            <a:r>
              <a:rPr lang="en" sz="2400">
                <a:solidFill>
                  <a:srgbClr val="0000FF"/>
                </a:solidFill>
              </a:rPr>
              <a:t>mèi</a:t>
            </a:r>
            <a:r>
              <a:rPr lang="en" sz="2400">
                <a:solidFill>
                  <a:srgbClr val="FFFFFF"/>
                </a:solidFill>
              </a:rPr>
              <a:t>mei </a:t>
            </a:r>
            <a:r>
              <a:rPr lang="en" sz="2400">
                <a:solidFill>
                  <a:srgbClr val="FF0000"/>
                </a:solidFill>
              </a:rPr>
              <a:t>dōu</a:t>
            </a:r>
            <a:r>
              <a:rPr lang="en" sz="2400">
                <a:solidFill>
                  <a:srgbClr val="FFFFFF"/>
                </a:solidFill>
              </a:rPr>
              <a:t> </a:t>
            </a:r>
            <a:r>
              <a:rPr lang="en" sz="2400">
                <a:solidFill>
                  <a:srgbClr val="6AA84F"/>
                </a:solidFill>
              </a:rPr>
              <a:t>sǐ </a:t>
            </a:r>
            <a:r>
              <a:rPr lang="en" sz="2400">
                <a:solidFill>
                  <a:srgbClr val="FFFFFF"/>
                </a:solidFill>
              </a:rPr>
              <a:t>le。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48" name="Google Shape;1448;p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6950" y="180650"/>
            <a:ext cx="4546175" cy="356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lin ang="5400012" scaled="0"/>
        </a:grad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214"/>
          <p:cNvSpPr txBox="1">
            <a:spLocks noGrp="1"/>
          </p:cNvSpPr>
          <p:nvPr>
            <p:ph type="body" idx="1"/>
          </p:nvPr>
        </p:nvSpPr>
        <p:spPr>
          <a:xfrm>
            <a:off x="395500" y="1393125"/>
            <a:ext cx="37524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我有一个 女儿。 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A84F"/>
                </a:solidFill>
              </a:rPr>
              <a:t>wǒ yǒu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F1C232"/>
                </a:solidFill>
              </a:rPr>
              <a:t>yí</a:t>
            </a:r>
            <a:r>
              <a:rPr lang="en" sz="2400">
                <a:solidFill>
                  <a:srgbClr val="0000FF"/>
                </a:solidFill>
              </a:rPr>
              <a:t>gè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6AA84F"/>
                </a:solidFill>
              </a:rPr>
              <a:t>nǚ</a:t>
            </a:r>
            <a:r>
              <a:rPr lang="en" sz="2400">
                <a:solidFill>
                  <a:srgbClr val="F1C232"/>
                </a:solidFill>
              </a:rPr>
              <a:t>ér。</a:t>
            </a:r>
            <a:endParaRPr sz="2400">
              <a:solidFill>
                <a:srgbClr val="F1C23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我有三个儿子。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AA84F"/>
                </a:solidFill>
              </a:rPr>
              <a:t>wǒ yǒu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FF0000"/>
                </a:solidFill>
              </a:rPr>
              <a:t>sān</a:t>
            </a:r>
            <a:r>
              <a:rPr lang="en" sz="2400">
                <a:solidFill>
                  <a:srgbClr val="0000FF"/>
                </a:solidFill>
              </a:rPr>
              <a:t>gè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F1C232"/>
                </a:solidFill>
              </a:rPr>
              <a:t>ér</a:t>
            </a:r>
            <a:r>
              <a:rPr lang="en" sz="2400">
                <a:solidFill>
                  <a:srgbClr val="FFFFFF"/>
                </a:solidFill>
              </a:rPr>
              <a:t>zi。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454" name="Google Shape;1454;p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188" y="683500"/>
            <a:ext cx="5664713" cy="37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lin ang="5400012" scaled="0"/>
        </a:gra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215"/>
          <p:cNvSpPr txBox="1">
            <a:spLocks noGrp="1"/>
          </p:cNvSpPr>
          <p:nvPr>
            <p:ph type="body" idx="1"/>
          </p:nvPr>
        </p:nvSpPr>
        <p:spPr>
          <a:xfrm>
            <a:off x="3820500" y="562175"/>
            <a:ext cx="5323500" cy="36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</a:rPr>
              <a:t>w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3"/>
              </a:rPr>
              <a:t>ǒ</a:t>
            </a:r>
            <a:r>
              <a:rPr lang="en"/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4"/>
              </a:rPr>
              <a:t>nǚ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5"/>
              </a:rPr>
              <a:t>ér</a:t>
            </a:r>
            <a:r>
              <a:rPr lang="en"/>
              <a:t> </a:t>
            </a:r>
            <a:r>
              <a:rPr lang="en" sz="2400">
                <a:solidFill>
                  <a:srgbClr val="FFFFFF"/>
                </a:solidFill>
                <a:uFill>
                  <a:noFill/>
                </a:uFill>
                <a:hlinkClick r:id="rId6"/>
              </a:rPr>
              <a:t>de</a:t>
            </a:r>
            <a:r>
              <a:rPr lang="en"/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7"/>
              </a:rPr>
              <a:t>míng</a:t>
            </a:r>
            <a:r>
              <a:rPr lang="en" sz="2400">
                <a:solidFill>
                  <a:srgbClr val="FFFFFF"/>
                </a:solidFill>
                <a:uFill>
                  <a:noFill/>
                </a:uFill>
                <a:hlinkClick r:id="rId8"/>
              </a:rPr>
              <a:t>zi</a:t>
            </a:r>
            <a:r>
              <a:rPr lang="en">
                <a:solidFill>
                  <a:srgbClr val="FFFFFF"/>
                </a:solidFill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9"/>
              </a:rPr>
              <a:t>jiào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hlinkClick r:id="rId10"/>
              </a:rPr>
              <a:t>Ān</a:t>
            </a:r>
            <a:r>
              <a:rPr lang="en"/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hlinkClick r:id="rId11"/>
              </a:rPr>
              <a:t>nī</a:t>
            </a:r>
            <a:r>
              <a:rPr lang="en" sz="2400">
                <a:solidFill>
                  <a:srgbClr val="FFFFFF"/>
                </a:solidFill>
              </a:rPr>
              <a:t> (Anne)。</a:t>
            </a:r>
            <a:r>
              <a:rPr lang="en" sz="2400">
                <a:solidFill>
                  <a:srgbClr val="212529"/>
                </a:solidFill>
                <a:highlight>
                  <a:srgbClr val="FFFFFF"/>
                </a:highlight>
              </a:rPr>
              <a:t> </a:t>
            </a:r>
            <a:endParaRPr sz="24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我女儿的名字叫安妮。</a:t>
            </a:r>
            <a:endParaRPr sz="2400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</a:rPr>
              <a:t>w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3"/>
              </a:rPr>
              <a:t>ǒ</a:t>
            </a:r>
            <a:r>
              <a:rPr lang="en"/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5"/>
              </a:rPr>
              <a:t>ér</a:t>
            </a:r>
            <a:r>
              <a:rPr lang="en" sz="2400">
                <a:solidFill>
                  <a:srgbClr val="FFFFFF"/>
                </a:solidFill>
                <a:uFill>
                  <a:noFill/>
                </a:uFill>
                <a:hlinkClick r:id="rId8"/>
              </a:rPr>
              <a:t>zi</a:t>
            </a:r>
            <a:r>
              <a:rPr lang="en"/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9"/>
              </a:rPr>
              <a:t>jiào</a:t>
            </a:r>
            <a:r>
              <a:rPr lang="en"/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12"/>
              </a:rPr>
              <a:t>chá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13"/>
              </a:rPr>
              <a:t>ěr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hlinkClick r:id="rId14"/>
              </a:rPr>
              <a:t>sī</a:t>
            </a:r>
            <a:r>
              <a:rPr lang="en" sz="2400">
                <a:solidFill>
                  <a:srgbClr val="FFFFFF"/>
                </a:solidFill>
              </a:rPr>
              <a:t> (Charles)。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我儿子叫查尔斯。</a:t>
            </a:r>
            <a:endParaRPr sz="2400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</a:rPr>
              <a:t>w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3"/>
              </a:rPr>
              <a:t>ǒ</a:t>
            </a:r>
            <a:r>
              <a:rPr lang="en"/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5"/>
              </a:rPr>
              <a:t>ér</a:t>
            </a:r>
            <a:r>
              <a:rPr lang="en" sz="2400">
                <a:solidFill>
                  <a:srgbClr val="FFFFFF"/>
                </a:solidFill>
                <a:uFill>
                  <a:noFill/>
                </a:uFill>
                <a:hlinkClick r:id="rId8"/>
              </a:rPr>
              <a:t>zi</a:t>
            </a:r>
            <a:r>
              <a:rPr lang="en"/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9"/>
              </a:rPr>
              <a:t>jiào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hlinkClick r:id="rId10"/>
              </a:rPr>
              <a:t>Ān</a:t>
            </a:r>
            <a:r>
              <a:rPr lang="en"/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15"/>
              </a:rPr>
              <a:t>dé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16"/>
              </a:rPr>
              <a:t>lǔ</a:t>
            </a:r>
            <a:r>
              <a:rPr lang="en" sz="2400">
                <a:solidFill>
                  <a:srgbClr val="FFFFFF"/>
                </a:solidFill>
              </a:rPr>
              <a:t> (Andrew)。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我儿子叫安德鲁。</a:t>
            </a:r>
            <a:endParaRPr sz="2400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</a:rPr>
              <a:t>w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3"/>
              </a:rPr>
              <a:t>ǒ</a:t>
            </a:r>
            <a:r>
              <a:rPr lang="en"/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5"/>
              </a:rPr>
              <a:t>ér</a:t>
            </a:r>
            <a:r>
              <a:rPr lang="en" sz="2400">
                <a:solidFill>
                  <a:srgbClr val="FFFFFF"/>
                </a:solidFill>
                <a:uFill>
                  <a:noFill/>
                </a:uFill>
                <a:hlinkClick r:id="rId8"/>
              </a:rPr>
              <a:t>zi</a:t>
            </a:r>
            <a:r>
              <a:rPr lang="en"/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9"/>
              </a:rPr>
              <a:t>jiào</a:t>
            </a:r>
            <a:r>
              <a:rPr lang="en"/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17"/>
              </a:rPr>
              <a:t>Àì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15"/>
              </a:rPr>
              <a:t>dé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18"/>
              </a:rPr>
              <a:t>huá</a:t>
            </a:r>
            <a:r>
              <a:rPr lang="en" sz="2400">
                <a:solidFill>
                  <a:srgbClr val="F3F3F3"/>
                </a:solidFill>
              </a:rPr>
              <a:t> (Edward)。 </a:t>
            </a:r>
            <a:endParaRPr sz="240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我儿子叫爱德华。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460" name="Google Shape;1460;p21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0" y="2571750"/>
            <a:ext cx="1743075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Google Shape;1461;p215"/>
          <p:cNvPicPr preferRelativeResize="0"/>
          <p:nvPr/>
        </p:nvPicPr>
        <p:blipFill rotWithShape="1">
          <a:blip r:embed="rId20">
            <a:alphaModFix/>
          </a:blip>
          <a:srcRect t="-5590" b="5589"/>
          <a:stretch/>
        </p:blipFill>
        <p:spPr>
          <a:xfrm>
            <a:off x="1763663" y="2399376"/>
            <a:ext cx="1733550" cy="274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p21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758913" y="-12"/>
            <a:ext cx="1743075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21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0" y="-42862"/>
            <a:ext cx="1743075" cy="2614613"/>
          </a:xfrm>
          <a:prstGeom prst="rect">
            <a:avLst/>
          </a:prstGeom>
          <a:noFill/>
          <a:ln>
            <a:noFill/>
          </a:ln>
        </p:spPr>
      </p:pic>
      <p:sp>
        <p:nvSpPr>
          <p:cNvPr id="1464" name="Google Shape;1464;p215"/>
          <p:cNvSpPr/>
          <p:nvPr/>
        </p:nvSpPr>
        <p:spPr>
          <a:xfrm rot="-10063111">
            <a:off x="1318834" y="259138"/>
            <a:ext cx="2623234" cy="593724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215"/>
          <p:cNvSpPr/>
          <p:nvPr/>
        </p:nvSpPr>
        <p:spPr>
          <a:xfrm rot="-1814466">
            <a:off x="2826713" y="2658191"/>
            <a:ext cx="1129974" cy="378443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215"/>
          <p:cNvSpPr/>
          <p:nvPr/>
        </p:nvSpPr>
        <p:spPr>
          <a:xfrm rot="-9876036">
            <a:off x="937262" y="3691550"/>
            <a:ext cx="3113583" cy="964644"/>
          </a:xfrm>
          <a:prstGeom prst="bentArrow">
            <a:avLst>
              <a:gd name="adj1" fmla="val 25000"/>
              <a:gd name="adj2" fmla="val 23867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215"/>
          <p:cNvSpPr/>
          <p:nvPr/>
        </p:nvSpPr>
        <p:spPr>
          <a:xfrm rot="1664129">
            <a:off x="2905658" y="1259201"/>
            <a:ext cx="972087" cy="366747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lin ang="5400012" scaled="0"/>
        </a:gradFill>
        <a:effectLst/>
      </p:bgPr>
    </p:bg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216"/>
          <p:cNvSpPr txBox="1">
            <a:spLocks noGrp="1"/>
          </p:cNvSpPr>
          <p:nvPr>
            <p:ph type="body" idx="1"/>
          </p:nvPr>
        </p:nvSpPr>
        <p:spPr>
          <a:xfrm>
            <a:off x="157125" y="2543813"/>
            <a:ext cx="3123900" cy="24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4"/>
              </a:rPr>
              <a:t>yǒu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5"/>
              </a:rPr>
              <a:t>sì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6"/>
              </a:rPr>
              <a:t>gè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hlinkClick r:id="rId7"/>
              </a:rPr>
              <a:t>sūn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8"/>
              </a:rPr>
              <a:t>zǐ</a:t>
            </a:r>
            <a:r>
              <a:rPr lang="en" sz="2400">
                <a:solidFill>
                  <a:srgbClr val="FFFFFF"/>
                </a:solidFill>
              </a:rPr>
              <a:t>。</a:t>
            </a:r>
            <a:r>
              <a:rPr lang="en" sz="2400">
                <a:solidFill>
                  <a:srgbClr val="212529"/>
                </a:solidFill>
              </a:rPr>
              <a:t> </a:t>
            </a:r>
            <a:endParaRPr sz="2400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我有四个孙子 。</a:t>
            </a:r>
            <a:endParaRPr sz="2400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4"/>
              </a:rPr>
              <a:t>yǒu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5"/>
              </a:rPr>
              <a:t>sì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6"/>
              </a:rPr>
              <a:t>gè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hlinkClick r:id="rId7"/>
              </a:rPr>
              <a:t>sūn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9"/>
              </a:rPr>
              <a:t>nǚ</a:t>
            </a:r>
            <a:r>
              <a:rPr lang="en" sz="2400">
                <a:solidFill>
                  <a:srgbClr val="FFFFFF"/>
                </a:solidFill>
              </a:rPr>
              <a:t>。</a:t>
            </a:r>
            <a:r>
              <a:rPr lang="en" sz="2400">
                <a:solidFill>
                  <a:srgbClr val="212529"/>
                </a:solidFill>
              </a:rPr>
              <a:t> </a:t>
            </a:r>
            <a:endParaRPr sz="2400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我有四个孙女 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pic>
        <p:nvPicPr>
          <p:cNvPr id="1473" name="Google Shape;1473;p2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67302" y="0"/>
            <a:ext cx="1838250" cy="239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2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" y="0"/>
            <a:ext cx="1914525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Google Shape;1475;p2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29050" y="0"/>
            <a:ext cx="1838250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Google Shape;1476;p2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914513" y="-12"/>
            <a:ext cx="1914525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7" name="Google Shape;1477;p2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192925" y="2420875"/>
            <a:ext cx="2242950" cy="26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8" name="Google Shape;1478;p2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435875" y="2390775"/>
            <a:ext cx="1833575" cy="274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9" name="Google Shape;1479;p2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300912" y="2343313"/>
            <a:ext cx="1914525" cy="278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0" name="Google Shape;1480;p216"/>
          <p:cNvPicPr preferRelativeResize="0"/>
          <p:nvPr/>
        </p:nvPicPr>
        <p:blipFill rotWithShape="1">
          <a:blip r:embed="rId17">
            <a:alphaModFix/>
          </a:blip>
          <a:srcRect t="10549" b="-3167"/>
          <a:stretch/>
        </p:blipFill>
        <p:spPr>
          <a:xfrm>
            <a:off x="7372350" y="-1"/>
            <a:ext cx="1771650" cy="239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lin ang="5400012" scaled="0"/>
        </a:gradFill>
        <a:effectLst/>
      </p:bgPr>
    </p:bg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217"/>
          <p:cNvSpPr txBox="1">
            <a:spLocks noGrp="1"/>
          </p:cNvSpPr>
          <p:nvPr>
            <p:ph type="body" idx="1"/>
          </p:nvPr>
        </p:nvSpPr>
        <p:spPr>
          <a:xfrm>
            <a:off x="136150" y="1989100"/>
            <a:ext cx="4702800" cy="19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4"/>
              </a:rPr>
              <a:t>yǒu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hlinkClick r:id="rId5"/>
              </a:rPr>
              <a:t>qī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6"/>
              </a:rPr>
              <a:t>gè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hlinkClick r:id="rId7"/>
              </a:rPr>
              <a:t>zēng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hlinkClick r:id="rId8"/>
              </a:rPr>
              <a:t>sūn</a:t>
            </a:r>
            <a:r>
              <a:rPr lang="en" sz="2400">
                <a:solidFill>
                  <a:srgbClr val="FFFFFF"/>
                </a:solidFill>
              </a:rPr>
              <a:t>。</a:t>
            </a:r>
            <a:r>
              <a:rPr lang="en" sz="2400">
                <a:solidFill>
                  <a:srgbClr val="212529"/>
                </a:solidFill>
              </a:rPr>
              <a:t> </a:t>
            </a:r>
            <a:endParaRPr sz="2400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我 有 7 个 曾孙 。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9"/>
              </a:rPr>
              <a:t>liǎng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6"/>
              </a:rPr>
              <a:t>gè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10"/>
              </a:rPr>
              <a:t>nán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11"/>
              </a:rPr>
              <a:t>hái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12"/>
              </a:rPr>
              <a:t>hè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13"/>
              </a:rPr>
              <a:t>wǔ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6"/>
              </a:rPr>
              <a:t>gè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14"/>
              </a:rPr>
              <a:t>nǚ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11"/>
              </a:rPr>
              <a:t>hái</a:t>
            </a:r>
            <a:r>
              <a:rPr lang="en" sz="2400">
                <a:solidFill>
                  <a:srgbClr val="FFFFFF"/>
                </a:solidFill>
              </a:rPr>
              <a:t>。</a:t>
            </a:r>
            <a:r>
              <a:rPr lang="en" sz="2400">
                <a:solidFill>
                  <a:srgbClr val="212529"/>
                </a:solidFill>
              </a:rPr>
              <a:t> </a:t>
            </a:r>
            <a:endParaRPr sz="2400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两个 男孩 和 5 个 女孩 。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486" name="Google Shape;1486;p217"/>
          <p:cNvPicPr preferRelativeResize="0"/>
          <p:nvPr/>
        </p:nvPicPr>
        <p:blipFill rotWithShape="1">
          <a:blip r:embed="rId15">
            <a:alphaModFix/>
          </a:blip>
          <a:srcRect b="45557"/>
          <a:stretch/>
        </p:blipFill>
        <p:spPr>
          <a:xfrm>
            <a:off x="7171975" y="22162"/>
            <a:ext cx="1948350" cy="181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Google Shape;1487;p217"/>
          <p:cNvPicPr preferRelativeResize="0"/>
          <p:nvPr/>
        </p:nvPicPr>
        <p:blipFill rotWithShape="1">
          <a:blip r:embed="rId16">
            <a:alphaModFix/>
          </a:blip>
          <a:srcRect l="38515" r="6860" b="23617"/>
          <a:stretch/>
        </p:blipFill>
        <p:spPr>
          <a:xfrm>
            <a:off x="6993988" y="1834013"/>
            <a:ext cx="2304325" cy="181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8" name="Google Shape;1488;p217"/>
          <p:cNvPicPr preferRelativeResize="0"/>
          <p:nvPr/>
        </p:nvPicPr>
        <p:blipFill rotWithShape="1">
          <a:blip r:embed="rId17">
            <a:alphaModFix/>
          </a:blip>
          <a:srcRect l="14655" r="18606"/>
          <a:stretch/>
        </p:blipFill>
        <p:spPr>
          <a:xfrm>
            <a:off x="5073250" y="3566025"/>
            <a:ext cx="18434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9" name="Google Shape;1489;p217"/>
          <p:cNvPicPr preferRelativeResize="0"/>
          <p:nvPr/>
        </p:nvPicPr>
        <p:blipFill rotWithShape="1">
          <a:blip r:embed="rId18">
            <a:alphaModFix/>
          </a:blip>
          <a:srcRect l="18321" r="23569"/>
          <a:stretch/>
        </p:blipFill>
        <p:spPr>
          <a:xfrm>
            <a:off x="5073248" y="1834000"/>
            <a:ext cx="1920750" cy="17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p217"/>
          <p:cNvPicPr preferRelativeResize="0"/>
          <p:nvPr/>
        </p:nvPicPr>
        <p:blipFill rotWithShape="1">
          <a:blip r:embed="rId19">
            <a:alphaModFix/>
          </a:blip>
          <a:srcRect l="13045" r="15942"/>
          <a:stretch/>
        </p:blipFill>
        <p:spPr>
          <a:xfrm>
            <a:off x="5073249" y="22150"/>
            <a:ext cx="2076900" cy="181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p217"/>
          <p:cNvPicPr preferRelativeResize="0"/>
          <p:nvPr/>
        </p:nvPicPr>
        <p:blipFill rotWithShape="1">
          <a:blip r:embed="rId20">
            <a:alphaModFix/>
          </a:blip>
          <a:srcRect l="-1589" r="49997"/>
          <a:stretch/>
        </p:blipFill>
        <p:spPr>
          <a:xfrm>
            <a:off x="3716919" y="22138"/>
            <a:ext cx="135632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217"/>
          <p:cNvPicPr preferRelativeResize="0"/>
          <p:nvPr/>
        </p:nvPicPr>
        <p:blipFill rotWithShape="1">
          <a:blip r:embed="rId21">
            <a:alphaModFix/>
          </a:blip>
          <a:srcRect t="58686" r="54402"/>
          <a:stretch/>
        </p:blipFill>
        <p:spPr>
          <a:xfrm>
            <a:off x="6779500" y="3645900"/>
            <a:ext cx="2518800" cy="14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lin ang="5400012" scaled="0"/>
        </a:gradFill>
        <a:effectLst/>
      </p:bgPr>
    </p:bg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218"/>
          <p:cNvSpPr txBox="1"/>
          <p:nvPr/>
        </p:nvSpPr>
        <p:spPr>
          <a:xfrm>
            <a:off x="5609600" y="1025775"/>
            <a:ext cx="3173700" cy="3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4"/>
              </a:rPr>
              <a:t>hěn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hlinkClick r:id="rId5"/>
              </a:rPr>
              <a:t>gāo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6"/>
              </a:rPr>
              <a:t>xìng</a:t>
            </a:r>
            <a:r>
              <a:rPr lang="en" sz="2400">
                <a:solidFill>
                  <a:srgbClr val="0000FF"/>
                </a:solidFill>
              </a:rPr>
              <a:t>。</a:t>
            </a:r>
            <a:r>
              <a:rPr lang="en" sz="2400">
                <a:solidFill>
                  <a:srgbClr val="212529"/>
                </a:solidFill>
              </a:rPr>
              <a:t> </a:t>
            </a:r>
            <a:endParaRPr sz="2400">
              <a:solidFill>
                <a:srgbClr val="2125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我 很 高兴 。</a:t>
            </a:r>
            <a:endParaRPr sz="2400">
              <a:solidFill>
                <a:srgbClr val="FFFFFF"/>
              </a:solidFill>
            </a:endParaRPr>
          </a:p>
          <a:p>
            <a:pPr marL="3810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7"/>
              </a:rPr>
              <a:t>wèi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8"/>
              </a:rPr>
              <a:t>shén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FFFFFF"/>
                </a:solidFill>
              </a:rPr>
              <a:t>me？</a:t>
            </a:r>
            <a:endParaRPr sz="2400">
              <a:solidFill>
                <a:srgbClr val="FFFFFF"/>
              </a:solidFill>
            </a:endParaRPr>
          </a:p>
          <a:p>
            <a:pPr marL="3810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为什么? 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pic>
        <p:nvPicPr>
          <p:cNvPr id="1498" name="Google Shape;1498;p2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7425" y="289825"/>
            <a:ext cx="4812525" cy="442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lin ang="5400012" scaled="0"/>
        </a:gradFill>
        <a:effectLst/>
      </p:bgPr>
    </p:bg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219"/>
          <p:cNvSpPr txBox="1"/>
          <p:nvPr/>
        </p:nvSpPr>
        <p:spPr>
          <a:xfrm>
            <a:off x="4614300" y="1197525"/>
            <a:ext cx="4529700" cy="23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uFill>
                  <a:noFill/>
                </a:uFill>
                <a:hlinkClick r:id="rId3"/>
              </a:rPr>
              <a:t>yīn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hlinkClick r:id="rId4"/>
              </a:rPr>
              <a:t>wèi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5"/>
              </a:rPr>
              <a:t>wǒ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hlinkClick r:id="rId6"/>
              </a:rPr>
              <a:t>yǒu</a:t>
            </a:r>
            <a:r>
              <a:rPr lang="en" sz="2400">
                <a:solidFill>
                  <a:srgbClr val="FFFFFF"/>
                </a:solidFill>
                <a:uFill>
                  <a:noFill/>
                </a:uFill>
                <a:hlinkClick r:id="rId7"/>
              </a:rPr>
              <a:t>le</a:t>
            </a:r>
            <a:r>
              <a:rPr lang="en" sz="2400">
                <a:solidFill>
                  <a:srgbClr val="FFFFFF"/>
                </a:solidFill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hlinkClick r:id="rId8"/>
              </a:rPr>
              <a:t>xīn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FFFFFF"/>
                </a:solidFill>
                <a:uFill>
                  <a:noFill/>
                </a:uFill>
                <a:hlinkClick r:id="rId9"/>
              </a:rPr>
              <a:t>de</a:t>
            </a:r>
            <a:r>
              <a:rPr lang="en" sz="2400">
                <a:solidFill>
                  <a:srgbClr val="212529"/>
                </a:solidFill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hlinkClick r:id="rId10"/>
              </a:rPr>
              <a:t>jiā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hlinkClick r:id="rId11"/>
              </a:rPr>
              <a:t>tíng</a:t>
            </a:r>
            <a:r>
              <a:rPr lang="en" sz="2400">
                <a:solidFill>
                  <a:srgbClr val="212529"/>
                </a:solidFill>
              </a:rPr>
              <a:t>。 </a:t>
            </a:r>
            <a:endParaRPr sz="2400">
              <a:solidFill>
                <a:srgbClr val="2125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因为我有了新的家庭。 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504" name="Google Shape;1504;p2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2225" y="289825"/>
            <a:ext cx="4357750" cy="435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220"/>
          <p:cNvSpPr txBox="1">
            <a:spLocks noGrp="1"/>
          </p:cNvSpPr>
          <p:nvPr>
            <p:ph type="ctrTitle"/>
          </p:nvPr>
        </p:nvSpPr>
        <p:spPr>
          <a:xfrm>
            <a:off x="1020503" y="28134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Derek Jeter</a:t>
            </a:r>
            <a:endParaRPr/>
          </a:p>
        </p:txBody>
      </p:sp>
      <p:sp>
        <p:nvSpPr>
          <p:cNvPr id="1510" name="Google Shape;1510;p220"/>
          <p:cNvSpPr txBox="1">
            <a:spLocks noGrp="1"/>
          </p:cNvSpPr>
          <p:nvPr>
            <p:ph type="subTitle" idx="1"/>
          </p:nvPr>
        </p:nvSpPr>
        <p:spPr>
          <a:xfrm>
            <a:off x="1096700" y="33369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龙海飞</a:t>
            </a:r>
            <a:endParaRPr/>
          </a:p>
        </p:txBody>
      </p:sp>
      <p:pic>
        <p:nvPicPr>
          <p:cNvPr id="1511" name="Google Shape;1511;p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425799" cy="28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221"/>
          <p:cNvSpPr txBox="1">
            <a:spLocks noGrp="1"/>
          </p:cNvSpPr>
          <p:nvPr>
            <p:ph type="body" idx="1"/>
          </p:nvPr>
        </p:nvSpPr>
        <p:spPr>
          <a:xfrm>
            <a:off x="819150" y="5429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nǐ</a:t>
            </a:r>
            <a:r>
              <a:rPr lang="en" sz="2200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men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hǎo</a:t>
            </a:r>
            <a:r>
              <a:rPr lang="en" sz="2200">
                <a:solidFill>
                  <a:srgbClr val="333333"/>
                </a:solidFill>
                <a:highlight>
                  <a:schemeClr val="dk1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200">
              <a:solidFill>
                <a:srgbClr val="333333"/>
              </a:solidFill>
              <a:highlight>
                <a:schemeClr val="dk1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FFFFF"/>
                </a:solidFill>
                <a:highlight>
                  <a:schemeClr val="dk1"/>
                </a:highlight>
                <a:latin typeface="Comic Sans MS"/>
                <a:ea typeface="Comic Sans MS"/>
                <a:cs typeface="Comic Sans MS"/>
                <a:sym typeface="Comic Sans MS"/>
              </a:rPr>
              <a:t>你们好！</a:t>
            </a:r>
            <a:endParaRPr sz="3000">
              <a:solidFill>
                <a:srgbClr val="FFFFFF"/>
              </a:solidFill>
              <a:highlight>
                <a:schemeClr val="dk1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hěn</a:t>
            </a:r>
            <a:r>
              <a:rPr lang="en" sz="1800">
                <a:solidFill>
                  <a:srgbClr val="333333"/>
                </a:solidFill>
                <a:highlight>
                  <a:schemeClr val="dk1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gāo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xìng</a:t>
            </a:r>
            <a:r>
              <a:rPr lang="en" sz="1800">
                <a:solidFill>
                  <a:srgbClr val="333333"/>
                </a:solidFill>
                <a:highlight>
                  <a:schemeClr val="dk1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rèn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shi</a:t>
            </a:r>
            <a:r>
              <a:rPr lang="en" sz="1800">
                <a:solidFill>
                  <a:srgbClr val="333333"/>
                </a:solidFill>
                <a:highlight>
                  <a:schemeClr val="dk1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nǐ</a:t>
            </a:r>
            <a:r>
              <a:rPr lang="en" sz="1800">
                <a:solidFill>
                  <a:srgbClr val="333333"/>
                </a:solidFill>
                <a:highlight>
                  <a:schemeClr val="dk1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800">
              <a:solidFill>
                <a:srgbClr val="333333"/>
              </a:solidFill>
              <a:highlight>
                <a:schemeClr val="dk1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FFFFF"/>
                </a:solidFill>
                <a:highlight>
                  <a:schemeClr val="dk1"/>
                </a:highlight>
                <a:latin typeface="Comic Sans MS"/>
                <a:ea typeface="Comic Sans MS"/>
                <a:cs typeface="Comic Sans MS"/>
                <a:sym typeface="Comic Sans MS"/>
              </a:rPr>
              <a:t>很高兴认识你！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517" name="Google Shape;1517;p2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28300" y="0"/>
            <a:ext cx="34157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6"/>
          <p:cNvSpPr txBox="1">
            <a:spLocks noGrp="1"/>
          </p:cNvSpPr>
          <p:nvPr>
            <p:ph type="body" idx="1"/>
          </p:nvPr>
        </p:nvSpPr>
        <p:spPr>
          <a:xfrm>
            <a:off x="0" y="4968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zhè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xiē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shì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wǒ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de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péng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yǒu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这些 是 我的朋友 。 </a:t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tā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de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míng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zi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jiào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kè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5"/>
              </a:rPr>
              <a:t>lǐ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6"/>
              </a:rPr>
              <a:t>sī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7"/>
              </a:rPr>
              <a:t>tuō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8"/>
              </a:rPr>
              <a:t>fú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他 的 名字 叫 克里斯托弗 。 </a:t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wǒ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de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péng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yǒu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9"/>
              </a:rPr>
              <a:t>yě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jiào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0"/>
              </a:rPr>
              <a:t>dà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1"/>
              </a:rPr>
              <a:t>hēi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我的朋友 也 叫 大黑 。 </a:t>
            </a: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91" name="Google Shape;291;p5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248402" y="188175"/>
            <a:ext cx="1635450" cy="1783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6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092212" y="2927975"/>
            <a:ext cx="2104969" cy="1391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222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jiào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D89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dé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ruì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kè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jī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tè</a:t>
            </a:r>
            <a:r>
              <a:rPr lang="en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我叫德瑞克·基特。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yě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jiào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duì</a:t>
            </a: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zhǎng</a:t>
            </a:r>
            <a:r>
              <a:rPr lang="en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我也叫队长。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23" name="Google Shape;1523;p2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971976" y="2764475"/>
            <a:ext cx="3172025" cy="237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4" name="Google Shape;1524;p22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225001" y="0"/>
            <a:ext cx="4918999" cy="276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p223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1800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de</a:t>
            </a:r>
            <a:r>
              <a:rPr lang="en" sz="18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shēng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rì</a:t>
            </a: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shì</a:t>
            </a:r>
            <a:r>
              <a:rPr lang="en" sz="18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777777"/>
                </a:solidFill>
                <a:latin typeface="Comic Sans MS"/>
                <a:ea typeface="Comic Sans MS"/>
                <a:cs typeface="Comic Sans MS"/>
                <a:sym typeface="Comic Sans MS"/>
              </a:rPr>
              <a:t>1974 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nián</a:t>
            </a:r>
            <a:r>
              <a:rPr lang="en" sz="18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777777"/>
                </a:solidFill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r>
              <a:rPr lang="en" sz="18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yuè</a:t>
            </a:r>
            <a:r>
              <a:rPr lang="en" sz="18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777777"/>
                </a:solidFill>
                <a:latin typeface="Comic Sans MS"/>
                <a:ea typeface="Comic Sans MS"/>
                <a:cs typeface="Comic Sans MS"/>
                <a:sym typeface="Comic Sans MS"/>
              </a:rPr>
              <a:t>26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rì</a:t>
            </a:r>
            <a:r>
              <a:rPr lang="en" sz="18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1800">
              <a:solidFill>
                <a:srgbClr val="33333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我的 生日 是 1974 年 6 月 26 日 。</a:t>
            </a:r>
            <a:r>
              <a:rPr lang="en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800">
              <a:solidFill>
                <a:srgbClr val="33333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18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CCCCCC"/>
                </a:solidFill>
                <a:latin typeface="Comic Sans MS"/>
                <a:ea typeface="Comic Sans MS"/>
                <a:cs typeface="Comic Sans MS"/>
                <a:sym typeface="Comic Sans MS"/>
              </a:rPr>
              <a:t>44</a:t>
            </a:r>
            <a:r>
              <a:rPr lang="en" sz="18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suì</a:t>
            </a:r>
            <a:r>
              <a:rPr lang="en" sz="18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1800">
              <a:solidFill>
                <a:srgbClr val="33333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44 岁 。</a:t>
            </a:r>
            <a:r>
              <a:rPr lang="en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30" name="Google Shape;1530;p2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66325" y="1229400"/>
            <a:ext cx="4877674" cy="26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22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D89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lái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zì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měi</a:t>
            </a:r>
            <a:r>
              <a:rPr lang="en" sz="1400" u="sng">
                <a:solidFill>
                  <a:srgbClr val="D89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guó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xīn</a:t>
            </a:r>
            <a:r>
              <a:rPr lang="en" sz="1400" u="sng">
                <a:solidFill>
                  <a:srgbClr val="D89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zé</a:t>
            </a:r>
            <a:r>
              <a:rPr lang="en" sz="14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xī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我来自美国，新泽西。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xǐ</a:t>
            </a:r>
            <a:r>
              <a:rPr lang="en" sz="14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huān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měi</a:t>
            </a:r>
            <a:r>
              <a:rPr lang="en" sz="1400" u="sng">
                <a:solidFill>
                  <a:srgbClr val="D89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guó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我喜欢美国。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3"/>
              </a:rPr>
              <a:t>zhè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4"/>
              </a:rPr>
              <a:t>shì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xīn</a:t>
            </a:r>
            <a:r>
              <a:rPr lang="en" sz="1400" u="sng">
                <a:solidFill>
                  <a:srgbClr val="D89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zé</a:t>
            </a:r>
            <a:r>
              <a:rPr lang="en" sz="14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xī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这是新泽西。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36" name="Google Shape;1536;p224"/>
          <p:cNvCxnSpPr/>
          <p:nvPr/>
        </p:nvCxnSpPr>
        <p:spPr>
          <a:xfrm rot="10800000" flipH="1">
            <a:off x="2615850" y="4082050"/>
            <a:ext cx="1330500" cy="60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537" name="Google Shape;1537;p22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572250" y="0"/>
            <a:ext cx="25717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22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dǎ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bàng</a:t>
            </a:r>
            <a:r>
              <a:rPr lang="en" sz="1400" u="sng">
                <a:solidFill>
                  <a:srgbClr val="D89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qiú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我打棒球。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hěn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ài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bàng</a:t>
            </a:r>
            <a:r>
              <a:rPr lang="en" sz="1400" u="sng">
                <a:solidFill>
                  <a:srgbClr val="D89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qiú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我很爱棒球。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dǎ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bàng</a:t>
            </a:r>
            <a:r>
              <a:rPr lang="en" sz="1400" u="sng">
                <a:solidFill>
                  <a:srgbClr val="D89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qiú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yǐ</a:t>
            </a:r>
            <a:r>
              <a:rPr lang="en" sz="14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jīng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D89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nián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le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我打棒球已经20年了。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43" name="Google Shape;1543;p2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03350" y="0"/>
            <a:ext cx="4840650" cy="429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22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xǐ</a:t>
            </a:r>
            <a:r>
              <a:rPr lang="en" sz="14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huān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hè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D89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hái</a:t>
            </a:r>
            <a:r>
              <a:rPr lang="en" sz="1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zi</a:t>
            </a:r>
            <a:r>
              <a:rPr lang="en" sz="1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men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yì</a:t>
            </a: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qǐ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D89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wán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我喜欢和孩子们一起玩。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3"/>
              </a:rPr>
              <a:t>yǒu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D89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4"/>
              </a:rPr>
              <a:t>yí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5"/>
              </a:rPr>
              <a:t>gè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6"/>
              </a:rPr>
              <a:t>nǚ</a:t>
            </a:r>
            <a:r>
              <a:rPr lang="en" sz="1400" u="sng">
                <a:solidFill>
                  <a:srgbClr val="D89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7"/>
              </a:rPr>
              <a:t>ér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我有一个女儿。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8"/>
              </a:rPr>
              <a:t>tā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9"/>
              </a:rPr>
              <a:t>jiào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Bella Jeter 。</a:t>
            </a:r>
            <a:r>
              <a:rPr lang="en" sz="14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8"/>
              </a:rPr>
              <a:t>tā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0"/>
              </a:rPr>
              <a:t>suì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她叫Bella Jeter。她1岁。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49" name="Google Shape;1549;p22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497525" y="0"/>
            <a:ext cx="3646477" cy="24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" name="Google Shape;1550;p22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497525" y="2455813"/>
            <a:ext cx="3646475" cy="268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22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D89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zé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shì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wǒ</a:t>
            </a:r>
            <a:r>
              <a:rPr lang="en" sz="1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de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qī</a:t>
            </a: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zǐ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这是我的妻子。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tā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jiào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她叫Hannah Jeter。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tā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suì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她28岁。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56" name="Google Shape;1556;p2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270326" y="202450"/>
            <a:ext cx="3152499" cy="473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22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dǎ</a:t>
            </a:r>
            <a:r>
              <a:rPr lang="en" sz="1400" u="sng">
                <a:solidFill>
                  <a:srgbClr val="D89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lán</a:t>
            </a:r>
            <a:r>
              <a:rPr lang="en" sz="1400" u="sng">
                <a:solidFill>
                  <a:srgbClr val="D89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qiú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我打篮球。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bù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dǎ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bàng</a:t>
            </a:r>
            <a:r>
              <a:rPr lang="en" sz="1400" u="sng">
                <a:solidFill>
                  <a:srgbClr val="D89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qiú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我不打棒球。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62" name="Google Shape;1562;p228"/>
          <p:cNvPicPr preferRelativeResize="0"/>
          <p:nvPr/>
        </p:nvPicPr>
        <p:blipFill rotWithShape="1">
          <a:blip r:embed="rId9">
            <a:alphaModFix/>
          </a:blip>
          <a:srcRect b="7450"/>
          <a:stretch/>
        </p:blipFill>
        <p:spPr>
          <a:xfrm>
            <a:off x="4906100" y="191688"/>
            <a:ext cx="3643549" cy="476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2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xiè</a:t>
            </a:r>
            <a:r>
              <a:rPr lang="en" sz="1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xie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hěn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gāo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xìng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rèn</a:t>
            </a:r>
            <a:r>
              <a:rPr lang="en" sz="1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shi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u="sng">
                <a:solidFill>
                  <a:srgbClr val="00A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nǐ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谢谢，很高兴认识你！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zài</a:t>
            </a:r>
            <a:r>
              <a:rPr lang="en" sz="14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jiàn</a:t>
            </a:r>
            <a:r>
              <a:rPr lang="en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再见。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8" name="Google Shape;1568;p229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69" name="Google Shape;1569;p2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758875" y="0"/>
            <a:ext cx="41148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7"/>
          <p:cNvSpPr txBox="1">
            <a:spLocks noGrp="1"/>
          </p:cNvSpPr>
          <p:nvPr>
            <p:ph type="body" idx="1"/>
          </p:nvPr>
        </p:nvSpPr>
        <p:spPr>
          <a:xfrm>
            <a:off x="311700" y="632800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bú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xìng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de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shì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kè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lǐ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sī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tuō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fú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sǐ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yú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2017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nián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5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5"/>
              </a:rPr>
              <a:t>yuè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9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6"/>
              </a:rPr>
              <a:t>rì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不幸的是 ， 克里斯托弗 死 于 2017 年 5 月 9 日 。 </a:t>
            </a:r>
            <a:endParaRPr sz="22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7"/>
              </a:rPr>
              <a:t>tā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45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8"/>
              </a:rPr>
              <a:t>suì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他 45 岁 。 </a:t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7"/>
              </a:rPr>
              <a:t>tā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9"/>
              </a:rPr>
              <a:t>zhēn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de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shì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0"/>
              </a:rPr>
              <a:t>wǒ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1"/>
              </a:rPr>
              <a:t>zuì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2"/>
              </a:rPr>
              <a:t>hǎo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de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3"/>
              </a:rPr>
              <a:t>péng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4"/>
              </a:rPr>
              <a:t>you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他 真的 是 我 最好 的 朋友 。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98" name="Google Shape;298;p57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688000" y="1881775"/>
            <a:ext cx="1544813" cy="198371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7"/>
          <p:cNvSpPr txBox="1"/>
          <p:nvPr/>
        </p:nvSpPr>
        <p:spPr>
          <a:xfrm>
            <a:off x="7067100" y="2554975"/>
            <a:ext cx="1683000" cy="12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RIP Christopher “Big Black” Boykin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1972-2017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8"/>
          <p:cNvSpPr txBox="1">
            <a:spLocks noGrp="1"/>
          </p:cNvSpPr>
          <p:nvPr>
            <p:ph type="body" idx="1"/>
          </p:nvPr>
        </p:nvSpPr>
        <p:spPr>
          <a:xfrm>
            <a:off x="0" y="1024725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zhè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yě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shì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wǒ</a:t>
            </a:r>
            <a:r>
              <a:rPr lang="en" sz="1800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de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péng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yǒu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18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397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这 也 是 我的朋友 。 </a:t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397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397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tā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de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míng</a:t>
            </a:r>
            <a:r>
              <a:rPr lang="en" sz="1800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zi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jiào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xiāng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5"/>
              </a:rPr>
              <a:t>nài</a:t>
            </a:r>
            <a:r>
              <a:rPr lang="en" sz="18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6"/>
              </a:rPr>
              <a:t>ér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18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397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她 的 名字 叫 香奈儿 。 </a:t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397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397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tā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yě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jiào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7"/>
              </a:rPr>
              <a:t>xī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8"/>
              </a:rPr>
              <a:t>hǎi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9"/>
              </a:rPr>
              <a:t>àn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18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39700" algn="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他 也 叫 西海岸 。 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05" name="Google Shape;305;p5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33075" y="1024725"/>
            <a:ext cx="2394394" cy="2394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41" descr="Screen Shot 2016-10-28 at 11.41.4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7316" y="346075"/>
            <a:ext cx="5591473" cy="114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41" descr="Screen Shot 2016-10-28 at 11.41.5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0049" y="1458913"/>
            <a:ext cx="3968892" cy="114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41" descr="imgre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0049" y="2603500"/>
            <a:ext cx="3309937" cy="221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9"/>
          <p:cNvSpPr txBox="1">
            <a:spLocks noGrp="1"/>
          </p:cNvSpPr>
          <p:nvPr>
            <p:ph type="body" idx="1"/>
          </p:nvPr>
        </p:nvSpPr>
        <p:spPr>
          <a:xfrm>
            <a:off x="459500" y="519250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zhè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shì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wǒ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de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tài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tai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这是 我的 太太 。 </a:t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tā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de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míng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zi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jiào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Bryiana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她 的 名字 叫 Bryiana 。 </a:t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wǒ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men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zài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5"/>
              </a:rPr>
              <a:t>jiā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6"/>
              </a:rPr>
              <a:t>zhōu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7"/>
              </a:rPr>
              <a:t>hǎo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8"/>
              </a:rPr>
              <a:t>lái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9"/>
              </a:rPr>
              <a:t>wù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我们 在 加州 好莱坞 。 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11" name="Google Shape;311;p5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345350" y="1093725"/>
            <a:ext cx="3048414" cy="203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0"/>
          <p:cNvSpPr txBox="1">
            <a:spLocks noGrp="1"/>
          </p:cNvSpPr>
          <p:nvPr>
            <p:ph type="body" idx="1"/>
          </p:nvPr>
        </p:nvSpPr>
        <p:spPr>
          <a:xfrm>
            <a:off x="183600" y="726150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zhè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4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shì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wǒ</a:t>
            </a:r>
            <a:r>
              <a:rPr lang="en" sz="1400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de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4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ér</a:t>
            </a:r>
            <a:r>
              <a:rPr lang="en" sz="1400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zi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14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这 是 我的 儿子 。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z</a:t>
            </a:r>
            <a:r>
              <a:rPr lang="en" sz="14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hè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yě</a:t>
            </a:r>
            <a:r>
              <a:rPr lang="en" sz="14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shì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wǒ</a:t>
            </a:r>
            <a:r>
              <a:rPr lang="en" sz="1400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de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nǚ</a:t>
            </a:r>
            <a:r>
              <a:rPr lang="en" sz="14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ér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14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这也是 我的 女儿 。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tā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4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èr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4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suì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4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hè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4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tā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4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èr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4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5"/>
              </a:rPr>
              <a:t>gè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4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6"/>
              </a:rPr>
              <a:t>yuè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4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7"/>
              </a:rPr>
              <a:t>dà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14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他 二 岁 和 她 二 个 月 大 !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wǒ</a:t>
            </a:r>
            <a:r>
              <a:rPr lang="en" sz="1400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8"/>
              </a:rPr>
              <a:t>men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9"/>
              </a:rPr>
              <a:t>yǒu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4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0"/>
              </a:rPr>
              <a:t>yí</a:t>
            </a:r>
            <a:r>
              <a:rPr lang="en" sz="14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5"/>
              </a:rPr>
              <a:t>gè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1"/>
              </a:rPr>
              <a:t>měi</a:t>
            </a:r>
            <a:r>
              <a:rPr lang="en" sz="14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2"/>
              </a:rPr>
              <a:t>lì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400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de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4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3"/>
              </a:rPr>
              <a:t>jiā</a:t>
            </a:r>
            <a:r>
              <a:rPr lang="en" sz="14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4"/>
              </a:rPr>
              <a:t>tíng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14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我们 有 一个 美丽 的 家庭 ，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hè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wǒ</a:t>
            </a:r>
            <a:r>
              <a:rPr lang="en" sz="1200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8"/>
              </a:rPr>
              <a:t>men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5"/>
              </a:rPr>
              <a:t>cóng</a:t>
            </a:r>
            <a:r>
              <a:rPr lang="en" sz="1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6"/>
              </a:rPr>
              <a:t>cǐ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7"/>
              </a:rPr>
              <a:t>guò</a:t>
            </a:r>
            <a:r>
              <a:rPr lang="en" sz="1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8"/>
              </a:rPr>
              <a:t>shàng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29"/>
              </a:rPr>
              <a:t>xìng</a:t>
            </a:r>
            <a:r>
              <a:rPr lang="en" sz="1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0"/>
              </a:rPr>
              <a:t>fú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1"/>
              </a:rPr>
              <a:t>kuài</a:t>
            </a:r>
            <a:r>
              <a:rPr lang="en" sz="1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2"/>
              </a:rPr>
              <a:t>lè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200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de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3"/>
              </a:rPr>
              <a:t>shēng</a:t>
            </a:r>
            <a:r>
              <a:rPr lang="en" sz="1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4"/>
              </a:rPr>
              <a:t>huó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和 我们 从此 过上 幸福 快乐 的 生活 ！</a:t>
            </a: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17" name="Google Shape;317;p6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497725" y="2440575"/>
            <a:ext cx="1810575" cy="181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6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724245" y="312225"/>
            <a:ext cx="1344978" cy="1344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6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3340323" y="312225"/>
            <a:ext cx="1141068" cy="1429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4125"/>
                </a:solidFill>
              </a:rPr>
              <a:t>Audrey Hepburn</a:t>
            </a:r>
            <a:endParaRPr>
              <a:solidFill>
                <a:srgbClr val="CC4125"/>
              </a:solidFill>
            </a:endParaRPr>
          </a:p>
        </p:txBody>
      </p:sp>
      <p:sp>
        <p:nvSpPr>
          <p:cNvPr id="331" name="Google Shape;331;p62"/>
          <p:cNvSpPr txBox="1"/>
          <p:nvPr/>
        </p:nvSpPr>
        <p:spPr>
          <a:xfrm>
            <a:off x="2580600" y="2797175"/>
            <a:ext cx="3982800" cy="10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5200">
                <a:solidFill>
                  <a:srgbClr val="CC4125"/>
                </a:solidFill>
              </a:rPr>
              <a:t>奥黛丽·赫本</a:t>
            </a:r>
            <a:endParaRPr sz="5200">
              <a:solidFill>
                <a:srgbClr val="CC4125"/>
              </a:solidFill>
            </a:endParaRPr>
          </a:p>
          <a:p>
            <a:pPr marL="0" lvl="0" indent="521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52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CC4125"/>
              </a:solidFill>
            </a:endParaRPr>
          </a:p>
        </p:txBody>
      </p:sp>
      <p:sp>
        <p:nvSpPr>
          <p:cNvPr id="332" name="Google Shape;332;p62"/>
          <p:cNvSpPr txBox="1"/>
          <p:nvPr/>
        </p:nvSpPr>
        <p:spPr>
          <a:xfrm>
            <a:off x="7864800" y="4605900"/>
            <a:ext cx="12792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DD7E6B"/>
                </a:solidFill>
              </a:rPr>
              <a:t>江淑娜</a:t>
            </a:r>
            <a:endParaRPr sz="2400" b="1">
              <a:solidFill>
                <a:srgbClr val="DD7E6B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3"/>
          <p:cNvSpPr txBox="1"/>
          <p:nvPr/>
        </p:nvSpPr>
        <p:spPr>
          <a:xfrm>
            <a:off x="506350" y="395300"/>
            <a:ext cx="4610400" cy="21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nǐ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hǎo</a:t>
            </a:r>
            <a:r>
              <a:rPr lang="en" sz="2600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</a:rPr>
              <a:t>！</a:t>
            </a:r>
            <a:r>
              <a:rPr lang="en" sz="3000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000">
              <a:solidFill>
                <a:srgbClr val="00A00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4125"/>
                </a:solidFill>
              </a:rPr>
              <a:t>你好!  </a:t>
            </a:r>
            <a:endParaRPr sz="3000">
              <a:solidFill>
                <a:srgbClr val="CC4125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jiào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Ào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dài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lì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0"/>
              </a:rPr>
              <a:t>hè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11"/>
              </a:rPr>
              <a:t>běn</a:t>
            </a:r>
            <a:endParaRPr sz="2600">
              <a:solidFill>
                <a:srgbClr val="CC4125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4125"/>
                </a:solidFill>
              </a:rPr>
              <a:t>我叫奥黛丽·赫本。</a:t>
            </a:r>
            <a:endParaRPr sz="30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CC4125"/>
              </a:solidFill>
            </a:endParaRPr>
          </a:p>
        </p:txBody>
      </p:sp>
      <p:pic>
        <p:nvPicPr>
          <p:cNvPr id="338" name="Google Shape;338;p63" descr="Image result for Audrey Hepburn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181325" y="0"/>
            <a:ext cx="3962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63"/>
          <p:cNvSpPr txBox="1"/>
          <p:nvPr/>
        </p:nvSpPr>
        <p:spPr>
          <a:xfrm>
            <a:off x="612950" y="3713275"/>
            <a:ext cx="4064100" cy="10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13"/>
              </a:rPr>
              <a:t>hěn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  <a:hlinkClick r:id="rId14"/>
              </a:rPr>
              <a:t>gāo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5"/>
              </a:rPr>
              <a:t>xìng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6"/>
              </a:rPr>
              <a:t>rèn</a:t>
            </a:r>
            <a:r>
              <a:rPr lang="en" sz="2600" u="sng">
                <a:latin typeface="Roboto"/>
                <a:ea typeface="Roboto"/>
                <a:cs typeface="Roboto"/>
                <a:sym typeface="Roboto"/>
                <a:hlinkClick r:id="rId17"/>
              </a:rPr>
              <a:t>shi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nǐ</a:t>
            </a:r>
            <a:r>
              <a:rPr lang="en" sz="30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0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4125"/>
                </a:solidFill>
              </a:rPr>
              <a:t>很 高兴认识你。</a:t>
            </a:r>
            <a:endParaRPr sz="3000">
              <a:solidFill>
                <a:srgbClr val="CC4125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4"/>
          <p:cNvSpPr txBox="1"/>
          <p:nvPr/>
        </p:nvSpPr>
        <p:spPr>
          <a:xfrm>
            <a:off x="466375" y="421950"/>
            <a:ext cx="45171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wǒ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shì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yī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míng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yǎn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yuán</a:t>
            </a:r>
            <a:endParaRPr sz="3000">
              <a:solidFill>
                <a:srgbClr val="CC4125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CC4125"/>
                </a:solidFill>
              </a:rPr>
              <a:t>我是一名演员。</a:t>
            </a:r>
            <a:endParaRPr sz="3000">
              <a:solidFill>
                <a:srgbClr val="CC412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>
              <a:solidFill>
                <a:srgbClr val="ADADAD"/>
              </a:solidFill>
            </a:endParaRPr>
          </a:p>
        </p:txBody>
      </p:sp>
      <p:pic>
        <p:nvPicPr>
          <p:cNvPr id="345" name="Google Shape;345;p64" descr="Image result for Audrey Hepburn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77750" y="0"/>
            <a:ext cx="2666250" cy="355199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64"/>
          <p:cNvSpPr txBox="1"/>
          <p:nvPr/>
        </p:nvSpPr>
        <p:spPr>
          <a:xfrm>
            <a:off x="1099225" y="2394075"/>
            <a:ext cx="3251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wǒ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0"/>
              </a:rPr>
              <a:t>zhù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1"/>
              </a:rPr>
              <a:t>zài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12"/>
              </a:rPr>
              <a:t>hǎo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13"/>
              </a:rPr>
              <a:t>lái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4"/>
              </a:rPr>
              <a:t>wù</a:t>
            </a:r>
            <a:r>
              <a:rPr lang="en" sz="260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30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4125"/>
                </a:solidFill>
              </a:rPr>
              <a:t>我住在好莱坞。</a:t>
            </a:r>
            <a:endParaRPr sz="2000">
              <a:solidFill>
                <a:srgbClr val="CC4125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65"/>
          <p:cNvPicPr preferRelativeResize="0"/>
          <p:nvPr/>
        </p:nvPicPr>
        <p:blipFill>
          <a:blip r:embed="rId3">
            <a:alphaModFix amt="79000"/>
          </a:blip>
          <a:stretch>
            <a:fillRect/>
          </a:stretch>
        </p:blipFill>
        <p:spPr>
          <a:xfrm>
            <a:off x="4861425" y="0"/>
            <a:ext cx="4282576" cy="36066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52" name="Google Shape;352;p65"/>
          <p:cNvSpPr txBox="1"/>
          <p:nvPr/>
        </p:nvSpPr>
        <p:spPr>
          <a:xfrm>
            <a:off x="0" y="648500"/>
            <a:ext cx="48615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600" u="sng">
                <a:latin typeface="Roboto"/>
                <a:ea typeface="Roboto"/>
                <a:cs typeface="Roboto"/>
                <a:sym typeface="Roboto"/>
                <a:hlinkClick r:id="rId5"/>
              </a:rPr>
              <a:t>de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shēng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rì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shì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nián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0"/>
              </a:rPr>
              <a:t>yuè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rì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0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4125"/>
                </a:solidFill>
              </a:rPr>
              <a:t>我的生日是1929 年 5 月4日。</a:t>
            </a:r>
            <a:endParaRPr sz="3000">
              <a:solidFill>
                <a:srgbClr val="CC4125"/>
              </a:solidFill>
            </a:endParaRPr>
          </a:p>
        </p:txBody>
      </p:sp>
      <p:sp>
        <p:nvSpPr>
          <p:cNvPr id="353" name="Google Shape;353;p65"/>
          <p:cNvSpPr txBox="1"/>
          <p:nvPr/>
        </p:nvSpPr>
        <p:spPr>
          <a:xfrm>
            <a:off x="132150" y="2127575"/>
            <a:ext cx="45972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11"/>
              </a:rPr>
              <a:t>lái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2"/>
              </a:rPr>
              <a:t>zì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13"/>
              </a:rPr>
              <a:t>bǐ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4"/>
              </a:rPr>
              <a:t>lì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15"/>
              </a:rPr>
              <a:t>shí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6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4125"/>
                </a:solidFill>
              </a:rPr>
              <a:t>我来自比利时 ，Ixelles。</a:t>
            </a:r>
            <a:endParaRPr sz="3000">
              <a:solidFill>
                <a:srgbClr val="CC4125"/>
              </a:solidFill>
            </a:endParaRPr>
          </a:p>
        </p:txBody>
      </p:sp>
      <p:sp>
        <p:nvSpPr>
          <p:cNvPr id="354" name="Google Shape;354;p65"/>
          <p:cNvSpPr txBox="1"/>
          <p:nvPr/>
        </p:nvSpPr>
        <p:spPr>
          <a:xfrm>
            <a:off x="0" y="3606650"/>
            <a:ext cx="6462600" cy="13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nián</a:t>
            </a:r>
            <a:r>
              <a:rPr lang="en" sz="2600" u="sng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  <a:hlinkClick r:id="rId16"/>
              </a:rPr>
              <a:t>qīng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15"/>
              </a:rPr>
              <a:t>shí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17"/>
              </a:rPr>
              <a:t>xué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8"/>
              </a:rPr>
              <a:t>guò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19"/>
              </a:rPr>
              <a:t>hé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20"/>
              </a:rPr>
              <a:t>lán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21"/>
              </a:rPr>
              <a:t>yǔ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22"/>
              </a:rPr>
              <a:t>hè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  <a:hlinkClick r:id="rId23"/>
              </a:rPr>
              <a:t>yīng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21"/>
              </a:rPr>
              <a:t>yǔ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6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4125"/>
                </a:solidFill>
              </a:rPr>
              <a:t>我年轻时学过荷兰语和英语。</a:t>
            </a:r>
            <a:endParaRPr sz="3000">
              <a:solidFill>
                <a:srgbClr val="CC4125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6" descr="Image result for audrey hepburn you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0825" y="0"/>
            <a:ext cx="2543175" cy="1704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66"/>
          <p:cNvSpPr txBox="1"/>
          <p:nvPr/>
        </p:nvSpPr>
        <p:spPr>
          <a:xfrm>
            <a:off x="7715250" y="1208150"/>
            <a:ext cx="73290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1" name="Google Shape;361;p66" descr="Image result for audrey hepburn you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4205" y="2084825"/>
            <a:ext cx="2094983" cy="305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66"/>
          <p:cNvSpPr txBox="1"/>
          <p:nvPr/>
        </p:nvSpPr>
        <p:spPr>
          <a:xfrm>
            <a:off x="519675" y="741775"/>
            <a:ext cx="3464400" cy="1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Èr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zhàn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qī</a:t>
            </a:r>
            <a:r>
              <a:rPr lang="en" sz="2600" u="sng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jiān</a:t>
            </a:r>
            <a:endParaRPr sz="30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CC4125"/>
                </a:solidFill>
              </a:rPr>
              <a:t>二战期间，</a:t>
            </a:r>
            <a:endParaRPr/>
          </a:p>
        </p:txBody>
      </p:sp>
      <p:sp>
        <p:nvSpPr>
          <p:cNvPr id="363" name="Google Shape;363;p66"/>
          <p:cNvSpPr txBox="1"/>
          <p:nvPr/>
        </p:nvSpPr>
        <p:spPr>
          <a:xfrm>
            <a:off x="519675" y="2420725"/>
            <a:ext cx="2752200" cy="19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wǒ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0"/>
              </a:rPr>
              <a:t>dù</a:t>
            </a:r>
            <a:r>
              <a:rPr lang="en" sz="2600" u="sng">
                <a:latin typeface="Roboto"/>
                <a:ea typeface="Roboto"/>
                <a:cs typeface="Roboto"/>
                <a:sym typeface="Roboto"/>
                <a:hlinkClick r:id="rId11"/>
              </a:rPr>
              <a:t>zi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2"/>
              </a:rPr>
              <a:t>è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latin typeface="Roboto"/>
                <a:ea typeface="Roboto"/>
                <a:cs typeface="Roboto"/>
                <a:sym typeface="Roboto"/>
                <a:hlinkClick r:id="rId13"/>
              </a:rPr>
              <a:t>le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6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CC4125"/>
                </a:solidFill>
              </a:rPr>
              <a:t>我肚子饿了。</a:t>
            </a:r>
            <a:endParaRPr sz="30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wǒ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  <a:hlinkClick r:id="rId14"/>
              </a:rPr>
              <a:t>chī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latin typeface="Roboto"/>
                <a:ea typeface="Roboto"/>
                <a:cs typeface="Roboto"/>
                <a:sym typeface="Roboto"/>
                <a:hlinkClick r:id="rId13"/>
              </a:rPr>
              <a:t>le</a:t>
            </a:r>
            <a:endParaRPr sz="26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CC4125"/>
                </a:solidFill>
              </a:rPr>
              <a:t>我吃了...</a:t>
            </a:r>
            <a:endParaRPr sz="3000">
              <a:solidFill>
                <a:srgbClr val="CC4125"/>
              </a:solidFill>
            </a:endParaRPr>
          </a:p>
        </p:txBody>
      </p:sp>
      <p:pic>
        <p:nvPicPr>
          <p:cNvPr id="364" name="Google Shape;364;p6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106050" y="1704972"/>
            <a:ext cx="2928149" cy="231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6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222299" y="0"/>
            <a:ext cx="1378526" cy="170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67" descr="Image result for audrey hepburn parent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7450" y="2281100"/>
            <a:ext cx="3816550" cy="28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67"/>
          <p:cNvSpPr txBox="1"/>
          <p:nvPr/>
        </p:nvSpPr>
        <p:spPr>
          <a:xfrm>
            <a:off x="5446975" y="1141750"/>
            <a:ext cx="35775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zhè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shì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wǒ</a:t>
            </a:r>
            <a:r>
              <a:rPr lang="en" sz="2600" u="sng">
                <a:latin typeface="Roboto"/>
                <a:ea typeface="Roboto"/>
                <a:cs typeface="Roboto"/>
                <a:sym typeface="Roboto"/>
                <a:hlinkClick r:id="rId7"/>
              </a:rPr>
              <a:t>de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mā</a:t>
            </a:r>
            <a:r>
              <a:rPr lang="en" sz="2600" u="sng">
                <a:latin typeface="Roboto"/>
                <a:ea typeface="Roboto"/>
                <a:cs typeface="Roboto"/>
                <a:sym typeface="Roboto"/>
                <a:hlinkClick r:id="rId9"/>
              </a:rPr>
              <a:t>ma</a:t>
            </a:r>
            <a:endParaRPr sz="26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4125"/>
                </a:solidFill>
              </a:rPr>
              <a:t>这是我的妈妈。</a:t>
            </a:r>
            <a:endParaRPr sz="3000">
              <a:solidFill>
                <a:srgbClr val="CC4125"/>
              </a:solidFill>
            </a:endParaRPr>
          </a:p>
        </p:txBody>
      </p:sp>
      <p:sp>
        <p:nvSpPr>
          <p:cNvPr id="372" name="Google Shape;372;p67"/>
          <p:cNvSpPr txBox="1"/>
          <p:nvPr/>
        </p:nvSpPr>
        <p:spPr>
          <a:xfrm>
            <a:off x="359775" y="3065950"/>
            <a:ext cx="4583700" cy="12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wǒ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10"/>
              </a:rPr>
              <a:t>yǒu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11"/>
              </a:rPr>
              <a:t>liǎng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2"/>
              </a:rPr>
              <a:t>gè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  <a:hlinkClick r:id="rId13"/>
              </a:rPr>
              <a:t>gē</a:t>
            </a:r>
            <a:r>
              <a:rPr lang="en" sz="2600" u="sng">
                <a:latin typeface="Roboto"/>
                <a:ea typeface="Roboto"/>
                <a:cs typeface="Roboto"/>
                <a:sym typeface="Roboto"/>
                <a:hlinkClick r:id="rId14"/>
              </a:rPr>
              <a:t>ge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>
                <a:solidFill>
                  <a:srgbClr val="CC4125"/>
                </a:solidFill>
              </a:rPr>
              <a:t> </a:t>
            </a:r>
            <a:endParaRPr sz="2600">
              <a:solidFill>
                <a:srgbClr val="CC412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CC4125"/>
                </a:solidFill>
              </a:rPr>
              <a:t>我有两个哥哥</a:t>
            </a:r>
            <a:endParaRPr sz="30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CC412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3" name="Google Shape;373;p67" descr="Image result for Joseph Victor Anthony Ruston" title="https://www.geni.com/people/Joseph-Ruston/600000000845242242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331250" y="0"/>
            <a:ext cx="1996200" cy="241962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7"/>
          <p:cNvSpPr txBox="1"/>
          <p:nvPr/>
        </p:nvSpPr>
        <p:spPr>
          <a:xfrm>
            <a:off x="373100" y="555225"/>
            <a:ext cx="3198000" cy="10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zhè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shì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wǒ</a:t>
            </a:r>
            <a:r>
              <a:rPr lang="en" sz="2600" u="sng">
                <a:latin typeface="Roboto"/>
                <a:ea typeface="Roboto"/>
                <a:cs typeface="Roboto"/>
                <a:sym typeface="Roboto"/>
                <a:hlinkClick r:id="rId7"/>
              </a:rPr>
              <a:t>de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6"/>
              </a:rPr>
              <a:t>bà</a:t>
            </a:r>
            <a:r>
              <a:rPr lang="en" sz="2600" u="sng">
                <a:latin typeface="Roboto"/>
                <a:ea typeface="Roboto"/>
                <a:cs typeface="Roboto"/>
                <a:sym typeface="Roboto"/>
                <a:hlinkClick r:id="rId17"/>
              </a:rPr>
              <a:t>ba</a:t>
            </a:r>
            <a:endParaRPr sz="2600">
              <a:solidFill>
                <a:srgbClr val="CC412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CC4125"/>
                </a:solidFill>
              </a:rPr>
              <a:t>这是我的爸爸。</a:t>
            </a:r>
            <a:endParaRPr sz="3000">
              <a:solidFill>
                <a:srgbClr val="CC4125"/>
              </a:solidFill>
            </a:endParaRPr>
          </a:p>
          <a:p>
            <a:pPr marL="0" lvl="0" indent="2286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0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CC4125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68" descr="Image result for audrey hepburn famil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3075" y="0"/>
            <a:ext cx="1950900" cy="17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68" descr="Image result for audrey hepburn famil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3975" y="1625"/>
            <a:ext cx="36600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68"/>
          <p:cNvSpPr txBox="1"/>
          <p:nvPr/>
        </p:nvSpPr>
        <p:spPr>
          <a:xfrm>
            <a:off x="106850" y="376475"/>
            <a:ext cx="3067800" cy="15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yǒu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liǎng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gè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ér</a:t>
            </a:r>
            <a:r>
              <a:rPr lang="en" sz="2600" u="sng">
                <a:latin typeface="Roboto"/>
                <a:ea typeface="Roboto"/>
                <a:cs typeface="Roboto"/>
                <a:sym typeface="Roboto"/>
                <a:hlinkClick r:id="rId10"/>
              </a:rPr>
              <a:t>zi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6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4125"/>
                </a:solidFill>
              </a:rPr>
              <a:t>我有两个儿子。</a:t>
            </a:r>
            <a:endParaRPr sz="3000">
              <a:solidFill>
                <a:srgbClr val="CC4125"/>
              </a:solidFill>
            </a:endParaRPr>
          </a:p>
        </p:txBody>
      </p:sp>
      <p:sp>
        <p:nvSpPr>
          <p:cNvPr id="382" name="Google Shape;382;p68"/>
          <p:cNvSpPr txBox="1"/>
          <p:nvPr/>
        </p:nvSpPr>
        <p:spPr>
          <a:xfrm>
            <a:off x="213675" y="2070650"/>
            <a:ext cx="3831000" cy="12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2600" u="sng">
                <a:latin typeface="Roboto"/>
                <a:ea typeface="Roboto"/>
                <a:cs typeface="Roboto"/>
                <a:sym typeface="Roboto"/>
                <a:hlinkClick r:id="rId11"/>
              </a:rPr>
              <a:t>de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2"/>
              </a:rPr>
              <a:t>dà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ér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13"/>
              </a:rPr>
              <a:t>zǐ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4"/>
              </a:rPr>
              <a:t>shì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  <a:hlinkClick r:id="rId15"/>
              </a:rPr>
              <a:t>xiāo</a:t>
            </a:r>
            <a:r>
              <a:rPr lang="en" sz="2600" u="sng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  <a:hlinkClick r:id="rId16"/>
              </a:rPr>
              <a:t>ēn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6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4125"/>
                </a:solidFill>
              </a:rPr>
              <a:t>我的大儿子是肖恩。</a:t>
            </a:r>
            <a:endParaRPr sz="3000">
              <a:solidFill>
                <a:srgbClr val="CC4125"/>
              </a:solidFill>
            </a:endParaRPr>
          </a:p>
        </p:txBody>
      </p:sp>
      <p:sp>
        <p:nvSpPr>
          <p:cNvPr id="383" name="Google Shape;383;p68"/>
          <p:cNvSpPr txBox="1"/>
          <p:nvPr/>
        </p:nvSpPr>
        <p:spPr>
          <a:xfrm>
            <a:off x="106850" y="3475025"/>
            <a:ext cx="4472100" cy="13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7"/>
              </a:rPr>
              <a:t>zuì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18"/>
              </a:rPr>
              <a:t>xiǎo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latin typeface="Roboto"/>
                <a:ea typeface="Roboto"/>
                <a:cs typeface="Roboto"/>
                <a:sym typeface="Roboto"/>
                <a:hlinkClick r:id="rId11"/>
              </a:rPr>
              <a:t>de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ér</a:t>
            </a:r>
            <a:r>
              <a:rPr lang="en" sz="2600" u="sng">
                <a:latin typeface="Roboto"/>
                <a:ea typeface="Roboto"/>
                <a:cs typeface="Roboto"/>
                <a:sym typeface="Roboto"/>
                <a:hlinkClick r:id="rId10"/>
              </a:rPr>
              <a:t>zi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4"/>
              </a:rPr>
              <a:t>shì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19"/>
              </a:rPr>
              <a:t>lú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20"/>
              </a:rPr>
              <a:t>kǎ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endParaRPr sz="26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4125"/>
                </a:solidFill>
              </a:rPr>
              <a:t>我最小的儿子是卢卡。</a:t>
            </a:r>
            <a:endParaRPr sz="3000">
              <a:solidFill>
                <a:srgbClr val="CC4125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69" descr="Image result for audrey hepburn danci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5600" y="1974175"/>
            <a:ext cx="2108400" cy="3169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69"/>
          <p:cNvSpPr txBox="1"/>
          <p:nvPr/>
        </p:nvSpPr>
        <p:spPr>
          <a:xfrm>
            <a:off x="559650" y="421950"/>
            <a:ext cx="3224700" cy="9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xǐ</a:t>
            </a:r>
            <a:r>
              <a:rPr lang="en" sz="2600" u="sng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huān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tiào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wǔ</a:t>
            </a:r>
            <a:endParaRPr sz="26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4125"/>
                </a:solidFill>
              </a:rPr>
              <a:t>我喜欢跳舞。</a:t>
            </a:r>
            <a:endParaRPr sz="3000">
              <a:solidFill>
                <a:srgbClr val="CC4125"/>
              </a:solidFill>
            </a:endParaRPr>
          </a:p>
        </p:txBody>
      </p:sp>
      <p:sp>
        <p:nvSpPr>
          <p:cNvPr id="390" name="Google Shape;390;p69"/>
          <p:cNvSpPr txBox="1"/>
          <p:nvPr/>
        </p:nvSpPr>
        <p:spPr>
          <a:xfrm>
            <a:off x="453150" y="1647875"/>
            <a:ext cx="33312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xǐ</a:t>
            </a:r>
            <a:r>
              <a:rPr lang="en" sz="2600" u="sng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huān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bā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10"/>
              </a:rPr>
              <a:t>lěi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wǔ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6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4125"/>
                </a:solidFill>
              </a:rPr>
              <a:t>我喜欢芭蕾舞。</a:t>
            </a:r>
            <a:endParaRPr sz="3000">
              <a:solidFill>
                <a:srgbClr val="CC4125"/>
              </a:solidFill>
            </a:endParaRPr>
          </a:p>
        </p:txBody>
      </p:sp>
      <p:sp>
        <p:nvSpPr>
          <p:cNvPr id="391" name="Google Shape;391;p69"/>
          <p:cNvSpPr txBox="1"/>
          <p:nvPr/>
        </p:nvSpPr>
        <p:spPr>
          <a:xfrm>
            <a:off x="559650" y="3073675"/>
            <a:ext cx="3224700" cy="10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wǒ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1"/>
              </a:rPr>
              <a:t>ài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12"/>
              </a:rPr>
              <a:t>shí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3"/>
              </a:rPr>
              <a:t>shàng</a:t>
            </a:r>
            <a:endParaRPr sz="26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4125"/>
                </a:solidFill>
              </a:rPr>
              <a:t>我爱时尚。</a:t>
            </a:r>
            <a:endParaRPr sz="3000">
              <a:solidFill>
                <a:srgbClr val="CC4125"/>
              </a:solidFill>
            </a:endParaRPr>
          </a:p>
        </p:txBody>
      </p:sp>
      <p:pic>
        <p:nvPicPr>
          <p:cNvPr id="392" name="Google Shape;392;p69" descr="Image result for audrey hepburn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000300" y="-79950"/>
            <a:ext cx="30353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42" descr="imgres.jpg"/>
          <p:cNvPicPr preferRelativeResize="0"/>
          <p:nvPr/>
        </p:nvPicPr>
        <p:blipFill rotWithShape="1">
          <a:blip r:embed="rId3">
            <a:alphaModFix/>
          </a:blip>
          <a:srcRect l="28010" r="20856"/>
          <a:stretch/>
        </p:blipFill>
        <p:spPr>
          <a:xfrm>
            <a:off x="550332" y="296068"/>
            <a:ext cx="2497667" cy="449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42" descr="Screen Shot 2016-10-28 at 11.43.4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72415" y="542924"/>
            <a:ext cx="3595689" cy="1477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42" descr="Screen Shot 2016-10-28 at 11.43.4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72415" y="2133599"/>
            <a:ext cx="4059956" cy="121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2" descr="Screen Shot 2016-10-28 at 11.44.3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88265" y="3687763"/>
            <a:ext cx="3511550" cy="1067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70" descr="Image result for audrey hepburn breakfast at tiffany'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7625" y="0"/>
            <a:ext cx="3536375" cy="18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70" descr="Image result for audrey hepburn my fair lad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5377" y="1836200"/>
            <a:ext cx="2028623" cy="28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70" descr="Image result for audrey hepburn roman holiday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7625" y="1836200"/>
            <a:ext cx="1552575" cy="233310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70"/>
          <p:cNvSpPr txBox="1"/>
          <p:nvPr/>
        </p:nvSpPr>
        <p:spPr>
          <a:xfrm>
            <a:off x="758625" y="419775"/>
            <a:ext cx="4187700" cy="14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yǐ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xià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shì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wǒ</a:t>
            </a:r>
            <a:r>
              <a:rPr lang="en" sz="2600" u="sng">
                <a:latin typeface="Roboto"/>
                <a:ea typeface="Roboto"/>
                <a:cs typeface="Roboto"/>
                <a:sym typeface="Roboto"/>
                <a:hlinkClick r:id="rId10"/>
              </a:rPr>
              <a:t>de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1"/>
              </a:rPr>
              <a:t>diàn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12"/>
              </a:rPr>
              <a:t>yǐng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endParaRPr sz="26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4125"/>
                </a:solidFill>
              </a:rPr>
              <a:t>以下是我的电影:</a:t>
            </a:r>
            <a:endParaRPr sz="3000">
              <a:solidFill>
                <a:srgbClr val="CC4125"/>
              </a:solidFill>
            </a:endParaRPr>
          </a:p>
        </p:txBody>
      </p:sp>
      <p:sp>
        <p:nvSpPr>
          <p:cNvPr id="401" name="Google Shape;401;p70"/>
          <p:cNvSpPr txBox="1"/>
          <p:nvPr/>
        </p:nvSpPr>
        <p:spPr>
          <a:xfrm>
            <a:off x="515850" y="1603838"/>
            <a:ext cx="3914400" cy="3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3"/>
              </a:rPr>
              <a:t>dì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14"/>
              </a:rPr>
              <a:t>fán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15"/>
              </a:rPr>
              <a:t>ní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latin typeface="Roboto"/>
                <a:ea typeface="Roboto"/>
                <a:cs typeface="Roboto"/>
                <a:sym typeface="Roboto"/>
                <a:hlinkClick r:id="rId10"/>
              </a:rPr>
              <a:t>de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16"/>
              </a:rPr>
              <a:t>zǎo</a:t>
            </a:r>
            <a:r>
              <a:rPr lang="en" sz="2600" u="sng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  <a:hlinkClick r:id="rId17"/>
              </a:rPr>
              <a:t>cān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600">
              <a:solidFill>
                <a:srgbClr val="CC4125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3000"/>
              <a:buChar char="❖"/>
            </a:pPr>
            <a:r>
              <a:rPr lang="en" sz="3000">
                <a:solidFill>
                  <a:srgbClr val="CC4125"/>
                </a:solidFill>
              </a:rPr>
              <a:t>蒂凡尼的早餐</a:t>
            </a:r>
            <a:endParaRPr sz="3000">
              <a:solidFill>
                <a:srgbClr val="CC4125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18"/>
              </a:rPr>
              <a:t>luó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19"/>
              </a:rPr>
              <a:t>mǎ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20"/>
              </a:rPr>
              <a:t>jiǎ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21"/>
              </a:rPr>
              <a:t>rì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600">
              <a:solidFill>
                <a:srgbClr val="CC4125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3000"/>
              <a:buChar char="❖"/>
            </a:pPr>
            <a:r>
              <a:rPr lang="en" sz="3000">
                <a:solidFill>
                  <a:srgbClr val="CC4125"/>
                </a:solidFill>
              </a:rPr>
              <a:t>《罗马假日》</a:t>
            </a:r>
            <a:endParaRPr sz="3000">
              <a:solidFill>
                <a:srgbClr val="CC4125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  <a:hlinkClick r:id="rId22"/>
              </a:rPr>
              <a:t>sāi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23"/>
              </a:rPr>
              <a:t>bù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24"/>
              </a:rPr>
              <a:t>lí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25"/>
              </a:rPr>
              <a:t>nà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600">
              <a:solidFill>
                <a:srgbClr val="CC4125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3000"/>
              <a:buChar char="❖"/>
            </a:pPr>
            <a:r>
              <a:rPr lang="en" sz="3000">
                <a:solidFill>
                  <a:srgbClr val="CC4125"/>
                </a:solidFill>
              </a:rPr>
              <a:t>塞布丽娜</a:t>
            </a:r>
            <a:endParaRPr sz="3000">
              <a:solidFill>
                <a:srgbClr val="CC4125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675" y="0"/>
            <a:ext cx="37433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71" descr="Image result for audrey hepburn you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2700" y="2690300"/>
            <a:ext cx="2477975" cy="24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71"/>
          <p:cNvSpPr txBox="1"/>
          <p:nvPr/>
        </p:nvSpPr>
        <p:spPr>
          <a:xfrm>
            <a:off x="253175" y="235400"/>
            <a:ext cx="48369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yú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    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nián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yuè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 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rì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0"/>
              </a:rPr>
              <a:t>qù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1"/>
              </a:rPr>
              <a:t>shì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6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4125"/>
                </a:solidFill>
              </a:rPr>
              <a:t>我于1993年1月20日去世。</a:t>
            </a:r>
            <a:endParaRPr sz="3000">
              <a:solidFill>
                <a:srgbClr val="CC4125"/>
              </a:solidFill>
            </a:endParaRPr>
          </a:p>
        </p:txBody>
      </p:sp>
      <p:sp>
        <p:nvSpPr>
          <p:cNvPr id="409" name="Google Shape;409;p71"/>
          <p:cNvSpPr txBox="1"/>
          <p:nvPr/>
        </p:nvSpPr>
        <p:spPr>
          <a:xfrm>
            <a:off x="253175" y="1529450"/>
            <a:ext cx="4703700" cy="11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12"/>
              </a:rPr>
              <a:t>sǐ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3"/>
              </a:rPr>
              <a:t>zài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4"/>
              </a:rPr>
              <a:t>ruì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1"/>
              </a:rPr>
              <a:t>shì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6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C4125"/>
                </a:solidFill>
              </a:rPr>
              <a:t>我死在瑞士。</a:t>
            </a:r>
            <a:endParaRPr sz="3000">
              <a:solidFill>
                <a:srgbClr val="CC4125"/>
              </a:solidFill>
            </a:endParaRPr>
          </a:p>
        </p:txBody>
      </p:sp>
      <p:sp>
        <p:nvSpPr>
          <p:cNvPr id="410" name="Google Shape;410;p71"/>
          <p:cNvSpPr txBox="1"/>
          <p:nvPr/>
        </p:nvSpPr>
        <p:spPr>
          <a:xfrm>
            <a:off x="66625" y="3571025"/>
            <a:ext cx="2762700" cy="11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wǒ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00A000"/>
                </a:solidFill>
                <a:latin typeface="Roboto"/>
                <a:ea typeface="Roboto"/>
                <a:cs typeface="Roboto"/>
                <a:sym typeface="Roboto"/>
                <a:hlinkClick r:id="rId12"/>
              </a:rPr>
              <a:t>sǐ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600" u="sng">
                <a:solidFill>
                  <a:srgbClr val="D89000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yú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en" sz="26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  <a:hlinkClick r:id="rId15"/>
              </a:rPr>
              <a:t>suì</a:t>
            </a:r>
            <a:r>
              <a:rPr lang="en" sz="26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600">
              <a:solidFill>
                <a:srgbClr val="CC412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CC4125"/>
                </a:solidFill>
              </a:rPr>
              <a:t>我死于63岁。</a:t>
            </a:r>
            <a:endParaRPr sz="3000">
              <a:solidFill>
                <a:srgbClr val="CC4125"/>
              </a:solidFill>
            </a:endParaRPr>
          </a:p>
          <a:p>
            <a:pPr marL="0" lvl="0" indent="276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000">
              <a:solidFill>
                <a:srgbClr val="CC41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CC4125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84"/>
          <p:cNvSpPr txBox="1">
            <a:spLocks noGrp="1"/>
          </p:cNvSpPr>
          <p:nvPr>
            <p:ph type="title"/>
          </p:nvPr>
        </p:nvSpPr>
        <p:spPr>
          <a:xfrm>
            <a:off x="0" y="0"/>
            <a:ext cx="21657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王恩博</a:t>
            </a:r>
            <a:endParaRPr sz="1800"/>
          </a:p>
        </p:txBody>
      </p:sp>
      <p:sp>
        <p:nvSpPr>
          <p:cNvPr id="500" name="Google Shape;500;p84"/>
          <p:cNvSpPr txBox="1">
            <a:spLocks noGrp="1"/>
          </p:cNvSpPr>
          <p:nvPr>
            <p:ph type="title"/>
          </p:nvPr>
        </p:nvSpPr>
        <p:spPr>
          <a:xfrm>
            <a:off x="457200" y="26812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latin typeface="Comic Sans MS"/>
                <a:ea typeface="Comic Sans MS"/>
                <a:cs typeface="Comic Sans MS"/>
                <a:sym typeface="Comic Sans MS"/>
              </a:rPr>
              <a:t>王建林</a:t>
            </a:r>
            <a:endParaRPr sz="5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01" name="Google Shape;501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0550" y="1336085"/>
            <a:ext cx="3223450" cy="215326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84"/>
          <p:cNvSpPr txBox="1">
            <a:spLocks noGrp="1"/>
          </p:cNvSpPr>
          <p:nvPr>
            <p:ph type="body" idx="1"/>
          </p:nvPr>
        </p:nvSpPr>
        <p:spPr>
          <a:xfrm>
            <a:off x="457200" y="1336075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N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ǐ</a:t>
            </a:r>
            <a:r>
              <a:rPr lang="en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men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h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ǎo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solidFill>
                <a:srgbClr val="33333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你们好！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H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ěn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gāo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xìng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rèn</a:t>
            </a:r>
            <a:r>
              <a:rPr lang="en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shi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nǐ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solidFill>
                <a:srgbClr val="33333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很高兴认识你！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85"/>
          <p:cNvSpPr txBox="1">
            <a:spLocks noGrp="1"/>
          </p:cNvSpPr>
          <p:nvPr>
            <p:ph type="body" idx="1"/>
          </p:nvPr>
        </p:nvSpPr>
        <p:spPr>
          <a:xfrm>
            <a:off x="477850" y="417925"/>
            <a:ext cx="4114800" cy="25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jiào</a:t>
            </a: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wáng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jiàn</a:t>
            </a: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lín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381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我叫</a:t>
            </a: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王建林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。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08" name="Google Shape;508;p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2571600"/>
            <a:ext cx="4592657" cy="2571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9" name="Google Shape;509;p85"/>
          <p:cNvSpPr txBox="1">
            <a:spLocks noGrp="1"/>
          </p:cNvSpPr>
          <p:nvPr>
            <p:ph type="body" idx="1"/>
          </p:nvPr>
        </p:nvSpPr>
        <p:spPr>
          <a:xfrm>
            <a:off x="4592650" y="1970000"/>
            <a:ext cx="4114800" cy="25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marR="381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xìng</a:t>
            </a: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wáng</a:t>
            </a:r>
            <a:endParaRPr>
              <a:solidFill>
                <a:srgbClr val="D89000"/>
              </a:solidFill>
              <a:uFill>
                <a:noFill/>
              </a:uFill>
              <a:latin typeface="Comic Sans MS"/>
              <a:ea typeface="Comic Sans MS"/>
              <a:cs typeface="Comic Sans MS"/>
              <a:sym typeface="Comic Sans MS"/>
              <a:hlinkClick r:id="rId5"/>
            </a:endParaRPr>
          </a:p>
          <a:p>
            <a:pPr marL="38100" marR="381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我姓王。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3810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86"/>
          <p:cNvSpPr txBox="1">
            <a:spLocks noGrp="1"/>
          </p:cNvSpPr>
          <p:nvPr>
            <p:ph type="body" idx="1"/>
          </p:nvPr>
        </p:nvSpPr>
        <p:spPr>
          <a:xfrm>
            <a:off x="311700" y="66762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ǒ</a:t>
            </a:r>
            <a:r>
              <a:rPr lang="en">
                <a:solidFill>
                  <a:srgbClr val="00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de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shēng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rì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shì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777777"/>
                </a:solidFill>
                <a:latin typeface="Comic Sans MS"/>
                <a:ea typeface="Comic Sans MS"/>
                <a:cs typeface="Comic Sans MS"/>
                <a:sym typeface="Comic Sans MS"/>
              </a:rPr>
              <a:t>1954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nián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777777"/>
                </a:solidFill>
                <a:latin typeface="Comic Sans MS"/>
                <a:ea typeface="Comic Sans MS"/>
                <a:cs typeface="Comic Sans MS"/>
                <a:sym typeface="Comic Sans MS"/>
              </a:rPr>
              <a:t>10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yuè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777777"/>
                </a:solidFill>
                <a:latin typeface="Comic Sans MS"/>
                <a:ea typeface="Comic Sans MS"/>
                <a:cs typeface="Comic Sans MS"/>
                <a:sym typeface="Comic Sans MS"/>
              </a:rPr>
              <a:t>24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rì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397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我的 生日 是 1954 年 10 月 24 日。 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397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397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ǒ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64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suì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>
              <a:solidFill>
                <a:srgbClr val="33333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397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64 岁。 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15" name="Google Shape;515;p8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32175" y="2348300"/>
            <a:ext cx="3869275" cy="24114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7"/>
          <p:cNvSpPr txBox="1">
            <a:spLocks noGrp="1"/>
          </p:cNvSpPr>
          <p:nvPr>
            <p:ph type="body" idx="1"/>
          </p:nvPr>
        </p:nvSpPr>
        <p:spPr>
          <a:xfrm>
            <a:off x="173400" y="227575"/>
            <a:ext cx="8797200" cy="16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ǒ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lái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zì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sì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chuān</a:t>
            </a:r>
            <a:r>
              <a:rPr lang="en"/>
              <a:t> </a:t>
            </a:r>
            <a:endParaRPr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来自 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四川。</a:t>
            </a:r>
            <a:endParaRPr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21" name="Google Shape;521;p8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65150" y="1977175"/>
            <a:ext cx="5066152" cy="31663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22" name="Google Shape;522;p8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43700" y="0"/>
            <a:ext cx="24003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8"/>
          <p:cNvSpPr txBox="1">
            <a:spLocks noGrp="1"/>
          </p:cNvSpPr>
          <p:nvPr>
            <p:ph type="body" idx="1"/>
          </p:nvPr>
        </p:nvSpPr>
        <p:spPr>
          <a:xfrm>
            <a:off x="457200" y="478250"/>
            <a:ext cx="8229600" cy="45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ǒ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sh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ì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zhōng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guó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rén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是 中国人。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ǒ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bú</a:t>
            </a:r>
            <a:r>
              <a:rPr lang="en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shi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měi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guó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rén</a:t>
            </a:r>
            <a:endParaRPr>
              <a:solidFill>
                <a:srgbClr val="33333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不是 美国人。   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28" name="Google Shape;528;p8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822650" y="643025"/>
            <a:ext cx="3864150" cy="25714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89"/>
          <p:cNvSpPr txBox="1">
            <a:spLocks noGrp="1"/>
          </p:cNvSpPr>
          <p:nvPr>
            <p:ph type="body" idx="1"/>
          </p:nvPr>
        </p:nvSpPr>
        <p:spPr>
          <a:xfrm>
            <a:off x="457200" y="207575"/>
            <a:ext cx="8229600" cy="4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ǒ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hěn</a:t>
            </a:r>
            <a:r>
              <a:rPr lang="en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ài</a:t>
            </a: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tóu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zī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381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很 爱 投资。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wǒ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yě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xǐ</a:t>
            </a:r>
            <a:r>
              <a:rPr lang="en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huan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xiě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shū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我也喜欢写书 。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34" name="Google Shape;534;p8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184550" y="0"/>
            <a:ext cx="4959450" cy="2777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90"/>
          <p:cNvSpPr txBox="1">
            <a:spLocks noGrp="1"/>
          </p:cNvSpPr>
          <p:nvPr>
            <p:ph type="body" idx="1"/>
          </p:nvPr>
        </p:nvSpPr>
        <p:spPr>
          <a:xfrm>
            <a:off x="246650" y="18750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shì</a:t>
            </a: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shā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ng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rén</a:t>
            </a:r>
            <a:endParaRPr>
              <a:solidFill>
                <a:srgbClr val="D89000"/>
              </a:solidFill>
              <a:uFill>
                <a:noFill/>
              </a:uFill>
              <a:latin typeface="Comic Sans MS"/>
              <a:ea typeface="Comic Sans MS"/>
              <a:cs typeface="Comic Sans MS"/>
              <a:sym typeface="Comic Sans MS"/>
              <a:hlinkClick r:id="rId6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我是商人。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ǒ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chuàng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jiàn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le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wàn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dá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jí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tuán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我创建了万达集团。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40" name="Google Shape;540;p9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103875" y="2909380"/>
            <a:ext cx="4040125" cy="22341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91"/>
          <p:cNvSpPr txBox="1">
            <a:spLocks noGrp="1"/>
          </p:cNvSpPr>
          <p:nvPr>
            <p:ph type="body" idx="1"/>
          </p:nvPr>
        </p:nvSpPr>
        <p:spPr>
          <a:xfrm>
            <a:off x="567475" y="809125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Nián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wàn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dá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guǎng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chǎng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gè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2016年，万达广场185个！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46" name="Google Shape;546;p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27404" y="961700"/>
            <a:ext cx="2516600" cy="4181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43" descr="Screen Shot 2016-10-28 at 11.46.0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465" y="176213"/>
            <a:ext cx="3803652" cy="1032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43" descr="Screen Shot 2016-10-28 at 11.46.1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465" y="1317625"/>
            <a:ext cx="3803651" cy="1134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3" descr="image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6933" y="3000375"/>
            <a:ext cx="21336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3" descr="image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54133" y="80963"/>
            <a:ext cx="1743075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3" descr="Screen Shot 2016-10-28 at 11.48.44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67" y="2452327"/>
            <a:ext cx="4398352" cy="10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3" descr="Screen Shot 2016-10-28 at 11.48.48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2330" y="3870324"/>
            <a:ext cx="4512650" cy="885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92"/>
          <p:cNvSpPr txBox="1">
            <a:spLocks noGrp="1"/>
          </p:cNvSpPr>
          <p:nvPr>
            <p:ph type="body" idx="1"/>
          </p:nvPr>
        </p:nvSpPr>
        <p:spPr>
          <a:xfrm>
            <a:off x="597575" y="37800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Z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hè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shì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wǒ</a:t>
            </a:r>
            <a:r>
              <a:rPr lang="en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de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/>
              </a:rPr>
              <a:t>tài</a:t>
            </a:r>
            <a:r>
              <a:rPr lang="en"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tai</a:t>
            </a:r>
            <a:r>
              <a:rPr lang="en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这是我的太太。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Wǒ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ài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tā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我爱她。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52" name="Google Shape;552;p9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08251" y="1824801"/>
            <a:ext cx="3754500" cy="30179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93"/>
          <p:cNvSpPr txBox="1">
            <a:spLocks noGrp="1"/>
          </p:cNvSpPr>
          <p:nvPr>
            <p:ph type="body" idx="1"/>
          </p:nvPr>
        </p:nvSpPr>
        <p:spPr>
          <a:xfrm>
            <a:off x="457200" y="408075"/>
            <a:ext cx="8229600" cy="39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</a:t>
            </a:r>
            <a:r>
              <a:rPr lang="en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ǒ</a:t>
            </a:r>
            <a:r>
              <a:rPr lang="en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de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ér</a:t>
            </a:r>
            <a:r>
              <a:rPr lang="en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zi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shì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wáng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sī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cōng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我的儿子是王思聪。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T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ā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shì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gè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shāng</a:t>
            </a:r>
            <a:r>
              <a:rPr lang="en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5"/>
              </a:rPr>
              <a:t>rén</a:t>
            </a:r>
            <a:r>
              <a:rPr lang="en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他是个商人。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58" name="Google Shape;558;p9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569625" y="1357899"/>
            <a:ext cx="3574375" cy="3785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9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O.J. Simpson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64" name="Google Shape;564;p9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8741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许威乐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65" name="Google Shape;565;p94" descr="Image result for o.j. simps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1011" y="1293900"/>
            <a:ext cx="4281975" cy="320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95"/>
          <p:cNvSpPr txBox="1">
            <a:spLocks noGrp="1"/>
          </p:cNvSpPr>
          <p:nvPr>
            <p:ph type="body" idx="1"/>
          </p:nvPr>
        </p:nvSpPr>
        <p:spPr>
          <a:xfrm>
            <a:off x="457200" y="66735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nǐ</a:t>
            </a:r>
            <a:r>
              <a:rPr lang="en" sz="2200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men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hǎo</a:t>
            </a:r>
            <a:r>
              <a:rPr lang="en" sz="22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200">
              <a:solidFill>
                <a:srgbClr val="33333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你们好！</a:t>
            </a:r>
            <a:endParaRPr sz="3000">
              <a:solidFill>
                <a:srgbClr val="33333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hěn</a:t>
            </a:r>
            <a:r>
              <a:rPr lang="en" sz="18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gāo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xìng</a:t>
            </a:r>
            <a:r>
              <a:rPr lang="en" sz="18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rèn</a:t>
            </a:r>
            <a:r>
              <a:rPr lang="en" sz="1800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shi</a:t>
            </a:r>
            <a:r>
              <a:rPr lang="en" sz="18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nǐ</a:t>
            </a:r>
            <a:r>
              <a:rPr lang="en" sz="18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800">
              <a:solidFill>
                <a:srgbClr val="33333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很高兴认识你！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71" name="Google Shape;571;p95" descr="Image result for o.j. simpson mugshot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02525" y="136215"/>
            <a:ext cx="3584275" cy="3925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96"/>
          <p:cNvSpPr txBox="1">
            <a:spLocks noGrp="1"/>
          </p:cNvSpPr>
          <p:nvPr>
            <p:ph type="body" idx="1"/>
          </p:nvPr>
        </p:nvSpPr>
        <p:spPr>
          <a:xfrm>
            <a:off x="108850" y="329225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30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jiào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叫 O.J. Simpson。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30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yě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30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jiào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也 叫 Juice。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77" name="Google Shape;577;p96" descr="Image result for o.j. simpson football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96425" y="1070713"/>
            <a:ext cx="3002075" cy="300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97"/>
          <p:cNvSpPr txBox="1">
            <a:spLocks noGrp="1"/>
          </p:cNvSpPr>
          <p:nvPr>
            <p:ph type="body" idx="1"/>
          </p:nvPr>
        </p:nvSpPr>
        <p:spPr>
          <a:xfrm>
            <a:off x="191525" y="429925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3000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de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30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shēng</a:t>
            </a:r>
            <a:r>
              <a:rPr lang="en" sz="30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rì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30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shì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lang="en" sz="30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nián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lang="en" sz="30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yuè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lang="en" sz="30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rì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我的 生日 是 1947 年 7 月 9 日 。 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</a:t>
            </a:r>
            <a:r>
              <a:rPr lang="en" sz="30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suì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71 岁 。 </a:t>
            </a:r>
            <a:endParaRPr sz="3000">
              <a:solidFill>
                <a:srgbClr val="33333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83" name="Google Shape;583;p97" descr="Image result for o.j. simpson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47050" y="1323135"/>
            <a:ext cx="2670799" cy="33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98"/>
          <p:cNvSpPr txBox="1">
            <a:spLocks noGrp="1"/>
          </p:cNvSpPr>
          <p:nvPr>
            <p:ph type="body" idx="1"/>
          </p:nvPr>
        </p:nvSpPr>
        <p:spPr>
          <a:xfrm>
            <a:off x="324000" y="12880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lái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zì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4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来自 San Francisco, California</a:t>
            </a:r>
            <a:endParaRPr sz="24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shì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měi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guó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rén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24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是 美国人 。 </a:t>
            </a:r>
            <a:endParaRPr sz="24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bú</a:t>
            </a:r>
            <a:r>
              <a:rPr lang="en" sz="2400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shi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zhōng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guó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rén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24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不是 中国人 </a:t>
            </a:r>
            <a:r>
              <a:rPr lang="en" sz="18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。 </a:t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89" name="Google Shape;589;p98" descr="Image result for san francisco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16525" y="1377063"/>
            <a:ext cx="4641500" cy="309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99"/>
          <p:cNvSpPr txBox="1">
            <a:spLocks noGrp="1"/>
          </p:cNvSpPr>
          <p:nvPr>
            <p:ph type="body" idx="1"/>
          </p:nvPr>
        </p:nvSpPr>
        <p:spPr>
          <a:xfrm>
            <a:off x="0" y="87450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xǐ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huān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měi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shì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zú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qiú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24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我喜欢 美式足球 。 </a:t>
            </a:r>
            <a:endParaRPr sz="24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yě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xǐ</a:t>
            </a:r>
            <a:r>
              <a:rPr lang="en" sz="2400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huan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zài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diàn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yǐng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5"/>
              </a:rPr>
              <a:t>zhōng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6"/>
              </a:rPr>
              <a:t>biǎo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7"/>
              </a:rPr>
              <a:t>yǎn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4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也 喜欢 在 电影 中表 演。 </a:t>
            </a:r>
            <a:endParaRPr sz="24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95" name="Google Shape;595;p99" descr="Image result for oj simpson football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307900" y="0"/>
            <a:ext cx="4836100" cy="2708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99" descr="Image result for oj simpson acting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417650" y="3280325"/>
            <a:ext cx="3726351" cy="186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0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0A000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400" u="sng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jiā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 u="sng">
                <a:solidFill>
                  <a:srgbClr val="00A000"/>
                </a:solid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yǒu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 u="sng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qī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 u="sng">
                <a:solidFill>
                  <a:srgbClr val="00A000"/>
                </a:solid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kǒu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 u="sng">
                <a:solidFill>
                  <a:srgbClr val="D89000"/>
                </a:solid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rén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4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我家 有 七 口 人 。</a:t>
            </a:r>
            <a:endParaRPr sz="24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02" name="Google Shape;602;p100" descr="Image result for oj simpson family"/>
          <p:cNvPicPr preferRelativeResize="0"/>
          <p:nvPr/>
        </p:nvPicPr>
        <p:blipFill rotWithShape="1">
          <a:blip r:embed="rId9">
            <a:alphaModFix/>
          </a:blip>
          <a:srcRect r="9526"/>
          <a:stretch/>
        </p:blipFill>
        <p:spPr>
          <a:xfrm>
            <a:off x="4190149" y="804050"/>
            <a:ext cx="4270150" cy="353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01"/>
          <p:cNvSpPr txBox="1">
            <a:spLocks noGrp="1"/>
          </p:cNvSpPr>
          <p:nvPr>
            <p:ph type="body" idx="1"/>
          </p:nvPr>
        </p:nvSpPr>
        <p:spPr>
          <a:xfrm>
            <a:off x="343650" y="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rgbClr val="00A000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 u="sng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bù</a:t>
            </a:r>
            <a:r>
              <a:rPr lang="en" sz="2400" u="sng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gāo</a:t>
            </a:r>
            <a:r>
              <a:rPr lang="en" sz="2400" u="sng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xìng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24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不高兴 。 </a:t>
            </a:r>
            <a:endParaRPr sz="24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wèi</a:t>
            </a:r>
            <a:r>
              <a:rPr lang="en" sz="2400" u="sng">
                <a:solidFill>
                  <a:srgbClr val="D89000"/>
                </a:solid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shén</a:t>
            </a:r>
            <a:r>
              <a:rPr lang="en" sz="2400" u="sng"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me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24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为什么 ？ </a:t>
            </a:r>
            <a:endParaRPr sz="24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yīn</a:t>
            </a:r>
            <a:r>
              <a:rPr lang="en" sz="2400" u="sng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wèi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 u="sng">
                <a:solidFill>
                  <a:srgbClr val="00A000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 u="sng">
                <a:solidFill>
                  <a:srgbClr val="D89000"/>
                </a:solid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méi</a:t>
            </a:r>
            <a:r>
              <a:rPr lang="en" sz="2400" u="sng">
                <a:solidFill>
                  <a:srgbClr val="00A000"/>
                </a:solid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yǒu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 u="sng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shā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 u="sng">
                <a:solidFill>
                  <a:srgbClr val="00A000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400" u="sng"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de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 u="sng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  <a:hlinkClick r:id="rId15"/>
              </a:rPr>
              <a:t>tài</a:t>
            </a:r>
            <a:r>
              <a:rPr lang="en" sz="2400" u="sng">
                <a:latin typeface="Comic Sans MS"/>
                <a:ea typeface="Comic Sans MS"/>
                <a:cs typeface="Comic Sans MS"/>
                <a:sym typeface="Comic Sans MS"/>
                <a:hlinkClick r:id="rId16"/>
              </a:rPr>
              <a:t>tai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24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因为 我 没有 杀 我的 太太 。</a:t>
            </a:r>
            <a:r>
              <a:rPr lang="en" sz="18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8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08" name="Google Shape;608;p101" descr="Image result for oj simpson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949650" y="1200150"/>
            <a:ext cx="1971000" cy="33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44" descr="imgre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9701"/>
            <a:ext cx="3468688" cy="2320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4" descr="Screen Shot 2016-10-28 at 11.50.3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5382" y="441325"/>
            <a:ext cx="3633314" cy="432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4" descr="image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3617" y="2713037"/>
            <a:ext cx="2028825" cy="225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02"/>
          <p:cNvSpPr txBox="1">
            <a:spLocks noGrp="1"/>
          </p:cNvSpPr>
          <p:nvPr>
            <p:ph type="body" idx="1"/>
          </p:nvPr>
        </p:nvSpPr>
        <p:spPr>
          <a:xfrm>
            <a:off x="252275" y="1202375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u="sng">
                <a:solidFill>
                  <a:srgbClr val="00A000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3000" u="sng">
                <a:solidFill>
                  <a:srgbClr val="D89000"/>
                </a:solid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bú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3000" u="sng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ài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3000" u="sng">
                <a:solidFill>
                  <a:srgbClr val="00A000"/>
                </a:solid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shǒu</a:t>
            </a:r>
            <a:r>
              <a:rPr lang="en" sz="3000" u="sng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tào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不 爱 手套！</a:t>
            </a:r>
            <a:r>
              <a:rPr lang="en" sz="24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4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14" name="Google Shape;614;p102" descr="Image result for oj simpson murders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55275" y="1424200"/>
            <a:ext cx="5172775" cy="347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0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u="sng">
                <a:solidFill>
                  <a:srgbClr val="00A000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3000" u="sng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ài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3000" u="sng">
                <a:solidFill>
                  <a:srgbClr val="00A000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3000" u="sng"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de</a:t>
            </a:r>
            <a:r>
              <a:rPr lang="en" sz="3000" u="sng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jiā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3000" u="sng">
                <a:solidFill>
                  <a:srgbClr val="D89000"/>
                </a:solid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rén</a:t>
            </a:r>
            <a:r>
              <a:rPr lang="en" sz="3000" u="sng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hè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3000" u="sng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tài</a:t>
            </a:r>
            <a:r>
              <a:rPr lang="en" sz="3000" u="sng"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tai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我爱 我的家 人和 太太 。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20" name="Google Shape;620;p103" descr="Image result for oj simpson innocent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81744" y="2428150"/>
            <a:ext cx="3405056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04"/>
          <p:cNvSpPr txBox="1">
            <a:spLocks noGrp="1"/>
          </p:cNvSpPr>
          <p:nvPr>
            <p:ph type="body" idx="1"/>
          </p:nvPr>
        </p:nvSpPr>
        <p:spPr>
          <a:xfrm>
            <a:off x="457200" y="52130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u="sng">
                <a:solidFill>
                  <a:srgbClr val="00A000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3000" u="sng">
                <a:solidFill>
                  <a:srgbClr val="00A000"/>
                </a:solid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hěn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3000" u="sng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gāo</a:t>
            </a:r>
            <a:r>
              <a:rPr lang="en" sz="3000" u="sng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xìng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很 高兴 ！ 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u="sng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zài</a:t>
            </a:r>
            <a:r>
              <a:rPr lang="en" sz="3000" u="sng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jiàn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再见 ！ 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26" name="Google Shape;626;p104" descr="Image result for oj simpson 20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01475" y="1634288"/>
            <a:ext cx="3796250" cy="252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05"/>
          <p:cNvSpPr txBox="1">
            <a:spLocks noGrp="1"/>
          </p:cNvSpPr>
          <p:nvPr>
            <p:ph type="title"/>
          </p:nvPr>
        </p:nvSpPr>
        <p:spPr>
          <a:xfrm>
            <a:off x="5004550" y="122000"/>
            <a:ext cx="3930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ambria"/>
                <a:ea typeface="Cambria"/>
                <a:cs typeface="Cambria"/>
                <a:sym typeface="Cambria"/>
              </a:rPr>
              <a:t>杜荣和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2" name="Google Shape;632;p105"/>
          <p:cNvSpPr txBox="1">
            <a:spLocks noGrp="1"/>
          </p:cNvSpPr>
          <p:nvPr>
            <p:ph type="body" idx="1"/>
          </p:nvPr>
        </p:nvSpPr>
        <p:spPr>
          <a:xfrm>
            <a:off x="457200" y="0"/>
            <a:ext cx="4114800" cy="23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6600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Barack Obama</a:t>
            </a:r>
            <a:endParaRPr sz="6600">
              <a:solidFill>
                <a:srgbClr val="00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600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贝拉克·奥巴马</a:t>
            </a:r>
            <a:endParaRPr sz="6600">
              <a:solidFill>
                <a:srgbClr val="00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7200">
              <a:solidFill>
                <a:srgbClr val="0000FF"/>
              </a:solidFill>
            </a:endParaRPr>
          </a:p>
        </p:txBody>
      </p:sp>
      <p:pic>
        <p:nvPicPr>
          <p:cNvPr id="633" name="Google Shape;633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762" y="913987"/>
            <a:ext cx="4164100" cy="4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06"/>
          <p:cNvSpPr txBox="1">
            <a:spLocks noGrp="1"/>
          </p:cNvSpPr>
          <p:nvPr>
            <p:ph type="body" idx="1"/>
          </p:nvPr>
        </p:nvSpPr>
        <p:spPr>
          <a:xfrm>
            <a:off x="109825" y="180425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/>
              </a:rPr>
              <a:t>nǐ</a:t>
            </a:r>
            <a:r>
              <a:rPr lang="en" sz="48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4"/>
              </a:rPr>
              <a:t>hǎo</a:t>
            </a:r>
            <a:r>
              <a:rPr lang="en" sz="48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！</a:t>
            </a:r>
            <a:endParaRPr sz="48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你好！</a:t>
            </a:r>
            <a:endParaRPr sz="4800">
              <a:solidFill>
                <a:srgbClr val="00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800">
              <a:solidFill>
                <a:srgbClr val="00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5"/>
              </a:rPr>
              <a:t>Hěn</a:t>
            </a:r>
            <a:r>
              <a:rPr lang="en" sz="480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4800">
                <a:solidFill>
                  <a:srgbClr val="FF0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6"/>
              </a:rPr>
              <a:t>gāo</a:t>
            </a:r>
            <a:r>
              <a:rPr lang="en" sz="48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7"/>
              </a:rPr>
              <a:t>xìng</a:t>
            </a:r>
            <a:r>
              <a:rPr lang="en" sz="480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48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8"/>
              </a:rPr>
              <a:t>rèn</a:t>
            </a:r>
            <a:r>
              <a:rPr lang="en" sz="4800"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9"/>
              </a:rPr>
              <a:t>shi</a:t>
            </a:r>
            <a:r>
              <a:rPr lang="en" sz="480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48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/>
              </a:rPr>
              <a:t>nǐ</a:t>
            </a:r>
            <a:r>
              <a:rPr lang="en" sz="48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！</a:t>
            </a:r>
            <a:r>
              <a:rPr lang="en" sz="4800">
                <a:solidFill>
                  <a:srgbClr val="212529"/>
                </a:solidFill>
                <a:highlight>
                  <a:srgbClr val="FFFFFF"/>
                </a:highlight>
                <a:latin typeface="Cambria"/>
                <a:ea typeface="Cambria"/>
                <a:cs typeface="Cambria"/>
                <a:sym typeface="Cambria"/>
              </a:rPr>
              <a:t> </a:t>
            </a:r>
            <a:endParaRPr sz="4800">
              <a:solidFill>
                <a:srgbClr val="212529"/>
              </a:solidFill>
              <a:highlight>
                <a:srgbClr val="FFFFFF"/>
              </a:highlight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48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很 高兴 认识 你 ！</a:t>
            </a:r>
            <a:endParaRPr sz="4800">
              <a:solidFill>
                <a:srgbClr val="0000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39" name="Google Shape;639;p10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75925" y="180425"/>
            <a:ext cx="4663500" cy="262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0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/>
              </a:rPr>
              <a:t>wǒ</a:t>
            </a:r>
            <a:r>
              <a:rPr lang="en" sz="60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60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4"/>
              </a:rPr>
              <a:t>jiào</a:t>
            </a:r>
            <a:r>
              <a:rPr lang="en" sz="60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60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5"/>
              </a:rPr>
              <a:t>bèi</a:t>
            </a:r>
            <a:r>
              <a:rPr lang="en" sz="6000">
                <a:solidFill>
                  <a:srgbClr val="FF0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6"/>
              </a:rPr>
              <a:t>lā</a:t>
            </a:r>
            <a:r>
              <a:rPr lang="en" sz="60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7"/>
              </a:rPr>
              <a:t>kè</a:t>
            </a:r>
            <a:r>
              <a:rPr lang="en" sz="60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  </a:t>
            </a:r>
            <a:r>
              <a:rPr lang="en" sz="60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8"/>
              </a:rPr>
              <a:t>Ào</a:t>
            </a:r>
            <a:r>
              <a:rPr lang="en" sz="6000">
                <a:solidFill>
                  <a:srgbClr val="FF0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9"/>
              </a:rPr>
              <a:t>bā</a:t>
            </a:r>
            <a:r>
              <a:rPr lang="en" sz="60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0"/>
              </a:rPr>
              <a:t>mǎ</a:t>
            </a:r>
            <a:r>
              <a:rPr lang="en" sz="60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。 </a:t>
            </a:r>
            <a:endParaRPr sz="60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我 叫 贝拉克 · 奥巴马 。</a:t>
            </a:r>
            <a:endParaRPr sz="60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/>
              </a:rPr>
              <a:t>wǒ</a:t>
            </a:r>
            <a:r>
              <a:rPr lang="en" sz="60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57 </a:t>
            </a:r>
            <a:r>
              <a:rPr lang="en" sz="60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1"/>
              </a:rPr>
              <a:t>suì</a:t>
            </a:r>
            <a:r>
              <a:rPr lang="en" sz="60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。</a:t>
            </a:r>
            <a:endParaRPr sz="60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60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我 57 岁。 </a:t>
            </a:r>
            <a:endParaRPr sz="60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45" name="Google Shape;645;p10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739925" y="2267100"/>
            <a:ext cx="2755175" cy="28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08"/>
          <p:cNvSpPr txBox="1">
            <a:spLocks noGrp="1"/>
          </p:cNvSpPr>
          <p:nvPr>
            <p:ph type="body" idx="1"/>
          </p:nvPr>
        </p:nvSpPr>
        <p:spPr>
          <a:xfrm>
            <a:off x="0" y="32540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/>
              </a:rPr>
              <a:t>wǒ</a:t>
            </a:r>
            <a:r>
              <a:rPr lang="en" sz="3600"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4"/>
              </a:rPr>
              <a:t>de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FF0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5"/>
              </a:rPr>
              <a:t>shēng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6"/>
              </a:rPr>
              <a:t>rì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7"/>
              </a:rPr>
              <a:t>shì</a:t>
            </a:r>
            <a:r>
              <a:rPr lang="en"/>
              <a:t> 1964 </a:t>
            </a:r>
            <a:r>
              <a:rPr lang="en" sz="3600">
                <a:solidFill>
                  <a:srgbClr val="D89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8"/>
              </a:rPr>
              <a:t>nián</a:t>
            </a:r>
            <a:r>
              <a:rPr lang="en"/>
              <a:t> 4 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9"/>
              </a:rPr>
              <a:t>yuè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8 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6"/>
              </a:rPr>
              <a:t>rì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  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我的 生日 是 1961 年 4 月 8 日 。 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51" name="Google Shape;651;p10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23673" y="1764875"/>
            <a:ext cx="5240150" cy="3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09"/>
          <p:cNvSpPr txBox="1">
            <a:spLocks noGrp="1"/>
          </p:cNvSpPr>
          <p:nvPr>
            <p:ph type="body" idx="1"/>
          </p:nvPr>
        </p:nvSpPr>
        <p:spPr>
          <a:xfrm>
            <a:off x="274575" y="72530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/>
              </a:rPr>
              <a:t>wǒ</a:t>
            </a:r>
            <a:r>
              <a:rPr lang="en" sz="3600">
                <a:solidFill>
                  <a:srgbClr val="FF0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4"/>
              </a:rPr>
              <a:t>jiā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5"/>
              </a:rPr>
              <a:t>yǒu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6"/>
              </a:rPr>
              <a:t>sì</a:t>
            </a: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7"/>
              </a:rPr>
              <a:t>kǒu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D89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8"/>
              </a:rPr>
              <a:t>rén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我家 有 四口 人。 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/>
              </a:rPr>
              <a:t>wǒ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5"/>
              </a:rPr>
              <a:t>yǒu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9"/>
              </a:rPr>
              <a:t>liǎng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0"/>
              </a:rPr>
              <a:t>gè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1"/>
              </a:rPr>
              <a:t>nǚ</a:t>
            </a:r>
            <a:r>
              <a:rPr lang="en" sz="3600">
                <a:solidFill>
                  <a:srgbClr val="D89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2"/>
              </a:rPr>
              <a:t>ér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我 有 两个 女儿 。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57" name="Google Shape;657;p10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821599" y="1598474"/>
            <a:ext cx="4158825" cy="276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10"/>
          <p:cNvSpPr txBox="1">
            <a:spLocks noGrp="1"/>
          </p:cNvSpPr>
          <p:nvPr>
            <p:ph type="body" idx="1"/>
          </p:nvPr>
        </p:nvSpPr>
        <p:spPr>
          <a:xfrm>
            <a:off x="164575" y="235425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/>
              </a:rPr>
              <a:t>wǒ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FF0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4"/>
              </a:rPr>
              <a:t>qī</a:t>
            </a: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5"/>
              </a:rPr>
              <a:t>zǐ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6"/>
              </a:rPr>
              <a:t>de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D89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7"/>
              </a:rPr>
              <a:t>míng</a:t>
            </a:r>
            <a:r>
              <a:rPr lang="en" sz="3600"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8"/>
              </a:rPr>
              <a:t>zi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9"/>
              </a:rPr>
              <a:t>shì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0"/>
              </a:rPr>
              <a:t>mǐ</a:t>
            </a:r>
            <a:r>
              <a:rPr lang="en" sz="3600">
                <a:solidFill>
                  <a:srgbClr val="FF0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1"/>
              </a:rPr>
              <a:t>xiē</a:t>
            </a: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2"/>
              </a:rPr>
              <a:t>ěr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3"/>
              </a:rPr>
              <a:t>Ào</a:t>
            </a:r>
            <a:r>
              <a:rPr lang="en" sz="3600">
                <a:solidFill>
                  <a:srgbClr val="FF0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4"/>
              </a:rPr>
              <a:t>bā</a:t>
            </a: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5"/>
              </a:rPr>
              <a:t>mǎ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我 妻子 的 名字 是 米歇尔·奥巴马。 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0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6"/>
              </a:rPr>
              <a:t>tā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9"/>
              </a:rPr>
              <a:t>shì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54 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7"/>
              </a:rPr>
              <a:t>suì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他 是 54 岁 。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63" name="Google Shape;663;p11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596450" y="1725250"/>
            <a:ext cx="2610925" cy="32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11"/>
          <p:cNvSpPr txBox="1">
            <a:spLocks noGrp="1"/>
          </p:cNvSpPr>
          <p:nvPr>
            <p:ph type="body" idx="1"/>
          </p:nvPr>
        </p:nvSpPr>
        <p:spPr>
          <a:xfrm>
            <a:off x="4088400" y="0"/>
            <a:ext cx="5055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/>
              </a:rPr>
              <a:t>wǒ</a:t>
            </a:r>
            <a:r>
              <a:rPr lang="en" sz="3600"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4"/>
              </a:rPr>
              <a:t>de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FF0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5"/>
              </a:rPr>
              <a:t>jiā</a:t>
            </a:r>
            <a:r>
              <a:rPr lang="en" sz="3600">
                <a:solidFill>
                  <a:srgbClr val="D89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6"/>
              </a:rPr>
              <a:t>rén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D89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7"/>
              </a:rPr>
              <a:t>lái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8"/>
              </a:rPr>
              <a:t>zì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9"/>
              </a:rPr>
              <a:t>kěn</a:t>
            </a:r>
            <a:r>
              <a:rPr lang="en" sz="3600">
                <a:solidFill>
                  <a:srgbClr val="D89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0"/>
              </a:rPr>
              <a:t>ní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1"/>
              </a:rPr>
              <a:t>yà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我的 家人 来自 肯尼亚。 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/>
              </a:rPr>
              <a:t>wǒ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FF0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2"/>
              </a:rPr>
              <a:t>chū</a:t>
            </a:r>
            <a:r>
              <a:rPr lang="en" sz="3600">
                <a:solidFill>
                  <a:srgbClr val="FF0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3"/>
              </a:rPr>
              <a:t>shēng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4"/>
              </a:rPr>
              <a:t>zài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5"/>
              </a:rPr>
              <a:t>xià</a:t>
            </a:r>
            <a:r>
              <a:rPr lang="en" sz="3600">
                <a:solidFill>
                  <a:srgbClr val="FF0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6"/>
              </a:rPr>
              <a:t>wēi</a:t>
            </a:r>
            <a:r>
              <a:rPr lang="en" sz="3600">
                <a:solidFill>
                  <a:srgbClr val="D89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7"/>
              </a:rPr>
              <a:t>yí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我 出生 在 夏威夷。 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69" name="Google Shape;669;p11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52400" y="1487125"/>
            <a:ext cx="3936000" cy="3151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5" descr="imgres.jpg"/>
          <p:cNvPicPr preferRelativeResize="0"/>
          <p:nvPr/>
        </p:nvPicPr>
        <p:blipFill rotWithShape="1">
          <a:blip r:embed="rId3">
            <a:alphaModFix/>
          </a:blip>
          <a:srcRect l="19961"/>
          <a:stretch/>
        </p:blipFill>
        <p:spPr>
          <a:xfrm>
            <a:off x="338667" y="339724"/>
            <a:ext cx="3682999" cy="367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5" descr="Screen Shot 2016-10-28 at 11.57.1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1733" y="533398"/>
            <a:ext cx="3612799" cy="9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5" descr="Screen Shot 2016-10-28 at 11.57.17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31733" y="1660525"/>
            <a:ext cx="3789830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5" descr="Screen Shot 2016-10-28 at 11.57.2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31733" y="2889248"/>
            <a:ext cx="3612797" cy="899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5" descr="Screen Shot 2016-10-28 at 11.58.07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27497" y="3918201"/>
            <a:ext cx="3990975" cy="122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12"/>
          <p:cNvSpPr txBox="1">
            <a:spLocks noGrp="1"/>
          </p:cNvSpPr>
          <p:nvPr>
            <p:ph type="body" idx="1"/>
          </p:nvPr>
        </p:nvSpPr>
        <p:spPr>
          <a:xfrm>
            <a:off x="0" y="874500"/>
            <a:ext cx="58494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/>
              </a:rPr>
              <a:t>wǒ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4"/>
              </a:rPr>
              <a:t>nǚ</a:t>
            </a:r>
            <a:r>
              <a:rPr lang="en" sz="3600">
                <a:solidFill>
                  <a:srgbClr val="D89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5"/>
              </a:rPr>
              <a:t>ér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6"/>
              </a:rPr>
              <a:t>de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D89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7"/>
              </a:rPr>
              <a:t>míng</a:t>
            </a:r>
            <a:r>
              <a:rPr lang="en" sz="3600"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8"/>
              </a:rPr>
              <a:t>zi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9"/>
              </a:rPr>
              <a:t>shì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0"/>
              </a:rPr>
              <a:t>mǎ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1"/>
              </a:rPr>
              <a:t>lì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2"/>
              </a:rPr>
              <a:t>yà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我 女儿 的 名字 是 玛丽亚。 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/>
              </a:rPr>
              <a:t>wǒ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4"/>
              </a:rPr>
              <a:t>nǚ</a:t>
            </a:r>
            <a:r>
              <a:rPr lang="en" sz="3600">
                <a:solidFill>
                  <a:srgbClr val="D89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5"/>
              </a:rPr>
              <a:t>ér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6"/>
              </a:rPr>
              <a:t>de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D89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7"/>
              </a:rPr>
              <a:t>míng</a:t>
            </a:r>
            <a:r>
              <a:rPr lang="en" sz="3600"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8"/>
              </a:rPr>
              <a:t>zi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3"/>
              </a:rPr>
              <a:t>jiào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4"/>
              </a:rPr>
              <a:t>sà</a:t>
            </a:r>
            <a:r>
              <a:rPr lang="en" sz="3600">
                <a:solidFill>
                  <a:srgbClr val="FF0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5"/>
              </a:rPr>
              <a:t>shā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我 二女儿 的 名字 叫 萨莎。 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75" name="Google Shape;675;p11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49400" y="1128321"/>
            <a:ext cx="3294600" cy="2332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13"/>
          <p:cNvSpPr txBox="1">
            <a:spLocks noGrp="1"/>
          </p:cNvSpPr>
          <p:nvPr>
            <p:ph type="body" idx="1"/>
          </p:nvPr>
        </p:nvSpPr>
        <p:spPr>
          <a:xfrm>
            <a:off x="179300" y="446300"/>
            <a:ext cx="85524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/>
              </a:rPr>
              <a:t>wǒ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4"/>
              </a:rPr>
              <a:t>shì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5"/>
              </a:rPr>
              <a:t>dì</a:t>
            </a:r>
            <a:r>
              <a:rPr lang="en" sz="3600">
                <a:solidFill>
                  <a:srgbClr val="FF0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6"/>
              </a:rPr>
              <a:t>yī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7"/>
              </a:rPr>
              <a:t>wèi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FF0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8"/>
              </a:rPr>
              <a:t>fēi</a:t>
            </a:r>
            <a:r>
              <a:rPr lang="en" sz="3600">
                <a:solidFill>
                  <a:srgbClr val="FF0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9"/>
              </a:rPr>
              <a:t>zhōu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0"/>
              </a:rPr>
              <a:t>yì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1"/>
              </a:rPr>
              <a:t>měi</a:t>
            </a:r>
            <a:r>
              <a:rPr lang="en" sz="3600">
                <a:solidFill>
                  <a:srgbClr val="D89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2"/>
              </a:rPr>
              <a:t>guó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3"/>
              </a:rPr>
              <a:t>zǒng</a:t>
            </a: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4"/>
              </a:rPr>
              <a:t>tǒng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我 是 第一 位 非洲 裔 美国 总统。 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81" name="Google Shape;681;p1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259950" y="2058224"/>
            <a:ext cx="4391100" cy="298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14"/>
          <p:cNvSpPr txBox="1">
            <a:spLocks noGrp="1"/>
          </p:cNvSpPr>
          <p:nvPr>
            <p:ph type="body" idx="1"/>
          </p:nvPr>
        </p:nvSpPr>
        <p:spPr>
          <a:xfrm>
            <a:off x="0" y="595025"/>
            <a:ext cx="41349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/>
              </a:rPr>
              <a:t>wǒ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4"/>
              </a:rPr>
              <a:t>ài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/>
              </a:rPr>
              <a:t>wǒ</a:t>
            </a:r>
            <a:r>
              <a:rPr lang="en" sz="3600">
                <a:solidFill>
                  <a:srgbClr val="FF0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5"/>
              </a:rPr>
              <a:t>jiā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D89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6"/>
              </a:rPr>
              <a:t>rén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!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我爱 我家 人 !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/>
              </a:rPr>
              <a:t>wǒ</a:t>
            </a:r>
            <a:r>
              <a:rPr lang="en" sz="3600">
                <a:solidFill>
                  <a:srgbClr val="0000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4"/>
              </a:rPr>
              <a:t>ài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600">
                <a:solidFill>
                  <a:srgbClr val="00A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7"/>
              </a:rPr>
              <a:t>měi</a:t>
            </a:r>
            <a:r>
              <a:rPr lang="en" sz="3600">
                <a:solidFill>
                  <a:srgbClr val="D89000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8"/>
              </a:rPr>
              <a:t>guó</a:t>
            </a: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 !</a:t>
            </a:r>
            <a:endParaRPr sz="3600">
              <a:solidFill>
                <a:srgbClr val="21252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212529"/>
                </a:solidFill>
                <a:latin typeface="Cambria"/>
                <a:ea typeface="Cambria"/>
                <a:cs typeface="Cambria"/>
                <a:sym typeface="Cambria"/>
              </a:rPr>
              <a:t>我爱 美国 !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87" name="Google Shape;687;p1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03800" y="595026"/>
            <a:ext cx="4987800" cy="374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Warren Buffett				乐胜聪</a:t>
            </a:r>
            <a:endParaRPr/>
          </a:p>
        </p:txBody>
      </p:sp>
      <p:sp>
        <p:nvSpPr>
          <p:cNvPr id="693" name="Google Shape;693;p115"/>
          <p:cNvSpPr txBox="1">
            <a:spLocks noGrp="1"/>
          </p:cNvSpPr>
          <p:nvPr>
            <p:ph type="body" idx="1"/>
          </p:nvPr>
        </p:nvSpPr>
        <p:spPr>
          <a:xfrm>
            <a:off x="457200" y="1555275"/>
            <a:ext cx="3528600" cy="29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4400">
                <a:latin typeface="Arial"/>
                <a:ea typeface="Arial"/>
                <a:cs typeface="Arial"/>
                <a:sym typeface="Arial"/>
              </a:rPr>
              <a:t>沃伦·巴菲特</a:t>
            </a:r>
            <a:endParaRPr/>
          </a:p>
        </p:txBody>
      </p:sp>
      <p:pic>
        <p:nvPicPr>
          <p:cNvPr id="694" name="Google Shape;694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225" y="962550"/>
            <a:ext cx="4180950" cy="418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16"/>
          <p:cNvSpPr txBox="1">
            <a:spLocks noGrp="1"/>
          </p:cNvSpPr>
          <p:nvPr>
            <p:ph type="body" idx="1"/>
          </p:nvPr>
        </p:nvSpPr>
        <p:spPr>
          <a:xfrm>
            <a:off x="457200" y="1002450"/>
            <a:ext cx="8229600" cy="3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nǐ</a:t>
            </a:r>
            <a:r>
              <a:rPr lang="en" sz="30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men</a:t>
            </a:r>
            <a:r>
              <a:rPr lang="en" sz="30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hǎo</a:t>
            </a:r>
            <a:r>
              <a:rPr lang="en" sz="3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！ </a:t>
            </a:r>
            <a:endParaRPr sz="30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你们好！</a:t>
            </a:r>
            <a:endParaRPr sz="30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hěn</a:t>
            </a:r>
            <a:r>
              <a:rPr lang="en" sz="3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30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gāo</a:t>
            </a:r>
            <a:r>
              <a:rPr lang="en" sz="30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xìng</a:t>
            </a:r>
            <a:r>
              <a:rPr lang="en" sz="3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30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rèn</a:t>
            </a:r>
            <a:r>
              <a:rPr lang="en" sz="30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shi</a:t>
            </a:r>
            <a:r>
              <a:rPr lang="en" sz="3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30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nǐ</a:t>
            </a:r>
            <a:r>
              <a:rPr lang="en" sz="3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！ </a:t>
            </a:r>
            <a:endParaRPr sz="30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很高兴认识你！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00" name="Google Shape;700;p1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72000" y="1002450"/>
            <a:ext cx="4114800" cy="2311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17"/>
          <p:cNvSpPr txBox="1">
            <a:spLocks noGrp="1"/>
          </p:cNvSpPr>
          <p:nvPr>
            <p:ph type="body" idx="1"/>
          </p:nvPr>
        </p:nvSpPr>
        <p:spPr>
          <a:xfrm>
            <a:off x="457200" y="465425"/>
            <a:ext cx="8229600" cy="41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jiào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Warren Buffett。 </a:t>
            </a:r>
            <a:endParaRPr sz="26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8100" marR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 叫 沃伦·巴菲特。</a:t>
            </a:r>
            <a:endParaRPr sz="26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8100" marR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bā</a:t>
            </a:r>
            <a:r>
              <a:rPr lang="en" sz="26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shí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bā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suì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 </a:t>
            </a:r>
            <a:endParaRPr sz="26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 八十 八 岁。</a:t>
            </a:r>
            <a:endParaRPr sz="26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lái</a:t>
            </a:r>
            <a:r>
              <a:rPr lang="en"/>
              <a:t> </a:t>
            </a:r>
            <a:r>
              <a:rPr lang="en" sz="26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zì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nèi</a:t>
            </a:r>
            <a:r>
              <a:rPr lang="en" sz="26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bù</a:t>
            </a:r>
            <a:r>
              <a:rPr lang="en" sz="26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lā</a:t>
            </a:r>
            <a:r>
              <a:rPr lang="en" sz="26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3"/>
              </a:rPr>
              <a:t>sī</a:t>
            </a:r>
            <a:r>
              <a:rPr lang="en" sz="26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4"/>
              </a:rPr>
              <a:t>jiā</a:t>
            </a:r>
            <a:r>
              <a:rPr lang="en" sz="26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5"/>
              </a:rPr>
              <a:t>zhōu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 </a:t>
            </a:r>
            <a:endParaRPr sz="26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8100" marR="381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 来自 内布拉斯加州。</a:t>
            </a:r>
            <a:endParaRPr sz="26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06" name="Google Shape;706;p1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23675" y="318522"/>
            <a:ext cx="2863125" cy="20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200650" y="3070625"/>
            <a:ext cx="3486150" cy="15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8"/>
          <p:cNvSpPr txBox="1">
            <a:spLocks noGrp="1"/>
          </p:cNvSpPr>
          <p:nvPr>
            <p:ph type="body" idx="1"/>
          </p:nvPr>
        </p:nvSpPr>
        <p:spPr>
          <a:xfrm>
            <a:off x="3999200" y="905900"/>
            <a:ext cx="4652100" cy="3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shàn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cháng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shù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xué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 擅长 数学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shí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liù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suì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de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shí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hòu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3"/>
              </a:rPr>
              <a:t>qù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4"/>
              </a:rPr>
              <a:t>le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5"/>
              </a:rPr>
              <a:t>bīn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6"/>
              </a:rPr>
              <a:t>xī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7"/>
              </a:rPr>
              <a:t>fǎ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8"/>
              </a:rPr>
              <a:t>ní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9"/>
              </a:rPr>
              <a:t>yà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0"/>
              </a:rPr>
              <a:t>dà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xué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 十六 岁 的时候 去 了 宾夕法尼亚大学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13" name="Google Shape;713;p11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14000" y="330325"/>
            <a:ext cx="2315775" cy="27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11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090053" y="3234353"/>
            <a:ext cx="1909150" cy="190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19"/>
          <p:cNvSpPr txBox="1">
            <a:spLocks noGrp="1"/>
          </p:cNvSpPr>
          <p:nvPr>
            <p:ph type="body" idx="1"/>
          </p:nvPr>
        </p:nvSpPr>
        <p:spPr>
          <a:xfrm>
            <a:off x="4840475" y="1050925"/>
            <a:ext cx="4861800" cy="41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30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jiā</a:t>
            </a:r>
            <a:r>
              <a:rPr lang="en" sz="30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30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yí</a:t>
            </a:r>
            <a:r>
              <a:rPr lang="en" sz="30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gòng</a:t>
            </a:r>
            <a:r>
              <a:rPr lang="en" sz="30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30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wǔ</a:t>
            </a:r>
            <a:r>
              <a:rPr lang="en" sz="30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gè</a:t>
            </a:r>
            <a:r>
              <a:rPr lang="en" sz="30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rén</a:t>
            </a:r>
            <a:r>
              <a:rPr lang="en" sz="30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</a:t>
            </a:r>
            <a:endParaRPr sz="30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我家 一共 五个人。 </a:t>
            </a:r>
            <a:endParaRPr sz="30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30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de</a:t>
            </a:r>
            <a:r>
              <a:rPr lang="en" sz="30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30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qī</a:t>
            </a:r>
            <a:r>
              <a:rPr lang="en" sz="30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zǐ</a:t>
            </a:r>
            <a:r>
              <a:rPr lang="en" sz="30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30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3"/>
              </a:rPr>
              <a:t>míng</a:t>
            </a:r>
            <a:r>
              <a:rPr lang="en" sz="30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4"/>
              </a:rPr>
              <a:t>zi</a:t>
            </a:r>
            <a:r>
              <a:rPr lang="en" sz="30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30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5"/>
              </a:rPr>
              <a:t>shì</a:t>
            </a:r>
            <a:r>
              <a:rPr lang="en" sz="30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Astred。</a:t>
            </a:r>
            <a:endParaRPr sz="30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我的 妻子 名字 是 Astred。</a:t>
            </a:r>
            <a:endParaRPr sz="30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0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30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0" name="Google Shape;720;p1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47750" y="436276"/>
            <a:ext cx="3881225" cy="258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1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47750" y="3254026"/>
            <a:ext cx="3639297" cy="181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20"/>
          <p:cNvSpPr txBox="1">
            <a:spLocks noGrp="1"/>
          </p:cNvSpPr>
          <p:nvPr>
            <p:ph type="body" idx="1"/>
          </p:nvPr>
        </p:nvSpPr>
        <p:spPr>
          <a:xfrm>
            <a:off x="232625" y="618975"/>
            <a:ext cx="64080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shì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shāng</a:t>
            </a:r>
            <a:r>
              <a:rPr lang="en" sz="26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rén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" sz="26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tóu</a:t>
            </a:r>
            <a:r>
              <a:rPr lang="en" sz="26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zī</a:t>
            </a:r>
            <a:r>
              <a:rPr lang="en" sz="26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zhě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" sz="26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yǎn</a:t>
            </a:r>
            <a:r>
              <a:rPr lang="en" sz="26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jiǎng</a:t>
            </a:r>
            <a:r>
              <a:rPr lang="en" sz="26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zhě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hè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3"/>
              </a:rPr>
              <a:t>cí</a:t>
            </a:r>
            <a:r>
              <a:rPr lang="en" sz="26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4"/>
              </a:rPr>
              <a:t>shàn</a:t>
            </a:r>
            <a:r>
              <a:rPr lang="en" sz="26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5"/>
              </a:rPr>
              <a:t>jiā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</a:t>
            </a:r>
            <a:endParaRPr sz="26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 是 商人 ， 投资者 ， 演讲者 和 慈善家。 </a:t>
            </a:r>
            <a:endParaRPr sz="26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shì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6"/>
              </a:rPr>
              <a:t>bó</a:t>
            </a:r>
            <a:r>
              <a:rPr lang="en" sz="26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7"/>
              </a:rPr>
              <a:t>kè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8"/>
              </a:rPr>
              <a:t>xī</a:t>
            </a:r>
            <a:r>
              <a:rPr lang="en" sz="26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9"/>
              </a:rPr>
              <a:t>ěr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0"/>
              </a:rPr>
              <a:t>hā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1"/>
              </a:rPr>
              <a:t>sā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2"/>
              </a:rPr>
              <a:t>wéi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3"/>
              </a:rPr>
              <a:t>gōng</a:t>
            </a:r>
            <a:r>
              <a:rPr lang="en" sz="26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4"/>
              </a:rPr>
              <a:t>sī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5"/>
              </a:rPr>
              <a:t>de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6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6"/>
              </a:rPr>
              <a:t>shǒu</a:t>
            </a:r>
            <a:r>
              <a:rPr lang="en" sz="26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7"/>
              </a:rPr>
              <a:t>xí</a:t>
            </a:r>
            <a:r>
              <a:rPr lang="en" sz="26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8"/>
              </a:rPr>
              <a:t>zhí</a:t>
            </a:r>
            <a:r>
              <a:rPr lang="en" sz="26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9"/>
              </a:rPr>
              <a:t>xíng</a:t>
            </a:r>
            <a:r>
              <a:rPr lang="en" sz="26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0"/>
              </a:rPr>
              <a:t>guān</a:t>
            </a: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 </a:t>
            </a:r>
            <a:endParaRPr sz="26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26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 是 伯克 希尔 哈 撒 韦 公司 的 首席执行官。 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7" name="Google Shape;727;p120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6217028" y="0"/>
            <a:ext cx="2926975" cy="250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120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6476575" y="3616700"/>
            <a:ext cx="2667425" cy="152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21"/>
          <p:cNvSpPr txBox="1">
            <a:spLocks noGrp="1"/>
          </p:cNvSpPr>
          <p:nvPr>
            <p:ph type="body" idx="1"/>
          </p:nvPr>
        </p:nvSpPr>
        <p:spPr>
          <a:xfrm>
            <a:off x="4826925" y="651900"/>
            <a:ext cx="4836000" cy="38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bèi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hā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fó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jù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jué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le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 被 哈佛 拒绝 了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xǐ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huān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gǔ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3"/>
              </a:rPr>
              <a:t>shì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我喜欢 股市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24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4"/>
              </a:rPr>
              <a:t>de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5"/>
              </a:rPr>
              <a:t>jìng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6"/>
              </a:rPr>
              <a:t>zī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7"/>
              </a:rPr>
              <a:t>chǎn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3"/>
              </a:rPr>
              <a:t>shì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8"/>
              </a:rPr>
              <a:t>bā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9"/>
              </a:rPr>
              <a:t>shí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9"/>
              </a:rPr>
              <a:t>shí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0"/>
              </a:rPr>
              <a:t>yì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我的 净资产 是 八十 十亿。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34" name="Google Shape;734;p12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0" y="435500"/>
            <a:ext cx="4508400" cy="2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12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0" y="3038475"/>
            <a:ext cx="2171700" cy="21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6" descr="image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0999" y="0"/>
            <a:ext cx="3636961" cy="300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6" descr="Screen Shot 2016-10-28 at 11.54.4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500" y="3003806"/>
            <a:ext cx="4599540" cy="1090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6" descr="Screen Shot 2016-10-28 at 11.54.4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7000" y="3877637"/>
            <a:ext cx="3419475" cy="1265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22"/>
          <p:cNvSpPr txBox="1">
            <a:spLocks noGrp="1"/>
          </p:cNvSpPr>
          <p:nvPr>
            <p:ph type="body" idx="1"/>
          </p:nvPr>
        </p:nvSpPr>
        <p:spPr>
          <a:xfrm>
            <a:off x="457200" y="87450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yǎn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zòu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xià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wēi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yí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sì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xián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qín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 演奏 夏威夷 四 弦琴。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bù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3"/>
              </a:rPr>
              <a:t>chī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4"/>
              </a:rPr>
              <a:t>jiàn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5"/>
              </a:rPr>
              <a:t>kāng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6"/>
              </a:rPr>
              <a:t>shí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7"/>
              </a:rPr>
              <a:t>pǐn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 不吃 健康食品。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8"/>
              </a:rPr>
              <a:t>xǐ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9"/>
              </a:rPr>
              <a:t>huān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0"/>
              </a:rPr>
              <a:t>kàn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1"/>
              </a:rPr>
              <a:t>shū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我喜欢 看书。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41" name="Google Shape;741;p122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860375" y="2287750"/>
            <a:ext cx="4283625" cy="28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122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114421" y="3981646"/>
            <a:ext cx="1745950" cy="116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12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991350" y="-12"/>
            <a:ext cx="2152650" cy="212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23"/>
          <p:cNvSpPr txBox="1">
            <a:spLocks noGrp="1"/>
          </p:cNvSpPr>
          <p:nvPr>
            <p:ph type="body" idx="1"/>
          </p:nvPr>
        </p:nvSpPr>
        <p:spPr>
          <a:xfrm>
            <a:off x="4494675" y="394175"/>
            <a:ext cx="4649400" cy="41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bèi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bā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lā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kè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Ào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bā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mǎ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shòu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yǔ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zǒng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3"/>
              </a:rPr>
              <a:t>tǒng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4"/>
              </a:rPr>
              <a:t>zì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5"/>
              </a:rPr>
              <a:t>yóu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6"/>
              </a:rPr>
              <a:t>xūn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7"/>
              </a:rPr>
              <a:t>zhāng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    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 被 巴拉克 奥巴马 授予 “ 总统 自由 勋章 ” 。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8"/>
              </a:rPr>
              <a:t>gěi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9"/>
              </a:rPr>
              <a:t>le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0"/>
              </a:rPr>
              <a:t>cí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1"/>
              </a:rPr>
              <a:t>shàn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2"/>
              </a:rPr>
              <a:t>jī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3"/>
              </a:rPr>
              <a:t>gòu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4"/>
              </a:rPr>
              <a:t>hěn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5"/>
              </a:rPr>
              <a:t>duō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6"/>
              </a:rPr>
              <a:t>qián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 给 了 慈善机构 很多钱。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49" name="Google Shape;749;p12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0" y="394175"/>
            <a:ext cx="4317701" cy="274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123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0" y="3667126"/>
            <a:ext cx="3095625" cy="14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24"/>
          <p:cNvSpPr txBox="1">
            <a:spLocks noGrp="1"/>
          </p:cNvSpPr>
          <p:nvPr>
            <p:ph type="body" idx="1"/>
          </p:nvPr>
        </p:nvSpPr>
        <p:spPr>
          <a:xfrm>
            <a:off x="0" y="532375"/>
            <a:ext cx="76563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24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de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jìng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zī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chǎn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shì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bā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shí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shí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yì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shǐ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3"/>
              </a:rPr>
              <a:t>yòng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4"/>
              </a:rPr>
              <a:t>yōu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5"/>
              </a:rPr>
              <a:t>huì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6"/>
              </a:rPr>
              <a:t>quàn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我的 净资产 是 八十 十亿 , 我 使用 优惠券。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7"/>
              </a:rPr>
              <a:t>zhù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8"/>
              </a:rPr>
              <a:t>zài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9"/>
              </a:rPr>
              <a:t>yí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0"/>
              </a:rPr>
              <a:t>gè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1"/>
              </a:rPr>
              <a:t>xiǎo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2"/>
              </a:rPr>
              <a:t>fáng</a:t>
            </a:r>
            <a:r>
              <a:rPr lang="en" sz="24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3"/>
              </a:rPr>
              <a:t>zi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4"/>
              </a:rPr>
              <a:t>lǐ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 住在 一个 小 房子 里。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A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wǒ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5"/>
              </a:rPr>
              <a:t>kāi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6"/>
              </a:rPr>
              <a:t>le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19"/>
              </a:rPr>
              <a:t>yí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0000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7"/>
              </a:rPr>
              <a:t>liàng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D89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8"/>
              </a:rPr>
              <a:t>pián</a:t>
            </a:r>
            <a:r>
              <a:rPr lang="en" sz="24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29"/>
              </a:rPr>
              <a:t>yi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de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400">
                <a:solidFill>
                  <a:srgbClr val="FF0000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0"/>
              </a:rPr>
              <a:t>chē</a:t>
            </a: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。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 开 了 一 辆 便宜 的 车。 </a:t>
            </a:r>
            <a:endParaRPr sz="24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25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56" name="Google Shape;756;p12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4201607" y="1678225"/>
            <a:ext cx="5005693" cy="339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Times New Roman"/>
                <a:ea typeface="Times New Roman"/>
                <a:cs typeface="Times New Roman"/>
                <a:sym typeface="Times New Roman"/>
              </a:rPr>
              <a:t>Ariana Grande</a:t>
            </a:r>
            <a:endParaRPr sz="4800"/>
          </a:p>
        </p:txBody>
      </p:sp>
      <p:sp>
        <p:nvSpPr>
          <p:cNvPr id="762" name="Google Shape;762;p12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Times New Roman"/>
                <a:ea typeface="Times New Roman"/>
                <a:cs typeface="Times New Roman"/>
                <a:sym typeface="Times New Roman"/>
              </a:rPr>
              <a:t>爱莉安娜·格兰德</a:t>
            </a:r>
            <a:endParaRPr sz="4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Times New Roman"/>
                <a:ea typeface="Times New Roman"/>
                <a:cs typeface="Times New Roman"/>
                <a:sym typeface="Times New Roman"/>
              </a:rPr>
              <a:t>甘诺</a:t>
            </a:r>
            <a:endParaRPr sz="4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63" name="Google Shape;763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1832" y="1239907"/>
            <a:ext cx="3314975" cy="33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126"/>
          <p:cNvPicPr preferRelativeResize="0"/>
          <p:nvPr/>
        </p:nvPicPr>
        <p:blipFill rotWithShape="1">
          <a:blip r:embed="rId3">
            <a:alphaModFix/>
          </a:blip>
          <a:srcRect l="852"/>
          <a:stretch/>
        </p:blipFill>
        <p:spPr>
          <a:xfrm>
            <a:off x="566650" y="2069775"/>
            <a:ext cx="5362875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650" y="3133575"/>
            <a:ext cx="32612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9525" y="772024"/>
            <a:ext cx="2297750" cy="34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126"/>
          <p:cNvPicPr preferRelativeResize="0"/>
          <p:nvPr/>
        </p:nvPicPr>
        <p:blipFill rotWithShape="1">
          <a:blip r:embed="rId6">
            <a:alphaModFix/>
          </a:blip>
          <a:srcRect r="34900"/>
          <a:stretch/>
        </p:blipFill>
        <p:spPr>
          <a:xfrm>
            <a:off x="566650" y="1137875"/>
            <a:ext cx="3380101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1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46750" y="1399900"/>
            <a:ext cx="1928825" cy="48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250" y="1655075"/>
            <a:ext cx="3688800" cy="295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127"/>
          <p:cNvPicPr preferRelativeResize="0"/>
          <p:nvPr/>
        </p:nvPicPr>
        <p:blipFill rotWithShape="1">
          <a:blip r:embed="rId4">
            <a:alphaModFix/>
          </a:blip>
          <a:srcRect l="7005" r="8798"/>
          <a:stretch/>
        </p:blipFill>
        <p:spPr>
          <a:xfrm>
            <a:off x="6340450" y="2761200"/>
            <a:ext cx="207720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127"/>
          <p:cNvPicPr preferRelativeResize="0"/>
          <p:nvPr/>
        </p:nvPicPr>
        <p:blipFill rotWithShape="1">
          <a:blip r:embed="rId5">
            <a:alphaModFix/>
          </a:blip>
          <a:srcRect l="10169" r="10446"/>
          <a:stretch/>
        </p:blipFill>
        <p:spPr>
          <a:xfrm>
            <a:off x="6399800" y="339100"/>
            <a:ext cx="195850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1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4450" y="482225"/>
            <a:ext cx="5130701" cy="7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200" y="939188"/>
            <a:ext cx="4629950" cy="77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4225" y="464213"/>
            <a:ext cx="2657475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200" y="2571750"/>
            <a:ext cx="2657475" cy="175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128"/>
          <p:cNvPicPr preferRelativeResize="0"/>
          <p:nvPr/>
        </p:nvPicPr>
        <p:blipFill rotWithShape="1">
          <a:blip r:embed="rId6">
            <a:alphaModFix/>
          </a:blip>
          <a:srcRect r="51580"/>
          <a:stretch/>
        </p:blipFill>
        <p:spPr>
          <a:xfrm>
            <a:off x="4447525" y="2571750"/>
            <a:ext cx="2396049" cy="77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1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47525" y="3426750"/>
            <a:ext cx="3092550" cy="89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750" y="458825"/>
            <a:ext cx="6725450" cy="7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250" y="1405375"/>
            <a:ext cx="5175208" cy="7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750" y="2351925"/>
            <a:ext cx="5709652" cy="7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1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750" y="3342250"/>
            <a:ext cx="2145725" cy="72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1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20902" y="1252975"/>
            <a:ext cx="2387168" cy="358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550" y="502575"/>
            <a:ext cx="5381612" cy="73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550" y="2231075"/>
            <a:ext cx="3870643" cy="6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6300" y="3066275"/>
            <a:ext cx="262890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1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631" y="3066275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1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4550" y="1395875"/>
            <a:ext cx="6092851" cy="68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050" y="404075"/>
            <a:ext cx="3229150" cy="79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675" y="1340187"/>
            <a:ext cx="1885950" cy="2419350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131"/>
          <p:cNvSpPr txBox="1"/>
          <p:nvPr/>
        </p:nvSpPr>
        <p:spPr>
          <a:xfrm>
            <a:off x="713300" y="3898150"/>
            <a:ext cx="1784700" cy="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Big Sean</a:t>
            </a:r>
            <a:endParaRPr sz="2400"/>
          </a:p>
        </p:txBody>
      </p:sp>
      <p:pic>
        <p:nvPicPr>
          <p:cNvPr id="815" name="Google Shape;815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0388" y="1340163"/>
            <a:ext cx="2042575" cy="2419350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131"/>
          <p:cNvSpPr txBox="1"/>
          <p:nvPr/>
        </p:nvSpPr>
        <p:spPr>
          <a:xfrm>
            <a:off x="2679663" y="3898150"/>
            <a:ext cx="2124000" cy="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Ricky Alvarez</a:t>
            </a:r>
            <a:endParaRPr sz="2400"/>
          </a:p>
        </p:txBody>
      </p:sp>
      <p:pic>
        <p:nvPicPr>
          <p:cNvPr id="817" name="Google Shape;817;p1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5362" y="1362075"/>
            <a:ext cx="1569542" cy="2419350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131"/>
          <p:cNvSpPr txBox="1"/>
          <p:nvPr/>
        </p:nvSpPr>
        <p:spPr>
          <a:xfrm>
            <a:off x="4937175" y="3898150"/>
            <a:ext cx="1665900" cy="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Mac Miller</a:t>
            </a:r>
            <a:endParaRPr sz="2400"/>
          </a:p>
        </p:txBody>
      </p:sp>
      <p:sp>
        <p:nvSpPr>
          <p:cNvPr id="819" name="Google Shape;819;p131"/>
          <p:cNvSpPr txBox="1"/>
          <p:nvPr/>
        </p:nvSpPr>
        <p:spPr>
          <a:xfrm>
            <a:off x="6408725" y="3898150"/>
            <a:ext cx="2385900" cy="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Pete Davidson</a:t>
            </a:r>
            <a:endParaRPr sz="2400"/>
          </a:p>
        </p:txBody>
      </p:sp>
      <p:pic>
        <p:nvPicPr>
          <p:cNvPr id="820" name="Google Shape;820;p1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50399" y="1369125"/>
            <a:ext cx="1502544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7" descr="imgre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1850" y="1258262"/>
            <a:ext cx="1743075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7" descr="Screen Shot 2016-10-28 at 12.00.3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482" y="292100"/>
            <a:ext cx="6146641" cy="1182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7" descr="Screen Shot 2016-10-28 at 12.00.38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4949" y="3889648"/>
            <a:ext cx="4173538" cy="1253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" name="Google Shape;825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675" y="503975"/>
            <a:ext cx="4443901" cy="8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7800" y="461574"/>
            <a:ext cx="1623175" cy="8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4225" y="765250"/>
            <a:ext cx="1685925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1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3063" y="1581150"/>
            <a:ext cx="2314575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1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1675" y="3862550"/>
            <a:ext cx="8478250" cy="8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132"/>
          <p:cNvSpPr txBox="1"/>
          <p:nvPr/>
        </p:nvSpPr>
        <p:spPr>
          <a:xfrm>
            <a:off x="3488350" y="1753450"/>
            <a:ext cx="2484900" cy="6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RIP</a:t>
            </a:r>
            <a:endParaRPr sz="1800"/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Mac Miller</a:t>
            </a:r>
            <a:endParaRPr sz="1800"/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1992–2018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5700" y="469775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450" y="2069987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4825" y="144590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1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0963" y="2615525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1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58813" y="3511375"/>
            <a:ext cx="2661920" cy="14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1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2750" y="469775"/>
            <a:ext cx="5346975" cy="59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525" y="835250"/>
            <a:ext cx="3030750" cy="83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8338" y="2751075"/>
            <a:ext cx="2143125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3525" y="2178787"/>
            <a:ext cx="3988975" cy="7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1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34475" y="392925"/>
            <a:ext cx="2817000" cy="211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3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Beyonc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">
                <a:solidFill>
                  <a:srgbClr val="000000"/>
                </a:solidFill>
              </a:rPr>
              <a:t> </a:t>
            </a:r>
            <a:r>
              <a:rPr lang="en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碧昂丝</a:t>
            </a:r>
            <a:r>
              <a:rPr lang="en" sz="3000">
                <a:solidFill>
                  <a:srgbClr val="000000"/>
                </a:solidFill>
              </a:rPr>
              <a:t> </a:t>
            </a:r>
            <a:endParaRPr sz="3000">
              <a:solidFill>
                <a:srgbClr val="000000"/>
              </a:solidFill>
            </a:endParaRPr>
          </a:p>
        </p:txBody>
      </p:sp>
      <p:pic>
        <p:nvPicPr>
          <p:cNvPr id="854" name="Google Shape;854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4050" y="1200148"/>
            <a:ext cx="6138552" cy="33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3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nǐ</a:t>
            </a:r>
            <a:r>
              <a:rPr lang="en" sz="2200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men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hǎo</a:t>
            </a:r>
            <a:r>
              <a:rPr lang="en" sz="2200">
                <a:solidFill>
                  <a:srgbClr val="333333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200">
              <a:solidFill>
                <a:srgbClr val="333333"/>
              </a:solidFill>
              <a:highlight>
                <a:schemeClr val="lt1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你们好！</a:t>
            </a:r>
            <a:endParaRPr sz="30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hěn</a:t>
            </a:r>
            <a:r>
              <a:rPr lang="en" sz="18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gāo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xìng</a:t>
            </a:r>
            <a:r>
              <a:rPr lang="en" sz="18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rèn</a:t>
            </a:r>
            <a:r>
              <a:rPr lang="en" sz="1800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shi</a:t>
            </a:r>
            <a:r>
              <a:rPr lang="en" sz="18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8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nǐ</a:t>
            </a:r>
            <a:r>
              <a:rPr lang="en" sz="1800">
                <a:solidFill>
                  <a:srgbClr val="3333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800">
              <a:solidFill>
                <a:srgbClr val="33333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很高兴认识你！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860" name="Google Shape;860;p1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93255" y="1716125"/>
            <a:ext cx="3759700" cy="25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37"/>
          <p:cNvSpPr txBox="1">
            <a:spLocks noGrp="1"/>
          </p:cNvSpPr>
          <p:nvPr>
            <p:ph type="body" idx="1"/>
          </p:nvPr>
        </p:nvSpPr>
        <p:spPr>
          <a:xfrm>
            <a:off x="3819825" y="1200150"/>
            <a:ext cx="48669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jiào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bì</a:t>
            </a:r>
            <a:r>
              <a:rPr lang="en" sz="2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áng</a:t>
            </a: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sī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22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叫 碧昂丝 。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yě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jiào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</a:t>
            </a:r>
            <a:endParaRPr sz="22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也 叫 Beyonce 。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66" name="Google Shape;866;p1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0100" y="841275"/>
            <a:ext cx="2273975" cy="346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38"/>
          <p:cNvSpPr txBox="1">
            <a:spLocks noGrp="1"/>
          </p:cNvSpPr>
          <p:nvPr>
            <p:ph type="body" idx="1"/>
          </p:nvPr>
        </p:nvSpPr>
        <p:spPr>
          <a:xfrm>
            <a:off x="457200" y="2571750"/>
            <a:ext cx="82296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200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de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shēng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rì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shì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lang="en" sz="2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nián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jiǔ</a:t>
            </a:r>
            <a:r>
              <a:rPr lang="en" sz="120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yuè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/>
              </a:rPr>
              <a:t>sì</a:t>
            </a:r>
            <a:r>
              <a:rPr lang="en" sz="2200"/>
              <a:t> 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rì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22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我的 生日 是 年 九 月 </a:t>
            </a:r>
            <a:r>
              <a:rPr lang="en" sz="2200">
                <a:latin typeface="Comic Sans MS"/>
                <a:ea typeface="Comic Sans MS"/>
                <a:cs typeface="Comic Sans MS"/>
                <a:sym typeface="Comic Sans MS"/>
              </a:rPr>
              <a:t>四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日 。 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33333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sān</a:t>
            </a:r>
            <a:r>
              <a:rPr lang="en" sz="2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shí</a:t>
            </a: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qī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5"/>
              </a:rPr>
              <a:t>suì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22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三十七 岁 。 </a:t>
            </a:r>
            <a:endParaRPr sz="3000">
              <a:solidFill>
                <a:srgbClr val="33333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72" name="Google Shape;872;p13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936150" y="152425"/>
            <a:ext cx="3271700" cy="24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3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lái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zì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měi</a:t>
            </a:r>
            <a:r>
              <a:rPr lang="en" sz="2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guó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22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来自 美国 。 </a:t>
            </a:r>
            <a:endParaRPr sz="30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lái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zì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xiū</a:t>
            </a: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sī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dùn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dé</a:t>
            </a: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zhōu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来自 休斯顿 德州 。 </a:t>
            </a:r>
            <a:endParaRPr sz="30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78" name="Google Shape;878;p13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032952" y="3023027"/>
            <a:ext cx="3428825" cy="185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13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89975" y="263175"/>
            <a:ext cx="4114800" cy="2564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40"/>
          <p:cNvSpPr txBox="1">
            <a:spLocks noGrp="1"/>
          </p:cNvSpPr>
          <p:nvPr>
            <p:ph type="body" idx="1"/>
          </p:nvPr>
        </p:nvSpPr>
        <p:spPr>
          <a:xfrm>
            <a:off x="457200" y="136725"/>
            <a:ext cx="8229600" cy="21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shì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gē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shǒu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22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是 歌手 。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yě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shì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wǔ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dǎo</a:t>
            </a: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jiā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2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也 是 舞蹈家。</a:t>
            </a:r>
            <a:endParaRPr sz="30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85" name="Google Shape;885;p14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72000" y="2571750"/>
            <a:ext cx="3534650" cy="21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14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56802" y="2571750"/>
            <a:ext cx="2831378" cy="212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41"/>
          <p:cNvSpPr txBox="1">
            <a:spLocks noGrp="1"/>
          </p:cNvSpPr>
          <p:nvPr>
            <p:ph type="body" idx="1"/>
          </p:nvPr>
        </p:nvSpPr>
        <p:spPr>
          <a:xfrm>
            <a:off x="457200" y="134075"/>
            <a:ext cx="8229600" cy="44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zhè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shì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wǒ</a:t>
            </a:r>
            <a:r>
              <a:rPr lang="en" sz="2200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de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zhàng</a:t>
            </a:r>
            <a:r>
              <a:rPr lang="en" sz="2200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fu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这是 我的 丈夫 。 </a:t>
            </a:r>
            <a:endParaRPr sz="30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tā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jiào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他 叫 jay z 。 </a:t>
            </a:r>
            <a:endParaRPr sz="22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zhè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shì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wǒ</a:t>
            </a:r>
            <a:r>
              <a:rPr lang="en" sz="2200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de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nǚ</a:t>
            </a:r>
            <a:r>
              <a:rPr lang="en" sz="2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ér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22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這 是 </a:t>
            </a: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我的 女儿</a:t>
            </a:r>
            <a:r>
              <a:rPr lang="en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。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000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tā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jiào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lán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cháng</a:t>
            </a: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5"/>
              </a:rPr>
              <a:t>chūn</a:t>
            </a:r>
            <a:r>
              <a:rPr lang="en" sz="2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6"/>
              </a:rPr>
              <a:t>téng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50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她 叫 蓝 常春藤 。 </a:t>
            </a:r>
            <a:r>
              <a:rPr lang="en" sz="3000">
                <a:solidFill>
                  <a:srgbClr val="21212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000">
              <a:solidFill>
                <a:srgbClr val="21212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92" name="Google Shape;892;p14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168850" y="205963"/>
            <a:ext cx="2686050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14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302200" y="2329850"/>
            <a:ext cx="2419350" cy="18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4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/>
              <a:t>Student Sample: 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42"/>
          <p:cNvSpPr txBox="1">
            <a:spLocks noGrp="1"/>
          </p:cNvSpPr>
          <p:nvPr>
            <p:ph type="body" idx="1"/>
          </p:nvPr>
        </p:nvSpPr>
        <p:spPr>
          <a:xfrm>
            <a:off x="4169775" y="1200150"/>
            <a:ext cx="45171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ài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200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de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nǚ</a:t>
            </a:r>
            <a:r>
              <a:rPr lang="en" sz="2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ér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我爱 我的 女儿</a:t>
            </a:r>
            <a:endParaRPr sz="30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yě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yǒu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yí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gè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jīng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xǐ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0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我 也 有 一个 惊喜 ！ </a:t>
            </a:r>
            <a:endParaRPr sz="30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99" name="Google Shape;899;p14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9450" y="1381913"/>
            <a:ext cx="3576025" cy="237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43"/>
          <p:cNvSpPr txBox="1">
            <a:spLocks noGrp="1"/>
          </p:cNvSpPr>
          <p:nvPr>
            <p:ph type="body" idx="1"/>
          </p:nvPr>
        </p:nvSpPr>
        <p:spPr>
          <a:xfrm>
            <a:off x="457200" y="3392125"/>
            <a:ext cx="8229600" cy="12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yǒu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shuāng</a:t>
            </a: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bāo</a:t>
            </a: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tāi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2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 有 双胞胎 ！</a:t>
            </a:r>
            <a:endParaRPr sz="30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05" name="Google Shape;905;p1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55225" y="444809"/>
            <a:ext cx="4597200" cy="286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44"/>
          <p:cNvSpPr txBox="1">
            <a:spLocks noGrp="1"/>
          </p:cNvSpPr>
          <p:nvPr>
            <p:ph type="body" idx="1"/>
          </p:nvPr>
        </p:nvSpPr>
        <p:spPr>
          <a:xfrm>
            <a:off x="457200" y="724000"/>
            <a:ext cx="8229600" cy="38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xiàn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zài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wǒ</a:t>
            </a: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jiā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yǒu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wǔ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kǒu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rén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wǒ</a:t>
            </a:r>
            <a:r>
              <a:rPr lang="en" sz="2200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de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jiā</a:t>
            </a:r>
            <a:r>
              <a:rPr lang="en" sz="2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rén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fēi</a:t>
            </a:r>
            <a:r>
              <a:rPr lang="en" sz="2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cháng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hǎo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22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现在 我家 有 五口 人 。 我的 家人 非常 好 ！</a:t>
            </a:r>
            <a:r>
              <a:rPr lang="en" sz="3000">
                <a:solidFill>
                  <a:srgbClr val="000000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0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11" name="Google Shape;911;p14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397025" y="2158625"/>
            <a:ext cx="4349950" cy="243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45"/>
          <p:cNvSpPr txBox="1">
            <a:spLocks noGrp="1"/>
          </p:cNvSpPr>
          <p:nvPr>
            <p:ph type="body" idx="1"/>
          </p:nvPr>
        </p:nvSpPr>
        <p:spPr>
          <a:xfrm>
            <a:off x="4263625" y="1200150"/>
            <a:ext cx="44229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ài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200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de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gōng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zuò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我爱 我的 工作 。</a:t>
            </a:r>
            <a:r>
              <a:rPr lang="en" sz="30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200">
                <a:solidFill>
                  <a:srgbClr val="0000FF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ài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00A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wǒ</a:t>
            </a:r>
            <a:r>
              <a:rPr lang="en" sz="2200"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de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>
                <a:solidFill>
                  <a:srgbClr val="FF0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jiā</a:t>
            </a:r>
            <a:r>
              <a:rPr lang="en" sz="2200">
                <a:solidFill>
                  <a:srgbClr val="D89000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rén</a:t>
            </a:r>
            <a:r>
              <a:rPr lang="en" sz="2200">
                <a:solidFill>
                  <a:srgbClr val="21252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64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我爱 我的 家人 ！</a:t>
            </a:r>
            <a:endParaRPr sz="3000">
              <a:solidFill>
                <a:srgbClr val="21252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17" name="Google Shape;917;p1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5150" y="1702775"/>
            <a:ext cx="3661575" cy="20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46"/>
          <p:cNvSpPr txBox="1">
            <a:spLocks noGrp="1"/>
          </p:cNvSpPr>
          <p:nvPr>
            <p:ph type="title"/>
          </p:nvPr>
        </p:nvSpPr>
        <p:spPr>
          <a:xfrm>
            <a:off x="457200" y="119803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Lindsey Vonn</a:t>
            </a:r>
            <a:endParaRPr/>
          </a:p>
        </p:txBody>
      </p:sp>
      <p:pic>
        <p:nvPicPr>
          <p:cNvPr id="923" name="Google Shape;923;p146" descr="Related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2650" y="939025"/>
            <a:ext cx="6158702" cy="4101300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146"/>
          <p:cNvSpPr txBox="1"/>
          <p:nvPr/>
        </p:nvSpPr>
        <p:spPr>
          <a:xfrm>
            <a:off x="305925" y="3996250"/>
            <a:ext cx="1042200" cy="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韩纯雅</a:t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" name="Google Shape;929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4400" y="412725"/>
            <a:ext cx="3238550" cy="431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147"/>
          <p:cNvPicPr preferRelativeResize="0"/>
          <p:nvPr/>
        </p:nvPicPr>
        <p:blipFill rotWithShape="1">
          <a:blip r:embed="rId4">
            <a:alphaModFix/>
          </a:blip>
          <a:srcRect t="8842"/>
          <a:stretch/>
        </p:blipFill>
        <p:spPr>
          <a:xfrm>
            <a:off x="515300" y="1413751"/>
            <a:ext cx="2404500" cy="8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1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3475" y="2361800"/>
            <a:ext cx="3922025" cy="99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1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300" y="1090975"/>
            <a:ext cx="868375" cy="38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Google Shape;937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800" y="448325"/>
            <a:ext cx="5092976" cy="286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1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0950" y="1496725"/>
            <a:ext cx="2088200" cy="8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148"/>
          <p:cNvPicPr preferRelativeResize="0"/>
          <p:nvPr/>
        </p:nvPicPr>
        <p:blipFill rotWithShape="1">
          <a:blip r:embed="rId5">
            <a:alphaModFix/>
          </a:blip>
          <a:srcRect t="-10827"/>
          <a:stretch/>
        </p:blipFill>
        <p:spPr>
          <a:xfrm>
            <a:off x="549100" y="3502150"/>
            <a:ext cx="4910401" cy="9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Google Shape;944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125" y="169200"/>
            <a:ext cx="3949695" cy="262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1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725" y="2850117"/>
            <a:ext cx="3124200" cy="125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149"/>
          <p:cNvPicPr preferRelativeResize="0"/>
          <p:nvPr/>
        </p:nvPicPr>
        <p:blipFill rotWithShape="1">
          <a:blip r:embed="rId5">
            <a:alphaModFix/>
          </a:blip>
          <a:srcRect t="-8932"/>
          <a:stretch/>
        </p:blipFill>
        <p:spPr>
          <a:xfrm>
            <a:off x="994888" y="3857888"/>
            <a:ext cx="2720587" cy="99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149"/>
          <p:cNvPicPr preferRelativeResize="0"/>
          <p:nvPr/>
        </p:nvPicPr>
        <p:blipFill rotWithShape="1">
          <a:blip r:embed="rId6">
            <a:alphaModFix/>
          </a:blip>
          <a:srcRect r="9942"/>
          <a:stretch/>
        </p:blipFill>
        <p:spPr>
          <a:xfrm>
            <a:off x="5272425" y="3463582"/>
            <a:ext cx="2882300" cy="13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1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73528" y="169200"/>
            <a:ext cx="1955625" cy="317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" name="Google Shape;953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800" y="2681311"/>
            <a:ext cx="3475899" cy="196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7150" y="95050"/>
            <a:ext cx="4563551" cy="288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1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8700" y="3510201"/>
            <a:ext cx="5182724" cy="72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1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9400" y="934650"/>
            <a:ext cx="3819976" cy="61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" name="Google Shape;961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550" y="76050"/>
            <a:ext cx="4506501" cy="25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p151"/>
          <p:cNvSpPr txBox="1"/>
          <p:nvPr/>
        </p:nvSpPr>
        <p:spPr>
          <a:xfrm>
            <a:off x="801600" y="1149925"/>
            <a:ext cx="2577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我</a:t>
            </a:r>
            <a:endParaRPr sz="1800" b="1"/>
          </a:p>
        </p:txBody>
      </p:sp>
      <p:cxnSp>
        <p:nvCxnSpPr>
          <p:cNvPr id="963" name="Google Shape;963;p151"/>
          <p:cNvCxnSpPr/>
          <p:nvPr/>
        </p:nvCxnSpPr>
        <p:spPr>
          <a:xfrm rot="10800000" flipH="1">
            <a:off x="1173775" y="953450"/>
            <a:ext cx="916200" cy="3642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964" name="Google Shape;964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550" y="2690750"/>
            <a:ext cx="3331626" cy="2394599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51"/>
          <p:cNvSpPr txBox="1"/>
          <p:nvPr/>
        </p:nvSpPr>
        <p:spPr>
          <a:xfrm>
            <a:off x="7338325" y="1307350"/>
            <a:ext cx="5496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6" name="Google Shape;966;p151"/>
          <p:cNvPicPr preferRelativeResize="0"/>
          <p:nvPr/>
        </p:nvPicPr>
        <p:blipFill rotWithShape="1">
          <a:blip r:embed="rId5">
            <a:alphaModFix/>
          </a:blip>
          <a:srcRect l="-1820" r="1820" b="-12372"/>
          <a:stretch/>
        </p:blipFill>
        <p:spPr>
          <a:xfrm>
            <a:off x="5243800" y="399700"/>
            <a:ext cx="2616050" cy="112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151"/>
          <p:cNvPicPr preferRelativeResize="0"/>
          <p:nvPr/>
        </p:nvPicPr>
        <p:blipFill rotWithShape="1">
          <a:blip r:embed="rId6">
            <a:alphaModFix/>
          </a:blip>
          <a:srcRect l="4028" t="-4155" r="36112"/>
          <a:stretch/>
        </p:blipFill>
        <p:spPr>
          <a:xfrm>
            <a:off x="5339225" y="1307350"/>
            <a:ext cx="1703275" cy="104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151"/>
          <p:cNvPicPr preferRelativeResize="0"/>
          <p:nvPr/>
        </p:nvPicPr>
        <p:blipFill rotWithShape="1">
          <a:blip r:embed="rId7">
            <a:alphaModFix/>
          </a:blip>
          <a:srcRect l="1500" r="-1499"/>
          <a:stretch/>
        </p:blipFill>
        <p:spPr>
          <a:xfrm>
            <a:off x="4452275" y="3565225"/>
            <a:ext cx="3181350" cy="89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1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89900" y="1812925"/>
            <a:ext cx="395625" cy="578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2807</Words>
  <Application>Microsoft Macintosh PowerPoint</Application>
  <PresentationFormat>On-screen Show (16:9)</PresentationFormat>
  <Paragraphs>792</Paragraphs>
  <Slides>177</Slides>
  <Notes>177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177</vt:i4>
      </vt:variant>
    </vt:vector>
  </HeadingPairs>
  <TitlesOfParts>
    <vt:vector size="189" baseType="lpstr">
      <vt:lpstr>Times New Roman</vt:lpstr>
      <vt:lpstr>Roboto</vt:lpstr>
      <vt:lpstr>Syncopate</vt:lpstr>
      <vt:lpstr>Cambria</vt:lpstr>
      <vt:lpstr>Arial</vt:lpstr>
      <vt:lpstr>Amaranth</vt:lpstr>
      <vt:lpstr>Calibri</vt:lpstr>
      <vt:lpstr>Merriweather</vt:lpstr>
      <vt:lpstr>Comic Sans MS</vt:lpstr>
      <vt:lpstr>Simple Light</vt:lpstr>
      <vt:lpstr>Simple Dark</vt:lpstr>
      <vt:lpstr>Paradigm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Audrey Hepburn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王恩博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O.J. Simpson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杜荣和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Warren Buffett    乐胜聪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Ariana Grande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Beyonce 碧昂丝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Lindsey Vonn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Johnny Weir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皇室家族 Huángshi jiāz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Derek Jeter</vt:lpstr>
      <vt:lpstr>PowerPoint Presentation</vt:lpstr>
      <vt:lpstr>wǒ jiào déruìkè jītè  我叫德瑞克·基特。  wǒ yě jiào duìzhǎng  我也叫队长。</vt:lpstr>
      <vt:lpstr>wǒde shēngrì shì 1974 nián 6 yuè 26 rì    我的 生日 是 1974 年 6 月 26 日 。  wǒ 44 suì    我 44 岁 。  </vt:lpstr>
      <vt:lpstr>wǒ láizì měiguó xīnzéxī  我来自美国，新泽西。  wǒxǐhuān měiguó  我喜欢美国。  zhèshì xīnzéxī  这是新泽西。</vt:lpstr>
      <vt:lpstr>wǒ dǎ bàngqiú  我打棒球。  wǒ hěn ài bàngqiú  我很爱棒球。  wǒ dǎ bàngqiú yǐjīng nián le  我打棒球已经20年了。</vt:lpstr>
      <vt:lpstr>wǒxǐhuān hè háizimen yìqǐ wán  我喜欢和孩子们一起玩。  wǒ yǒu yígè nǚér  我有一个女儿。  tā jiào Bella Jeter 。tā suì  她叫Bella Jeter。她1岁。</vt:lpstr>
      <vt:lpstr>zé shì wǒde qīzǐ  这是我的妻子。  tā jiào  她叫Hannah Jeter。  tā suì  她28岁。</vt:lpstr>
      <vt:lpstr>wǒ dǎlánqiú  我打篮球。  wǒ bù dǎ bàngqiú  我不打棒球。</vt:lpstr>
      <vt:lpstr>xièxie hěn gāoxìng rènshi nǐ  谢谢，很高兴认识你！  zàijiàn  再见。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</cp:revision>
  <dcterms:modified xsi:type="dcterms:W3CDTF">2019-03-01T01:29:40Z</dcterms:modified>
</cp:coreProperties>
</file>