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1" r:id="rId4"/>
    <p:sldId id="271" r:id="rId5"/>
    <p:sldId id="260" r:id="rId6"/>
    <p:sldId id="265" r:id="rId7"/>
    <p:sldId id="272" r:id="rId8"/>
    <p:sldId id="273" r:id="rId9"/>
    <p:sldId id="274" r:id="rId10"/>
    <p:sldId id="258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6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4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8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7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4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3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8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5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1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3BA9E-CED7-9A46-A40E-A8736324CE20}" type="datetimeFigureOut">
              <a:rPr lang="en-US" smtClean="0"/>
              <a:pPr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8C8DE-B691-E748-8847-F1E18820C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Relationship Id="rId3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216" y="2275416"/>
            <a:ext cx="2753783" cy="3564541"/>
          </a:xfrm>
          <a:prstGeom prst="rect">
            <a:avLst/>
          </a:prstGeom>
        </p:spPr>
      </p:pic>
      <p:pic>
        <p:nvPicPr>
          <p:cNvPr id="5" name="Picture 4" descr="Screen Shot 2016-11-01 at 17.52.18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8"/>
          <a:stretch/>
        </p:blipFill>
        <p:spPr>
          <a:xfrm>
            <a:off x="1269930" y="606940"/>
            <a:ext cx="2340581" cy="1943644"/>
          </a:xfrm>
          <a:prstGeom prst="rect">
            <a:avLst/>
          </a:prstGeom>
        </p:spPr>
      </p:pic>
      <p:pic>
        <p:nvPicPr>
          <p:cNvPr id="6" name="Picture 5" descr="Screen Shot 2016-11-01 at 17.52.2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83" y="4773083"/>
            <a:ext cx="4445816" cy="1344084"/>
          </a:xfrm>
          <a:prstGeom prst="rect">
            <a:avLst/>
          </a:prstGeom>
        </p:spPr>
      </p:pic>
      <p:pic>
        <p:nvPicPr>
          <p:cNvPr id="7" name="Picture 6" descr="Screen Shot 2016-11-01 at 17.52.2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3" y="2550584"/>
            <a:ext cx="4150626" cy="171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61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16" y="776816"/>
            <a:ext cx="3808127" cy="5149850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283" y="605367"/>
            <a:ext cx="3594100" cy="2260600"/>
          </a:xfrm>
          <a:prstGeom prst="rect">
            <a:avLst/>
          </a:prstGeom>
        </p:spPr>
      </p:pic>
      <p:pic>
        <p:nvPicPr>
          <p:cNvPr id="4" name="Picture 3" descr="Screen Shot 2016-11-01 at 19.54.2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283" y="2923548"/>
            <a:ext cx="3721870" cy="1488748"/>
          </a:xfrm>
          <a:prstGeom prst="rect">
            <a:avLst/>
          </a:prstGeom>
        </p:spPr>
      </p:pic>
      <p:pic>
        <p:nvPicPr>
          <p:cNvPr id="5" name="Picture 4" descr="Screen Shot 2016-11-01 at 19.54.2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476" y="4197107"/>
            <a:ext cx="3868677" cy="1572297"/>
          </a:xfrm>
          <a:prstGeom prst="rect">
            <a:avLst/>
          </a:prstGeom>
        </p:spPr>
      </p:pic>
      <p:pic>
        <p:nvPicPr>
          <p:cNvPr id="6" name="Picture 5" descr="Screen Shot 2016-11-01 at 19.54.3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44" y="5401029"/>
            <a:ext cx="2973818" cy="145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0201303243734165717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36" y="178274"/>
            <a:ext cx="6299200" cy="4495800"/>
          </a:xfrm>
          <a:prstGeom prst="rect">
            <a:avLst/>
          </a:prstGeom>
        </p:spPr>
      </p:pic>
      <p:pic>
        <p:nvPicPr>
          <p:cNvPr id="5" name="Picture 4" descr="Screen Shot 2016-11-01 at 20.02.4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36" y="4674074"/>
            <a:ext cx="7081587" cy="182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8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49" y="478366"/>
            <a:ext cx="7795683" cy="3383464"/>
          </a:xfrm>
          <a:prstGeom prst="rect">
            <a:avLst/>
          </a:prstGeom>
        </p:spPr>
      </p:pic>
      <p:pic>
        <p:nvPicPr>
          <p:cNvPr id="3" name="Picture 2" descr="Screen Shot 2016-11-01 at 17.54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9" y="4447116"/>
            <a:ext cx="8417199" cy="177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3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19"/>
          <a:stretch/>
        </p:blipFill>
        <p:spPr>
          <a:xfrm>
            <a:off x="999067" y="1516184"/>
            <a:ext cx="6726766" cy="4643316"/>
          </a:xfrm>
          <a:prstGeom prst="rect">
            <a:avLst/>
          </a:prstGeom>
        </p:spPr>
      </p:pic>
      <p:pic>
        <p:nvPicPr>
          <p:cNvPr id="3" name="Picture 2" descr="Screen Shot 2016-11-01 at 19.45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0"/>
            <a:ext cx="5185833" cy="191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0923021116_xi_jinping_peng_liyuan_512x288__nocred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66" y="226484"/>
            <a:ext cx="6286500" cy="3533775"/>
          </a:xfrm>
          <a:prstGeom prst="rect">
            <a:avLst/>
          </a:prstGeom>
        </p:spPr>
      </p:pic>
      <p:pic>
        <p:nvPicPr>
          <p:cNvPr id="5" name="Picture 4" descr="Screen Shot 2016-11-01 at 19.50.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484" y="3569520"/>
            <a:ext cx="5467350" cy="32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1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06" y="495300"/>
            <a:ext cx="4002617" cy="4279296"/>
          </a:xfrm>
          <a:prstGeom prst="rect">
            <a:avLst/>
          </a:prstGeom>
        </p:spPr>
      </p:pic>
      <p:pic>
        <p:nvPicPr>
          <p:cNvPr id="3" name="Picture 2" descr="Screen Shot 2016-11-01 at 19.51.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69" y="4972050"/>
            <a:ext cx="8360107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01 at 19.51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25" y="5384288"/>
            <a:ext cx="7126963" cy="1473711"/>
          </a:xfrm>
          <a:prstGeom prst="rect">
            <a:avLst/>
          </a:prstGeom>
        </p:spPr>
      </p:pic>
      <p:pic>
        <p:nvPicPr>
          <p:cNvPr id="5" name="Picture 4" descr="28493de4b5ffc73932b51d14a02dd68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14297" r="20316"/>
          <a:stretch/>
        </p:blipFill>
        <p:spPr>
          <a:xfrm>
            <a:off x="1136385" y="178273"/>
            <a:ext cx="6396508" cy="520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8493de4b5ffc73932b51d14a02dd68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14297" r="20316"/>
          <a:stretch/>
        </p:blipFill>
        <p:spPr>
          <a:xfrm>
            <a:off x="1136385" y="178273"/>
            <a:ext cx="6396508" cy="5206015"/>
          </a:xfrm>
          <a:prstGeom prst="rect">
            <a:avLst/>
          </a:prstGeom>
        </p:spPr>
      </p:pic>
      <p:pic>
        <p:nvPicPr>
          <p:cNvPr id="2" name="Picture 1" descr="Screen Shot 2016-11-01 at 19.53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301" y="5092714"/>
            <a:ext cx="5924591" cy="176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3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70373" cy="4135036"/>
          </a:xfrm>
          <a:prstGeom prst="rect">
            <a:avLst/>
          </a:prstGeom>
        </p:spPr>
      </p:pic>
      <p:pic>
        <p:nvPicPr>
          <p:cNvPr id="6" name="Picture 5" descr="Screen Shot 2016-11-01 at 19.59.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738" y="5381732"/>
            <a:ext cx="5043917" cy="1476268"/>
          </a:xfrm>
          <a:prstGeom prst="rect">
            <a:avLst/>
          </a:prstGeom>
        </p:spPr>
      </p:pic>
      <p:pic>
        <p:nvPicPr>
          <p:cNvPr id="7" name="Picture 6" descr="Screen Shot 2016-11-01 at 19.58.5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35035"/>
            <a:ext cx="5739381" cy="149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46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649" y="175009"/>
            <a:ext cx="5645610" cy="3756897"/>
          </a:xfrm>
          <a:prstGeom prst="rect">
            <a:avLst/>
          </a:prstGeom>
        </p:spPr>
      </p:pic>
      <p:pic>
        <p:nvPicPr>
          <p:cNvPr id="5" name="Picture 4" descr="Screen Shot 2016-11-01 at 20.01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182" y="3931906"/>
            <a:ext cx="5099282" cy="1532297"/>
          </a:xfrm>
          <a:prstGeom prst="rect">
            <a:avLst/>
          </a:prstGeom>
        </p:spPr>
      </p:pic>
      <p:pic>
        <p:nvPicPr>
          <p:cNvPr id="6" name="Picture 5" descr="Screen Shot 2016-11-01 at 20.01.2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019" y="5262441"/>
            <a:ext cx="4405649" cy="159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4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Macintosh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Delaware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2016年11月2日</dc:title>
  <dc:creator>Xiao Liu</dc:creator>
  <cp:lastModifiedBy>Xiao Liu</cp:lastModifiedBy>
  <cp:revision>9</cp:revision>
  <dcterms:created xsi:type="dcterms:W3CDTF">2016-11-02T16:08:56Z</dcterms:created>
  <dcterms:modified xsi:type="dcterms:W3CDTF">2016-11-12T22:15:29Z</dcterms:modified>
</cp:coreProperties>
</file>