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DBEE-96B8-9F42-91D4-B600A1701E0C}" type="datetimeFigureOut">
              <a:rPr lang="en-US" smtClean="0"/>
              <a:t>16/12/23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46C8-1EA8-A64E-99D8-26C77AE2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246" y="922783"/>
            <a:ext cx="30572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马丁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·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路德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·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金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93" y="1953985"/>
            <a:ext cx="3721375" cy="37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21fafbd1a07d3d65d08a65e77213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32"/>
            <a:ext cx="4729657" cy="5952354"/>
          </a:xfrm>
          <a:prstGeom prst="rect">
            <a:avLst/>
          </a:prstGeom>
        </p:spPr>
      </p:pic>
      <p:pic>
        <p:nvPicPr>
          <p:cNvPr id="4" name="Picture 3" descr="屏幕快照 2016-12-17 22.4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96" y="1628055"/>
            <a:ext cx="3846598" cy="1161993"/>
          </a:xfrm>
          <a:prstGeom prst="rect">
            <a:avLst/>
          </a:prstGeom>
        </p:spPr>
      </p:pic>
      <p:pic>
        <p:nvPicPr>
          <p:cNvPr id="5" name="Picture 4" descr="屏幕快照 2016-12-17 22.40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0" y="2790048"/>
            <a:ext cx="5327926" cy="1020241"/>
          </a:xfrm>
          <a:prstGeom prst="rect">
            <a:avLst/>
          </a:prstGeom>
        </p:spPr>
      </p:pic>
      <p:pic>
        <p:nvPicPr>
          <p:cNvPr id="6" name="Picture 5" descr="屏幕快照 2016-12-17 22.40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7" y="4257127"/>
            <a:ext cx="3941537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8" y="549268"/>
            <a:ext cx="3233505" cy="324794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8" y="4447289"/>
            <a:ext cx="3962400" cy="2057400"/>
          </a:xfrm>
          <a:prstGeom prst="rect">
            <a:avLst/>
          </a:prstGeom>
        </p:spPr>
      </p:pic>
      <p:pic>
        <p:nvPicPr>
          <p:cNvPr id="4" name="Picture 3" descr="屏幕快照 2016-12-17 22.47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13" y="752805"/>
            <a:ext cx="5756975" cy="951295"/>
          </a:xfrm>
          <a:prstGeom prst="rect">
            <a:avLst/>
          </a:prstGeom>
        </p:spPr>
      </p:pic>
      <p:pic>
        <p:nvPicPr>
          <p:cNvPr id="5" name="Picture 4" descr="屏幕快照 2016-12-17 22.47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58" y="1865923"/>
            <a:ext cx="3118893" cy="1132337"/>
          </a:xfrm>
          <a:prstGeom prst="rect">
            <a:avLst/>
          </a:prstGeom>
        </p:spPr>
      </p:pic>
      <p:pic>
        <p:nvPicPr>
          <p:cNvPr id="6" name="Picture 5" descr="屏幕快照 2016-12-17 22.47.5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5"/>
          <a:stretch/>
        </p:blipFill>
        <p:spPr>
          <a:xfrm>
            <a:off x="0" y="3357401"/>
            <a:ext cx="3592229" cy="879614"/>
          </a:xfrm>
          <a:prstGeom prst="rect">
            <a:avLst/>
          </a:prstGeom>
        </p:spPr>
      </p:pic>
      <p:pic>
        <p:nvPicPr>
          <p:cNvPr id="8" name="Picture 7" descr="屏幕快照 2016-12-17 22.50.1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41" y="5702731"/>
            <a:ext cx="3097355" cy="1129624"/>
          </a:xfrm>
          <a:prstGeom prst="rect">
            <a:avLst/>
          </a:prstGeom>
        </p:spPr>
      </p:pic>
      <p:pic>
        <p:nvPicPr>
          <p:cNvPr id="10" name="Picture 9" descr="屏幕快照 2016-12-17 22.51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99" y="5702731"/>
            <a:ext cx="2835942" cy="1075702"/>
          </a:xfrm>
          <a:prstGeom prst="rect">
            <a:avLst/>
          </a:prstGeom>
        </p:spPr>
      </p:pic>
      <p:pic>
        <p:nvPicPr>
          <p:cNvPr id="11" name="Picture 10" descr="屏幕快照 2016-12-17 22.52.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46" y="4553636"/>
            <a:ext cx="5648153" cy="1160579"/>
          </a:xfrm>
          <a:prstGeom prst="rect">
            <a:avLst/>
          </a:prstGeom>
        </p:spPr>
      </p:pic>
      <p:pic>
        <p:nvPicPr>
          <p:cNvPr id="7" name="Picture 6" descr="屏幕快照 2016-12-23 16.10.3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29" y="3357400"/>
            <a:ext cx="5159814" cy="9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26" y="-446008"/>
            <a:ext cx="5744939" cy="3907403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2" y="892905"/>
            <a:ext cx="3479800" cy="2336800"/>
          </a:xfrm>
          <a:prstGeom prst="rect">
            <a:avLst/>
          </a:prstGeom>
        </p:spPr>
      </p:pic>
      <p:pic>
        <p:nvPicPr>
          <p:cNvPr id="4" name="Picture 3" descr="屏幕快照 2016-12-17 22.53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6" y="3229705"/>
            <a:ext cx="7765204" cy="1297996"/>
          </a:xfrm>
          <a:prstGeom prst="rect">
            <a:avLst/>
          </a:prstGeom>
        </p:spPr>
      </p:pic>
      <p:pic>
        <p:nvPicPr>
          <p:cNvPr id="5" name="Picture 4" descr="屏幕快照 2016-12-17 22.54.0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017"/>
          <a:stretch/>
        </p:blipFill>
        <p:spPr>
          <a:xfrm>
            <a:off x="1614186" y="4876287"/>
            <a:ext cx="5598913" cy="13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5" y="0"/>
            <a:ext cx="4427819" cy="3346607"/>
          </a:xfrm>
          <a:prstGeom prst="rect">
            <a:avLst/>
          </a:prstGeom>
        </p:spPr>
      </p:pic>
      <p:pic>
        <p:nvPicPr>
          <p:cNvPr id="3" name="Picture 2" descr="屏幕快照 2016-12-17 22.56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131"/>
            <a:ext cx="9144000" cy="1032877"/>
          </a:xfrm>
          <a:prstGeom prst="rect">
            <a:avLst/>
          </a:prstGeom>
        </p:spPr>
      </p:pic>
      <p:pic>
        <p:nvPicPr>
          <p:cNvPr id="5" name="Picture 4" descr="屏幕快照 2016-12-17 22.57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5" y="5451773"/>
            <a:ext cx="3391988" cy="1178056"/>
          </a:xfrm>
          <a:prstGeom prst="rect">
            <a:avLst/>
          </a:prstGeom>
        </p:spPr>
      </p:pic>
      <p:pic>
        <p:nvPicPr>
          <p:cNvPr id="6" name="Picture 5" descr="屏幕快照 2016-12-23 16.11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19" y="4434926"/>
            <a:ext cx="5625275" cy="10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32" y="184981"/>
            <a:ext cx="3479800" cy="2336800"/>
          </a:xfrm>
          <a:prstGeom prst="rect">
            <a:avLst/>
          </a:prstGeom>
        </p:spPr>
      </p:pic>
      <p:pic>
        <p:nvPicPr>
          <p:cNvPr id="6" name="Picture 5" descr="屏幕快照 2016-12-17 22.58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7" y="4148371"/>
            <a:ext cx="4690387" cy="1470121"/>
          </a:xfrm>
          <a:prstGeom prst="rect">
            <a:avLst/>
          </a:prstGeom>
        </p:spPr>
      </p:pic>
      <p:pic>
        <p:nvPicPr>
          <p:cNvPr id="2" name="Picture 1" descr="屏幕快照 2016-12-17 23.16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7" y="2879814"/>
            <a:ext cx="7480112" cy="1268557"/>
          </a:xfrm>
          <a:prstGeom prst="rect">
            <a:avLst/>
          </a:prstGeom>
        </p:spPr>
      </p:pic>
      <p:pic>
        <p:nvPicPr>
          <p:cNvPr id="3" name="Picture 2" descr="屏幕快照 2016-12-17 23.16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" y="5594699"/>
            <a:ext cx="6464318" cy="12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56" y="547063"/>
            <a:ext cx="4683257" cy="3202521"/>
          </a:xfrm>
          <a:prstGeom prst="rect">
            <a:avLst/>
          </a:prstGeom>
        </p:spPr>
      </p:pic>
      <p:pic>
        <p:nvPicPr>
          <p:cNvPr id="6" name="Picture 5" descr="屏幕快照 2016-12-17 23.00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68" y="4392453"/>
            <a:ext cx="5060845" cy="13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4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ersity-kids-with-us-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284" y="658429"/>
            <a:ext cx="3947643" cy="393009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0" y="4834337"/>
            <a:ext cx="2235200" cy="1574800"/>
          </a:xfrm>
          <a:prstGeom prst="rect">
            <a:avLst/>
          </a:prstGeom>
        </p:spPr>
      </p:pic>
      <p:pic>
        <p:nvPicPr>
          <p:cNvPr id="6" name="Picture 5" descr="屏幕快照 2016-12-17 23.02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30" y="0"/>
            <a:ext cx="6429774" cy="1154062"/>
          </a:xfrm>
          <a:prstGeom prst="rect">
            <a:avLst/>
          </a:prstGeom>
        </p:spPr>
      </p:pic>
      <p:pic>
        <p:nvPicPr>
          <p:cNvPr id="7" name="Picture 6" descr="屏幕快照 2016-12-17 23.02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73" y="1290918"/>
            <a:ext cx="3608484" cy="1080802"/>
          </a:xfrm>
          <a:prstGeom prst="rect">
            <a:avLst/>
          </a:prstGeom>
        </p:spPr>
      </p:pic>
      <p:pic>
        <p:nvPicPr>
          <p:cNvPr id="8" name="Picture 7" descr="屏幕快照 2016-12-17 23.02.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6" y="5703811"/>
            <a:ext cx="3033511" cy="1172461"/>
          </a:xfrm>
          <a:prstGeom prst="rect">
            <a:avLst/>
          </a:prstGeom>
        </p:spPr>
      </p:pic>
      <p:pic>
        <p:nvPicPr>
          <p:cNvPr id="9" name="Picture 8" descr="屏幕快照 2016-12-17 23.03.4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04" y="2396347"/>
            <a:ext cx="4151953" cy="1237601"/>
          </a:xfrm>
          <a:prstGeom prst="rect">
            <a:avLst/>
          </a:prstGeom>
        </p:spPr>
      </p:pic>
      <p:pic>
        <p:nvPicPr>
          <p:cNvPr id="10" name="Picture 9" descr="屏幕快照 2016-12-17 23.03.4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73" y="3643150"/>
            <a:ext cx="2960125" cy="1199038"/>
          </a:xfrm>
          <a:prstGeom prst="rect">
            <a:avLst/>
          </a:prstGeom>
        </p:spPr>
      </p:pic>
      <p:pic>
        <p:nvPicPr>
          <p:cNvPr id="11" name="Picture 10" descr="屏幕快照 2016-12-17 23.03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74" y="4730098"/>
            <a:ext cx="3345523" cy="11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02" y="32572"/>
            <a:ext cx="4102977" cy="307327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" y="0"/>
            <a:ext cx="4187148" cy="2466402"/>
          </a:xfrm>
          <a:prstGeom prst="rect">
            <a:avLst/>
          </a:prstGeom>
        </p:spPr>
      </p:pic>
      <p:pic>
        <p:nvPicPr>
          <p:cNvPr id="7" name="Picture 6" descr="屏幕快照 2016-12-17 23.11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" y="2808209"/>
            <a:ext cx="6007057" cy="1356432"/>
          </a:xfrm>
          <a:prstGeom prst="rect">
            <a:avLst/>
          </a:prstGeom>
        </p:spPr>
      </p:pic>
      <p:pic>
        <p:nvPicPr>
          <p:cNvPr id="8" name="Picture 7" descr="屏幕快照 2016-12-17 23.10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1" y="4164641"/>
            <a:ext cx="4109990" cy="1266321"/>
          </a:xfrm>
          <a:prstGeom prst="rect">
            <a:avLst/>
          </a:prstGeom>
        </p:spPr>
      </p:pic>
      <p:pic>
        <p:nvPicPr>
          <p:cNvPr id="3" name="Picture 2" descr="屏幕快照 2016-12-23 16.13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" y="5631197"/>
            <a:ext cx="8398921" cy="10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屏幕快照 2016-12-17 23.1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98" y="556756"/>
            <a:ext cx="5528320" cy="1343536"/>
          </a:xfrm>
          <a:prstGeom prst="rect">
            <a:avLst/>
          </a:prstGeom>
        </p:spPr>
      </p:pic>
      <p:pic>
        <p:nvPicPr>
          <p:cNvPr id="5" name="Picture 4" descr="storyimages_080121mlkvmed6awid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98" y="2146075"/>
            <a:ext cx="5528320" cy="41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8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屏幕快照 2016-12-17 22.1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5" y="377004"/>
            <a:ext cx="9006573" cy="1046039"/>
          </a:xfrm>
          <a:prstGeom prst="rect">
            <a:avLst/>
          </a:prstGeom>
        </p:spPr>
      </p:pic>
      <p:pic>
        <p:nvPicPr>
          <p:cNvPr id="5" name="Picture 4" descr="屏幕快照 2016-12-17 22.10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0" y="1621466"/>
            <a:ext cx="7860330" cy="1037404"/>
          </a:xfrm>
          <a:prstGeom prst="rect">
            <a:avLst/>
          </a:prstGeom>
        </p:spPr>
      </p:pic>
      <p:pic>
        <p:nvPicPr>
          <p:cNvPr id="6" name="Picture 5" descr="屏幕快照 2016-12-17 22.10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8" y="2807263"/>
            <a:ext cx="9133460" cy="1269114"/>
          </a:xfrm>
          <a:prstGeom prst="rect">
            <a:avLst/>
          </a:prstGeom>
        </p:spPr>
      </p:pic>
      <p:pic>
        <p:nvPicPr>
          <p:cNvPr id="7" name="Picture 6" descr="屏幕快照 2016-12-17 22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5" y="4256487"/>
            <a:ext cx="4230206" cy="1151887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19" y="4256487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6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快照 2016-12-17 22.1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7" y="0"/>
            <a:ext cx="3965098" cy="1345730"/>
          </a:xfrm>
          <a:prstGeom prst="rect">
            <a:avLst/>
          </a:prstGeom>
        </p:spPr>
      </p:pic>
      <p:pic>
        <p:nvPicPr>
          <p:cNvPr id="4" name="Picture 3" descr="屏幕快照 2016-12-17 22.1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9" y="2699796"/>
            <a:ext cx="3187163" cy="1397448"/>
          </a:xfrm>
          <a:prstGeom prst="rect">
            <a:avLst/>
          </a:prstGeom>
        </p:spPr>
      </p:pic>
      <p:pic>
        <p:nvPicPr>
          <p:cNvPr id="5" name="Picture 4" descr="屏幕快照 2016-12-17 22.13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7" y="1345730"/>
            <a:ext cx="4988666" cy="135406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07" y="869766"/>
            <a:ext cx="3102334" cy="4249551"/>
          </a:xfrm>
          <a:prstGeom prst="rect">
            <a:avLst/>
          </a:prstGeom>
        </p:spPr>
      </p:pic>
      <p:pic>
        <p:nvPicPr>
          <p:cNvPr id="8" name="Picture 7" descr="屏幕快照 2016-12-17 22.16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9" y="4097244"/>
            <a:ext cx="4135786" cy="1240736"/>
          </a:xfrm>
          <a:prstGeom prst="rect">
            <a:avLst/>
          </a:prstGeom>
        </p:spPr>
      </p:pic>
      <p:pic>
        <p:nvPicPr>
          <p:cNvPr id="9" name="Picture 8" descr="屏幕快照 2016-12-17 22.16.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9" y="5337980"/>
            <a:ext cx="5219473" cy="11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屏幕快照 2016-12-17 22.1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3" y="444443"/>
            <a:ext cx="7600981" cy="1194440"/>
          </a:xfrm>
          <a:prstGeom prst="rect">
            <a:avLst/>
          </a:prstGeom>
        </p:spPr>
      </p:pic>
      <p:pic>
        <p:nvPicPr>
          <p:cNvPr id="3" name="Picture 2" descr="屏幕快照 2016-12-17 22.18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0" y="1855624"/>
            <a:ext cx="8202234" cy="1438200"/>
          </a:xfrm>
          <a:prstGeom prst="rect">
            <a:avLst/>
          </a:prstGeom>
        </p:spPr>
      </p:pic>
      <p:pic>
        <p:nvPicPr>
          <p:cNvPr id="5" name="Picture 4" descr="atlanta-location-on-the-us-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40" y="3135085"/>
            <a:ext cx="3739954" cy="35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52" y="2776248"/>
            <a:ext cx="4800149" cy="3595478"/>
          </a:xfrm>
          <a:prstGeom prst="rect">
            <a:avLst/>
          </a:prstGeom>
        </p:spPr>
      </p:pic>
      <p:pic>
        <p:nvPicPr>
          <p:cNvPr id="3" name="Picture 2" descr="屏幕快照 2016-12-17 22.2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41" y="180935"/>
            <a:ext cx="3648360" cy="1328724"/>
          </a:xfrm>
          <a:prstGeom prst="rect">
            <a:avLst/>
          </a:prstGeom>
        </p:spPr>
      </p:pic>
      <p:pic>
        <p:nvPicPr>
          <p:cNvPr id="4" name="Picture 3" descr="屏幕快照 2016-12-17 22.21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4" y="1509659"/>
            <a:ext cx="7453405" cy="12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nnie-and-MLKJ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" y="630959"/>
            <a:ext cx="4156987" cy="5324113"/>
          </a:xfrm>
          <a:prstGeom prst="rect">
            <a:avLst/>
          </a:prstGeom>
        </p:spPr>
      </p:pic>
      <p:pic>
        <p:nvPicPr>
          <p:cNvPr id="4" name="Picture 3" descr="屏幕快照 2016-12-17 22.28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95" y="630958"/>
            <a:ext cx="4068549" cy="1305417"/>
          </a:xfrm>
          <a:prstGeom prst="rect">
            <a:avLst/>
          </a:prstGeom>
        </p:spPr>
      </p:pic>
      <p:pic>
        <p:nvPicPr>
          <p:cNvPr id="5" name="Picture 4" descr="屏幕快照 2016-12-17 22.28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9" y="2323089"/>
            <a:ext cx="5394281" cy="1070775"/>
          </a:xfrm>
          <a:prstGeom prst="rect">
            <a:avLst/>
          </a:prstGeom>
        </p:spPr>
      </p:pic>
      <p:pic>
        <p:nvPicPr>
          <p:cNvPr id="6" name="Picture 5" descr="屏幕快照 2016-12-17 22.28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9" y="4008147"/>
            <a:ext cx="5255239" cy="12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in-Luther-King-S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3" y="3730354"/>
            <a:ext cx="1804999" cy="2529958"/>
          </a:xfrm>
          <a:prstGeom prst="rect">
            <a:avLst/>
          </a:prstGeom>
        </p:spPr>
      </p:pic>
      <p:pic>
        <p:nvPicPr>
          <p:cNvPr id="3" name="Picture 2" descr="屏幕快照 2016-12-17 22.2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08" y="1605674"/>
            <a:ext cx="3919038" cy="1183472"/>
          </a:xfrm>
          <a:prstGeom prst="rect">
            <a:avLst/>
          </a:prstGeom>
        </p:spPr>
      </p:pic>
      <p:pic>
        <p:nvPicPr>
          <p:cNvPr id="4" name="Picture 3" descr="屏幕快照 2016-12-17 22.2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238304"/>
            <a:ext cx="5729961" cy="1145993"/>
          </a:xfrm>
          <a:prstGeom prst="rect">
            <a:avLst/>
          </a:prstGeom>
        </p:spPr>
      </p:pic>
      <p:pic>
        <p:nvPicPr>
          <p:cNvPr id="5" name="Picture 4" descr="屏幕快照 2016-12-17 22.29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08" y="2801684"/>
            <a:ext cx="3100259" cy="1187762"/>
          </a:xfrm>
          <a:prstGeom prst="rect">
            <a:avLst/>
          </a:prstGeom>
        </p:spPr>
      </p:pic>
      <p:pic>
        <p:nvPicPr>
          <p:cNvPr id="6" name="Picture 5" descr="屏幕快照 2016-12-17 22.29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77" y="3967013"/>
            <a:ext cx="3639621" cy="1290236"/>
          </a:xfrm>
          <a:prstGeom prst="rect">
            <a:avLst/>
          </a:prstGeom>
        </p:spPr>
      </p:pic>
      <p:pic>
        <p:nvPicPr>
          <p:cNvPr id="7" name="Picture 6" descr="屏幕快照 2016-12-17 22.29.5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77" y="5324860"/>
            <a:ext cx="3639621" cy="1113296"/>
          </a:xfrm>
          <a:prstGeom prst="rect">
            <a:avLst/>
          </a:prstGeom>
        </p:spPr>
      </p:pic>
      <p:pic>
        <p:nvPicPr>
          <p:cNvPr id="8" name="Picture 7" descr="6860817_12545435269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8" y="238305"/>
            <a:ext cx="2657776" cy="32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屏幕快照 2016-12-17 22.3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3" y="151573"/>
            <a:ext cx="2485461" cy="2093020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7" y="2244593"/>
            <a:ext cx="3556000" cy="22860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4" y="2403538"/>
            <a:ext cx="3810000" cy="21336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84" y="445770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__1263603079_59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3" y="257206"/>
            <a:ext cx="4928616" cy="3017520"/>
          </a:xfrm>
          <a:prstGeom prst="rect">
            <a:avLst/>
          </a:prstGeom>
        </p:spPr>
      </p:pic>
      <p:pic>
        <p:nvPicPr>
          <p:cNvPr id="3" name="Picture 2" descr="51PoptfkYwL._SX329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83" y="257206"/>
            <a:ext cx="3506117" cy="5285657"/>
          </a:xfrm>
          <a:prstGeom prst="rect">
            <a:avLst/>
          </a:prstGeom>
        </p:spPr>
      </p:pic>
      <p:pic>
        <p:nvPicPr>
          <p:cNvPr id="4" name="Picture 3" descr="屏幕快照 2016-12-17 22.38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2" y="3433490"/>
            <a:ext cx="3418133" cy="995390"/>
          </a:xfrm>
          <a:prstGeom prst="rect">
            <a:avLst/>
          </a:prstGeom>
        </p:spPr>
      </p:pic>
      <p:pic>
        <p:nvPicPr>
          <p:cNvPr id="5" name="Picture 4" descr="屏幕快照 2016-12-17 22.38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2" y="4398389"/>
            <a:ext cx="3511013" cy="1144474"/>
          </a:xfrm>
          <a:prstGeom prst="rect">
            <a:avLst/>
          </a:prstGeom>
        </p:spPr>
      </p:pic>
      <p:pic>
        <p:nvPicPr>
          <p:cNvPr id="6" name="Picture 5" descr="屏幕快照 2016-12-17 22.38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2" y="5723388"/>
            <a:ext cx="2659248" cy="1134612"/>
          </a:xfrm>
          <a:prstGeom prst="rect">
            <a:avLst/>
          </a:prstGeom>
        </p:spPr>
      </p:pic>
      <p:pic>
        <p:nvPicPr>
          <p:cNvPr id="8" name="Picture 7" descr="屏幕快照 2016-12-23 16.09.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31" y="5776467"/>
            <a:ext cx="4702476" cy="9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</Words>
  <Application>Microsoft Macintosh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Xiao Liu</cp:lastModifiedBy>
  <cp:revision>14</cp:revision>
  <dcterms:created xsi:type="dcterms:W3CDTF">2016-12-18T03:08:16Z</dcterms:created>
  <dcterms:modified xsi:type="dcterms:W3CDTF">2016-12-23T21:15:12Z</dcterms:modified>
</cp:coreProperties>
</file>