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8" d="100"/>
          <a:sy n="108" d="100"/>
        </p:scale>
        <p:origin x="7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E2AB-F5D2-0DA3-7FC2-467BDC609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68441-2C63-E399-8BA4-8F1C800BE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F0F31-79E4-1460-BF70-BEC5DD16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58067-09FE-6359-68F1-11C96B1C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585DB-E0BB-6176-EF6F-B29A2EDB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82D0-ABD5-93DB-9046-18E38A2F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8579E-3D8C-2863-2F0D-005CBCF10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5848C-9F1B-CE90-0085-C943F65E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0DA1-4B94-36B6-487B-BBBB48C6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07A51-5F32-526A-4DB0-29815B7C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B7FCD-36C2-E395-2FB2-65C7CA328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818B6-E536-0954-4D27-4C2BF8C1C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23D99-5AFE-EC76-930F-54FF636D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7BA8-C7B7-3025-3CCB-C3E1853D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3EBC-D988-6D87-35EF-44C668E1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A33-A2E3-B85F-6184-A0096083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6D6C-E25B-2F7C-52BA-81D3B8E9A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40DAB-9FCD-A241-604C-3719CD2C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4D19-147D-954C-4964-146C731A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2A31-50F1-E527-94F4-BEB773D7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16B2-AECC-8C78-C1C3-B4CDDEB0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21744-F695-2C3D-D68F-5565BB419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944C2-C0F9-4438-91DE-63F9E690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C1D43-821C-B75B-BCC0-D4300519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EF5C-9F66-9053-C1C3-B12D22AE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1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C4EE-2D5C-017F-BF3B-785C8BD9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64A7D-302D-A5AD-0EEC-970CFF6E2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919-8AEC-59F5-8534-BB68A979C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CF16A-F290-EA6E-2505-ECF8D589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BF6D5-EA5E-2219-7ECF-8A1FD1A9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0AC9D-AF2D-9FC8-BDF5-1614A852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9441-EB17-1CBA-0F06-1D32A3BB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FF285-DB59-DFB3-0EFD-27B515DFC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F54ED-FF0E-3150-D177-3281BB31D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3934C-8A8B-686B-ADF1-D6477153A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D3BF9-D28F-B44F-4CD4-6C20165C0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7DE084-157F-9C24-74F0-D9BDBBFB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59D5D-1650-DCB9-D781-0C01A53E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5A73B-E9F6-E3F0-1FA4-E07C1DF1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7F4E-C3DA-2D51-04A5-E525010B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04CFC-8296-3403-423E-5EB1715C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2E4BE-B4EF-ACC1-981C-BA9FB491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C95EA-9707-2C72-B000-FAB64626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6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4DD72-9C7B-67B7-75BB-ECD472DC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8382B-4AE4-D62B-6CAE-D82669B4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B3852-FE94-9F0C-B5D7-78D3255E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A993-4049-96CC-0E5A-83A6B1A0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7A51-509D-2836-9B69-EF5D7216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5C860-DDF5-1B51-68E5-7A10FAB80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81F1B-0A53-D0E7-0AFE-6634871E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CAF96-685F-1612-D6D3-E836C416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C8CCB-C8FF-58F9-CB2C-8FAF2CA6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0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895A-546D-B85F-88A9-CB28E0F9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1EF3-44D0-A766-BF6F-BF0DF75C9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66ED-F48E-F810-077D-8EF1DDA09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A86D3-50C0-5633-350D-FB32E9F5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A7B97-828C-52E8-9C5D-8BFEA5F1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FBD93-4220-FE7F-D4C4-4A2FD6AF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4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7B52F-33D6-2CD5-6FB5-809BB2B4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B7829-0BEC-0071-2D16-D205B3BE3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F098E-30FA-546A-25D3-F179E7B4C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2104-7299-2745-811F-930E6448D721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72D5A-8106-DEC7-058D-70673AE7E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D1F11-07CF-076F-44E7-92BF81531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F648-5D00-C64F-B80B-45734528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7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3888C-614D-E640-8155-AB9F5D4AD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87" y="2997"/>
            <a:ext cx="6096000" cy="246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476CE-13ED-1510-EAD5-E2F4743A0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750" y="2543742"/>
            <a:ext cx="5269676" cy="2182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66287-7E02-847E-7D77-69052B18C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750" y="4562680"/>
            <a:ext cx="5269675" cy="22923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2BEA7E-B426-0F79-E531-8DBFBB8218B8}"/>
              </a:ext>
            </a:extLst>
          </p:cNvPr>
          <p:cNvSpPr txBox="1"/>
          <p:nvPr/>
        </p:nvSpPr>
        <p:spPr>
          <a:xfrm>
            <a:off x="1009402" y="451702"/>
            <a:ext cx="1769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年</a:t>
            </a:r>
            <a:endParaRPr lang="en-US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F8362-8150-B302-BA7E-C825773F0F69}"/>
              </a:ext>
            </a:extLst>
          </p:cNvPr>
          <p:cNvSpPr txBox="1"/>
          <p:nvPr/>
        </p:nvSpPr>
        <p:spPr>
          <a:xfrm>
            <a:off x="1009402" y="2993020"/>
            <a:ext cx="1769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月</a:t>
            </a:r>
            <a:endParaRPr lang="en-US" sz="9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F7FC23-2CBF-FCD3-8899-A908FB5FCFE5}"/>
              </a:ext>
            </a:extLst>
          </p:cNvPr>
          <p:cNvSpPr txBox="1"/>
          <p:nvPr/>
        </p:nvSpPr>
        <p:spPr>
          <a:xfrm>
            <a:off x="1009402" y="4924012"/>
            <a:ext cx="1769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天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16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2024-01-03T15:47:37Z</dcterms:created>
  <dcterms:modified xsi:type="dcterms:W3CDTF">2024-01-03T15:49:26Z</dcterms:modified>
</cp:coreProperties>
</file>