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1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F199-D182-2A4D-B3AB-D97CA7F2AE7D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ED1FD-0A95-FE41-8DC7-2E49D47A9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0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=x1z_Kt30HvQ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ED1FD-0A95-FE41-8DC7-2E49D47A92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4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3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0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0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5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9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2B80D-70CC-334B-90E4-7C138A358195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7938-CB8D-D442-89D8-B71F8FA6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5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tinyan.0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44" y="923702"/>
            <a:ext cx="3733800" cy="5207000"/>
          </a:xfrm>
          <a:prstGeom prst="rect">
            <a:avLst/>
          </a:prstGeom>
        </p:spPr>
      </p:pic>
      <p:pic>
        <p:nvPicPr>
          <p:cNvPr id="5" name="Picture 4" descr="Screen Shot 2017-02-22 at 11.20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8" y="2022362"/>
            <a:ext cx="3113533" cy="17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9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8277" y="6218199"/>
            <a:ext cx="62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=qfsdIuS9BiA</a:t>
            </a:r>
          </a:p>
        </p:txBody>
      </p:sp>
      <p:pic>
        <p:nvPicPr>
          <p:cNvPr id="3" name="Picture 2" descr="Screen Shot 2017-02-22 at 11.4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9" y="0"/>
            <a:ext cx="2777763" cy="1481473"/>
          </a:xfrm>
          <a:prstGeom prst="rect">
            <a:avLst/>
          </a:prstGeom>
        </p:spPr>
      </p:pic>
      <p:pic>
        <p:nvPicPr>
          <p:cNvPr id="4" name="Picture 3" descr="Screen Shot 2017-02-22 at 11.46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29" y="1311409"/>
            <a:ext cx="6238076" cy="1581484"/>
          </a:xfrm>
          <a:prstGeom prst="rect">
            <a:avLst/>
          </a:prstGeom>
        </p:spPr>
      </p:pic>
      <p:pic>
        <p:nvPicPr>
          <p:cNvPr id="5" name="Picture 4" descr="Screen Shot 2017-02-22 at 11.46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324" y="0"/>
            <a:ext cx="3472202" cy="1412029"/>
          </a:xfrm>
          <a:prstGeom prst="rect">
            <a:avLst/>
          </a:prstGeom>
        </p:spPr>
      </p:pic>
      <p:pic>
        <p:nvPicPr>
          <p:cNvPr id="6" name="Picture 5" descr="8270775_600x33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77" y="3124423"/>
            <a:ext cx="4918669" cy="277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5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151" y="382215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www.yancancook.com</a:t>
            </a:r>
            <a:r>
              <a:rPr lang="en-US" dirty="0"/>
              <a:t>/</a:t>
            </a:r>
          </a:p>
        </p:txBody>
      </p:sp>
      <p:pic>
        <p:nvPicPr>
          <p:cNvPr id="3" name="Picture 2" descr="Screen Shot 2017-02-22 at 11.39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2" t="12095" r="7633" b="12431"/>
          <a:stretch/>
        </p:blipFill>
        <p:spPr>
          <a:xfrm>
            <a:off x="1148983" y="993416"/>
            <a:ext cx="6551226" cy="4313334"/>
          </a:xfrm>
          <a:prstGeom prst="rect">
            <a:avLst/>
          </a:prstGeom>
        </p:spPr>
      </p:pic>
      <p:pic>
        <p:nvPicPr>
          <p:cNvPr id="4" name="Picture 3" descr="Screen Shot 2017-02-22 at 11.4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26" y="5542868"/>
            <a:ext cx="8221862" cy="12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2 at 11.52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224" y="0"/>
            <a:ext cx="5008317" cy="2137307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143"/>
            <a:ext cx="2398757" cy="1596264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9" r="7785"/>
          <a:stretch/>
        </p:blipFill>
        <p:spPr>
          <a:xfrm>
            <a:off x="2677355" y="2865143"/>
            <a:ext cx="3033215" cy="2058286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57384"/>
            <a:ext cx="3352800" cy="2425700"/>
          </a:xfrm>
          <a:prstGeom prst="rect">
            <a:avLst/>
          </a:prstGeom>
        </p:spPr>
      </p:pic>
      <p:pic>
        <p:nvPicPr>
          <p:cNvPr id="7" name="Picture 6" descr="Screen Shot 2017-02-22 at 11.55.5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55" y="4983084"/>
            <a:ext cx="3693125" cy="16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7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2 at 11.56.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2"/>
          <a:stretch/>
        </p:blipFill>
        <p:spPr>
          <a:xfrm>
            <a:off x="3078465" y="0"/>
            <a:ext cx="2343976" cy="1549141"/>
          </a:xfrm>
          <a:prstGeom prst="rect">
            <a:avLst/>
          </a:prstGeom>
        </p:spPr>
      </p:pic>
      <p:pic>
        <p:nvPicPr>
          <p:cNvPr id="3" name="Picture 2" descr="Screen Shot 2017-02-22 at 11.57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07" y="1549141"/>
            <a:ext cx="6906504" cy="5029352"/>
          </a:xfrm>
          <a:prstGeom prst="rect">
            <a:avLst/>
          </a:prstGeom>
        </p:spPr>
      </p:pic>
      <p:pic>
        <p:nvPicPr>
          <p:cNvPr id="4" name="Picture 3" descr="Martin_Yan_Can_Cook_beijing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18" y="2317914"/>
            <a:ext cx="2492664" cy="375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8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22 at 11.2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0" y="274790"/>
            <a:ext cx="8143677" cy="1158784"/>
          </a:xfrm>
          <a:prstGeom prst="rect">
            <a:avLst/>
          </a:prstGeom>
        </p:spPr>
      </p:pic>
      <p:pic>
        <p:nvPicPr>
          <p:cNvPr id="5" name="Picture 4" descr="Screen Shot 2017-02-22 at 11.22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0" y="1270202"/>
            <a:ext cx="5926339" cy="1264768"/>
          </a:xfrm>
          <a:prstGeom prst="rect">
            <a:avLst/>
          </a:prstGeom>
        </p:spPr>
      </p:pic>
      <p:pic>
        <p:nvPicPr>
          <p:cNvPr id="6" name="Picture 5" descr="Screen Shot 2017-02-22 at 11.22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1" y="2355689"/>
            <a:ext cx="5950345" cy="1266031"/>
          </a:xfrm>
          <a:prstGeom prst="rect">
            <a:avLst/>
          </a:prstGeom>
        </p:spPr>
      </p:pic>
      <p:pic>
        <p:nvPicPr>
          <p:cNvPr id="7" name="Picture 6" descr="Screen Shot 2017-02-22 at 11.22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1" y="3621721"/>
            <a:ext cx="4152469" cy="1409554"/>
          </a:xfrm>
          <a:prstGeom prst="rect">
            <a:avLst/>
          </a:prstGeom>
        </p:spPr>
      </p:pic>
      <p:pic>
        <p:nvPicPr>
          <p:cNvPr id="8" name="Picture 7" descr="ya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49" y="2349372"/>
            <a:ext cx="2893686" cy="40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7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01_attpic_brie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28" y="504133"/>
            <a:ext cx="3810000" cy="4695825"/>
          </a:xfrm>
          <a:prstGeom prst="rect">
            <a:avLst/>
          </a:prstGeom>
        </p:spPr>
      </p:pic>
      <p:pic>
        <p:nvPicPr>
          <p:cNvPr id="3" name="Picture 2" descr="Screen Shot 2017-02-22 at 11.25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5" y="504133"/>
            <a:ext cx="3598095" cy="1289491"/>
          </a:xfrm>
          <a:prstGeom prst="rect">
            <a:avLst/>
          </a:prstGeom>
        </p:spPr>
      </p:pic>
      <p:pic>
        <p:nvPicPr>
          <p:cNvPr id="4" name="Picture 3" descr="Screen Shot 2017-02-22 at 11.25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5" y="1996274"/>
            <a:ext cx="3846851" cy="1049141"/>
          </a:xfrm>
          <a:prstGeom prst="rect">
            <a:avLst/>
          </a:prstGeom>
        </p:spPr>
      </p:pic>
      <p:pic>
        <p:nvPicPr>
          <p:cNvPr id="5" name="Picture 4" descr="Screen Shot 2017-02-22 at 11.25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5" y="3425407"/>
            <a:ext cx="3971051" cy="1280984"/>
          </a:xfrm>
          <a:prstGeom prst="rect">
            <a:avLst/>
          </a:prstGeom>
        </p:spPr>
      </p:pic>
      <p:pic>
        <p:nvPicPr>
          <p:cNvPr id="6" name="Picture 5" descr="Screen Shot 2017-02-22 at 11.25.5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1" y="5164047"/>
            <a:ext cx="5618728" cy="137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2 at 11.26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1" y="451736"/>
            <a:ext cx="2662134" cy="3079724"/>
          </a:xfrm>
          <a:prstGeom prst="rect">
            <a:avLst/>
          </a:prstGeom>
        </p:spPr>
      </p:pic>
      <p:pic>
        <p:nvPicPr>
          <p:cNvPr id="3" name="Picture 2" descr="ur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21" y="1185434"/>
            <a:ext cx="3292101" cy="4094653"/>
          </a:xfrm>
          <a:prstGeom prst="rect">
            <a:avLst/>
          </a:prstGeom>
        </p:spPr>
      </p:pic>
      <p:pic>
        <p:nvPicPr>
          <p:cNvPr id="4" name="Picture 3" descr="263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12" y="3232761"/>
            <a:ext cx="4267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2 at 11.2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6" y="155749"/>
            <a:ext cx="3636270" cy="1989657"/>
          </a:xfrm>
          <a:prstGeom prst="rect">
            <a:avLst/>
          </a:prstGeom>
        </p:spPr>
      </p:pic>
      <p:pic>
        <p:nvPicPr>
          <p:cNvPr id="3" name="Picture 2" descr="42588919-Various-popular-Chinese-food-take-out-dishes-in-collage-image-Stock-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76" y="2145406"/>
            <a:ext cx="6629473" cy="4416249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02" y="155749"/>
            <a:ext cx="2811294" cy="188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2 at 11.2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04" y="272545"/>
            <a:ext cx="3091202" cy="2232535"/>
          </a:xfrm>
          <a:prstGeom prst="rect">
            <a:avLst/>
          </a:prstGeom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879" y="434980"/>
            <a:ext cx="3937000" cy="2070100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4" y="3089710"/>
            <a:ext cx="5473195" cy="3505961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9"/>
          <a:stretch/>
        </p:blipFill>
        <p:spPr>
          <a:xfrm>
            <a:off x="6166979" y="3424652"/>
            <a:ext cx="2755900" cy="26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2 at 11.3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6" y="316175"/>
            <a:ext cx="7896169" cy="1618606"/>
          </a:xfrm>
          <a:prstGeom prst="rect">
            <a:avLst/>
          </a:prstGeom>
        </p:spPr>
      </p:pic>
      <p:pic>
        <p:nvPicPr>
          <p:cNvPr id="3" name="Picture 2" descr="Screen Shot 2017-02-22 at 11.30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7" y="1646171"/>
            <a:ext cx="2332666" cy="1257810"/>
          </a:xfrm>
          <a:prstGeom prst="rect">
            <a:avLst/>
          </a:prstGeom>
        </p:spPr>
      </p:pic>
      <p:pic>
        <p:nvPicPr>
          <p:cNvPr id="4" name="Picture 3" descr="Screen Shot 2017-02-22 at 11.30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7" y="2903981"/>
            <a:ext cx="3769475" cy="1459854"/>
          </a:xfrm>
          <a:prstGeom prst="rect">
            <a:avLst/>
          </a:prstGeom>
        </p:spPr>
      </p:pic>
      <p:pic>
        <p:nvPicPr>
          <p:cNvPr id="5" name="Picture 4" descr="Screen Shot 2017-02-22 at 11.30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7" y="4597475"/>
            <a:ext cx="4454834" cy="1392136"/>
          </a:xfrm>
          <a:prstGeom prst="rect">
            <a:avLst/>
          </a:prstGeom>
        </p:spPr>
      </p:pic>
      <p:pic>
        <p:nvPicPr>
          <p:cNvPr id="6" name="Picture 5" descr="d836b5489421d3604f24b1563e12efe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01" y="1628593"/>
            <a:ext cx="3441334" cy="48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G_0921-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540"/>
            <a:ext cx="3657600" cy="5120640"/>
          </a:xfrm>
          <a:prstGeom prst="rect">
            <a:avLst/>
          </a:prstGeom>
        </p:spPr>
      </p:pic>
      <p:pic>
        <p:nvPicPr>
          <p:cNvPr id="3" name="Picture 2" descr="Screen Shot 2017-02-22 at 11.35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22" y="409399"/>
            <a:ext cx="3164004" cy="1152110"/>
          </a:xfrm>
          <a:prstGeom prst="rect">
            <a:avLst/>
          </a:prstGeom>
        </p:spPr>
      </p:pic>
      <p:pic>
        <p:nvPicPr>
          <p:cNvPr id="4" name="Picture 3" descr="Screen Shot 2017-02-22 at 11.35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530" y="1838346"/>
            <a:ext cx="5736470" cy="1147294"/>
          </a:xfrm>
          <a:prstGeom prst="rect">
            <a:avLst/>
          </a:prstGeom>
        </p:spPr>
      </p:pic>
      <p:pic>
        <p:nvPicPr>
          <p:cNvPr id="5" name="Picture 4" descr="Screen Shot 2017-02-22 at 11.35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40" y="3434790"/>
            <a:ext cx="3249361" cy="1253022"/>
          </a:xfrm>
          <a:prstGeom prst="rect">
            <a:avLst/>
          </a:prstGeom>
        </p:spPr>
      </p:pic>
      <p:pic>
        <p:nvPicPr>
          <p:cNvPr id="6" name="Picture 5" descr="Screen Shot 2017-02-22 at 11.35.2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60" y="5142786"/>
            <a:ext cx="3442076" cy="12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an-040-group-med-150x1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7" y="256845"/>
            <a:ext cx="3250469" cy="3250469"/>
          </a:xfrm>
          <a:prstGeom prst="rect">
            <a:avLst/>
          </a:prstGeom>
        </p:spPr>
      </p:pic>
      <p:pic>
        <p:nvPicPr>
          <p:cNvPr id="3" name="Picture 2" descr="yan-0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262" y="256846"/>
            <a:ext cx="2460216" cy="3280288"/>
          </a:xfrm>
          <a:prstGeom prst="rect">
            <a:avLst/>
          </a:prstGeom>
        </p:spPr>
      </p:pic>
      <p:pic>
        <p:nvPicPr>
          <p:cNvPr id="4" name="Picture 3" descr="Screen Shot 2017-02-22 at 11.3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7" y="3415663"/>
            <a:ext cx="3982714" cy="1107389"/>
          </a:xfrm>
          <a:prstGeom prst="rect">
            <a:avLst/>
          </a:prstGeom>
        </p:spPr>
      </p:pic>
      <p:pic>
        <p:nvPicPr>
          <p:cNvPr id="5" name="Picture 4" descr="Screen Shot 2017-02-22 at 11.37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7" y="4523052"/>
            <a:ext cx="6369808" cy="1093805"/>
          </a:xfrm>
          <a:prstGeom prst="rect">
            <a:avLst/>
          </a:prstGeom>
        </p:spPr>
      </p:pic>
      <p:pic>
        <p:nvPicPr>
          <p:cNvPr id="6" name="Picture 5" descr="Screen Shot 2017-02-22 at 11.37.5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7" y="5616857"/>
            <a:ext cx="5971301" cy="104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</Words>
  <Application>Microsoft Macintosh PowerPoint</Application>
  <PresentationFormat>On-screen Show (4:3)</PresentationFormat>
  <Paragraphs>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Delaware Department of Education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 Liu</dc:creator>
  <cp:lastModifiedBy>Microsoft Office User</cp:lastModifiedBy>
  <cp:revision>18</cp:revision>
  <dcterms:created xsi:type="dcterms:W3CDTF">2017-02-22T16:17:48Z</dcterms:created>
  <dcterms:modified xsi:type="dcterms:W3CDTF">2018-11-13T02:55:11Z</dcterms:modified>
</cp:coreProperties>
</file>