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87" r:id="rId5"/>
    <p:sldId id="259" r:id="rId6"/>
    <p:sldId id="261" r:id="rId7"/>
    <p:sldId id="288" r:id="rId8"/>
    <p:sldId id="260" r:id="rId9"/>
    <p:sldId id="262" r:id="rId10"/>
    <p:sldId id="263" r:id="rId11"/>
    <p:sldId id="264" r:id="rId12"/>
    <p:sldId id="265" r:id="rId13"/>
    <p:sldId id="270" r:id="rId14"/>
    <p:sldId id="275" r:id="rId15"/>
    <p:sldId id="289" r:id="rId16"/>
    <p:sldId id="276" r:id="rId17"/>
    <p:sldId id="277" r:id="rId18"/>
    <p:sldId id="290" r:id="rId19"/>
    <p:sldId id="291" r:id="rId20"/>
    <p:sldId id="292" r:id="rId21"/>
    <p:sldId id="266" r:id="rId22"/>
    <p:sldId id="278" r:id="rId23"/>
    <p:sldId id="293" r:id="rId24"/>
    <p:sldId id="279" r:id="rId25"/>
    <p:sldId id="280" r:id="rId26"/>
    <p:sldId id="294" r:id="rId27"/>
    <p:sldId id="295" r:id="rId28"/>
    <p:sldId id="267" r:id="rId29"/>
    <p:sldId id="281" r:id="rId30"/>
    <p:sldId id="282" r:id="rId31"/>
    <p:sldId id="283" r:id="rId32"/>
    <p:sldId id="284" r:id="rId33"/>
    <p:sldId id="285" r:id="rId34"/>
    <p:sldId id="296" r:id="rId35"/>
    <p:sldId id="286" r:id="rId36"/>
    <p:sldId id="271" r:id="rId37"/>
    <p:sldId id="273" r:id="rId38"/>
    <p:sldId id="26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01472-89A2-DD43-B8D5-992AE64F9463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521E6-CACB-E843-BFB0-85E000EF0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43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Sorry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99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Sorry my Chinese</a:t>
            </a:r>
            <a:r>
              <a:rPr lang="en-US" baseline="0" dirty="0" smtClean="0"/>
              <a:t> is not good. Sorry! Sorry! I just want to be friends with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3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how</a:t>
            </a:r>
            <a:r>
              <a:rPr lang="en-US" baseline="0" dirty="0" smtClean="0"/>
              <a:t> are you? Your English sounds very good! Are you American? Not American. I am a British gentleman. If you listen carefully, you will understand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9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r>
              <a:rPr lang="en-US" baseline="0" dirty="0" smtClean="0"/>
              <a:t> Come inside! Sir, what do you want to eat? I want to sleep.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95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tired, yes or no? I am not tired. My</a:t>
            </a:r>
            <a:r>
              <a:rPr lang="en-US" baseline="0" dirty="0" smtClean="0"/>
              <a:t> tummy is very hungry. I want to eat dumplings. Please you hurry up make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084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ok. My Chinese is improving. It is ok. It is ok. I still want to be your friends.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03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06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06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27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26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Sorry my</a:t>
            </a:r>
            <a:r>
              <a:rPr lang="en-US" baseline="0" dirty="0" smtClean="0"/>
              <a:t> Chinese is not good. Sorry, sorry! I do not know what you are speaking.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77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only want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21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088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21E6-CACB-E843-BFB0-85E000EF0F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82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78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3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49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1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0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0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97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21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6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AADA-3175-6B45-9723-B4EA68748BB9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59E2-3ED5-A44E-BAC6-2DF89408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88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5.5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88197" y="650187"/>
            <a:ext cx="6033776" cy="1159516"/>
          </a:xfrm>
          <a:prstGeom prst="rect">
            <a:avLst/>
          </a:prstGeom>
        </p:spPr>
      </p:pic>
      <p:pic>
        <p:nvPicPr>
          <p:cNvPr id="5" name="Picture 4" descr="Screen Shot 2016-09-20 at 15.5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0751" y="1944117"/>
            <a:ext cx="825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59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5.5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6328" y="912586"/>
            <a:ext cx="2868386" cy="269454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181"/>
          <a:stretch/>
        </p:blipFill>
        <p:spPr>
          <a:xfrm>
            <a:off x="4122166" y="1342570"/>
            <a:ext cx="5021834" cy="32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08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5.5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390" y="524618"/>
            <a:ext cx="4077120" cy="2020519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99177" y="2684235"/>
            <a:ext cx="5102679" cy="33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17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0 at 15.5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63041" y="840010"/>
            <a:ext cx="7107635" cy="1609276"/>
          </a:xfrm>
          <a:prstGeom prst="rect">
            <a:avLst/>
          </a:prstGeom>
        </p:spPr>
      </p:pic>
      <p:pic>
        <p:nvPicPr>
          <p:cNvPr id="3" name="Picture 2" descr="Screen Shot 2016-09-20 at 15.5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9611" y="2778963"/>
            <a:ext cx="3767544" cy="1648301"/>
          </a:xfrm>
          <a:prstGeom prst="rect">
            <a:avLst/>
          </a:prstGeom>
        </p:spPr>
      </p:pic>
      <p:pic>
        <p:nvPicPr>
          <p:cNvPr id="5" name="Picture 4" descr="Screen Shot 2016-09-20 at 16.07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63041" y="4604656"/>
            <a:ext cx="6792388" cy="1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82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50" y="1390649"/>
            <a:ext cx="3473738" cy="40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1 at 8.32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6" y="2142747"/>
            <a:ext cx="2298322" cy="21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59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1663" y="2057399"/>
            <a:ext cx="3871210" cy="308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1 at 8.33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427288"/>
            <a:ext cx="1306800" cy="22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930" y="2720074"/>
            <a:ext cx="3871210" cy="308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325" y="2982039"/>
            <a:ext cx="3019594" cy="28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8.33.5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7" y="457200"/>
            <a:ext cx="1557305" cy="1807586"/>
          </a:xfrm>
          <a:prstGeom prst="rect">
            <a:avLst/>
          </a:prstGeom>
        </p:spPr>
      </p:pic>
      <p:pic>
        <p:nvPicPr>
          <p:cNvPr id="5" name="Picture 4" descr="Screen Shot 2016-09-21 at 8.34.0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65" y="653804"/>
            <a:ext cx="2604421" cy="16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35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42" y="607945"/>
            <a:ext cx="2509926" cy="2360079"/>
          </a:xfrm>
          <a:prstGeom prst="rect">
            <a:avLst/>
          </a:prstGeom>
        </p:spPr>
      </p:pic>
      <p:pic>
        <p:nvPicPr>
          <p:cNvPr id="3" name="Picture 2" descr="Screen Shot 2016-09-21 at 8.35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6" y="833871"/>
            <a:ext cx="1775583" cy="1834769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9242" y="3451225"/>
            <a:ext cx="278185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6205" y="3411407"/>
            <a:ext cx="2489946" cy="14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076" y="3451225"/>
            <a:ext cx="2489946" cy="14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28781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09-21 at 8.35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681038"/>
            <a:ext cx="3838966" cy="18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965" y="2228849"/>
            <a:ext cx="2377030" cy="23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1 at 8.3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3" y="2228849"/>
            <a:ext cx="2256818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38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52" y="533296"/>
            <a:ext cx="2289283" cy="2186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930" y="2720074"/>
            <a:ext cx="3871210" cy="308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8.33.4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78" y="389816"/>
            <a:ext cx="1306800" cy="2267682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0" y="2720074"/>
            <a:ext cx="3111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5.5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1793" y="1035370"/>
            <a:ext cx="2391910" cy="2079922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7569" y="287272"/>
            <a:ext cx="4567314" cy="320393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2093" y="4003675"/>
            <a:ext cx="368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235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653" y="3409950"/>
            <a:ext cx="364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025" y="340995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8.40.5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75" y="704849"/>
            <a:ext cx="1828038" cy="22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6.1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36863" y="509814"/>
            <a:ext cx="6700821" cy="1268186"/>
          </a:xfrm>
          <a:prstGeom prst="rect">
            <a:avLst/>
          </a:prstGeom>
        </p:spPr>
      </p:pic>
      <p:pic>
        <p:nvPicPr>
          <p:cNvPr id="5" name="Picture 4" descr="Screen Shot 2016-09-20 at 16.12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01208" y="2146299"/>
            <a:ext cx="3350078" cy="1043743"/>
          </a:xfrm>
          <a:prstGeom prst="rect">
            <a:avLst/>
          </a:prstGeom>
        </p:spPr>
      </p:pic>
      <p:pic>
        <p:nvPicPr>
          <p:cNvPr id="6" name="Picture 5" descr="Screen Shot 2016-09-20 at 16.1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8607" y="3831770"/>
            <a:ext cx="7842250" cy="1172029"/>
          </a:xfrm>
          <a:prstGeom prst="rect">
            <a:avLst/>
          </a:prstGeom>
        </p:spPr>
      </p:pic>
      <p:pic>
        <p:nvPicPr>
          <p:cNvPr id="7" name="Picture 6" descr="Screen Shot 2016-09-20 at 16.13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45956" y="5142592"/>
            <a:ext cx="6391728" cy="13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97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2074596"/>
            <a:ext cx="2374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09-21 at 8.43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87" y="2644175"/>
            <a:ext cx="3502795" cy="18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43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87" y="415893"/>
            <a:ext cx="1994718" cy="2542288"/>
          </a:xfrm>
          <a:prstGeom prst="rect">
            <a:avLst/>
          </a:prstGeom>
        </p:spPr>
      </p:pic>
      <p:pic>
        <p:nvPicPr>
          <p:cNvPr id="3" name="Picture 2" descr="Screen Shot 2016-09-21 at 8.43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17" y="620624"/>
            <a:ext cx="1627399" cy="1984633"/>
          </a:xfrm>
          <a:prstGeom prst="rect">
            <a:avLst/>
          </a:prstGeom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749" y="3182290"/>
            <a:ext cx="4182013" cy="29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9717" y="3182290"/>
            <a:ext cx="1820578" cy="290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45.5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782638"/>
            <a:ext cx="1919534" cy="1763896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194" y="2719892"/>
            <a:ext cx="4726215" cy="283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395107" y="2050168"/>
            <a:ext cx="1187294" cy="51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93959" y="1974240"/>
            <a:ext cx="1187295" cy="66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6-09-21 at 8.47.5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099" y="482600"/>
            <a:ext cx="1207309" cy="14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855" y="1498600"/>
            <a:ext cx="284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8.49.1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24" y="2557950"/>
            <a:ext cx="1588039" cy="14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46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84" y="613652"/>
            <a:ext cx="1719533" cy="2961418"/>
          </a:xfrm>
          <a:prstGeom prst="rect">
            <a:avLst/>
          </a:prstGeom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347" y="2132993"/>
            <a:ext cx="4601684" cy="28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871" y="1937849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1 at 8.50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5" y="1937849"/>
            <a:ext cx="2006592" cy="19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6.1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7914" y="640442"/>
            <a:ext cx="5968590" cy="1554843"/>
          </a:xfrm>
          <a:prstGeom prst="rect">
            <a:avLst/>
          </a:prstGeom>
        </p:spPr>
      </p:pic>
      <p:pic>
        <p:nvPicPr>
          <p:cNvPr id="5" name="Picture 4" descr="Screen Shot 2016-09-20 at 16.15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7914" y="2328752"/>
            <a:ext cx="5729516" cy="1524790"/>
          </a:xfrm>
          <a:prstGeom prst="rect">
            <a:avLst/>
          </a:prstGeom>
        </p:spPr>
      </p:pic>
      <p:pic>
        <p:nvPicPr>
          <p:cNvPr id="6" name="Picture 5" descr="Screen Shot 2016-09-20 at 16.15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7522" y="3853542"/>
            <a:ext cx="3466192" cy="15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31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201" y="3561457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200" y="31066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09-21 at 8.56.2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632" y="1856615"/>
            <a:ext cx="1201025" cy="22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0 at 15.5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6514" y="350221"/>
            <a:ext cx="2510604" cy="1820188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6971" y="2720520"/>
            <a:ext cx="5544458" cy="36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2" y="322039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841" y="3462338"/>
            <a:ext cx="2133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10.05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5" y="1104974"/>
            <a:ext cx="1375709" cy="1609872"/>
          </a:xfrm>
          <a:prstGeom prst="rect">
            <a:avLst/>
          </a:prstGeom>
        </p:spPr>
      </p:pic>
      <p:pic>
        <p:nvPicPr>
          <p:cNvPr id="5" name="Picture 4" descr="Screen Shot 2016-09-21 at 10.05.2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014" y="1240685"/>
            <a:ext cx="1107297" cy="19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8.46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84" y="903572"/>
            <a:ext cx="1719533" cy="2961418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913" y="3463334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10.06.1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550" y="1054100"/>
            <a:ext cx="2182250" cy="20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" y="2258356"/>
            <a:ext cx="2717801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121" y="173952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10.07.5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67" y="547688"/>
            <a:ext cx="1048212" cy="1478248"/>
          </a:xfrm>
          <a:prstGeom prst="rect">
            <a:avLst/>
          </a:prstGeom>
        </p:spPr>
      </p:pic>
      <p:pic>
        <p:nvPicPr>
          <p:cNvPr id="5" name="Picture 4" descr="Screen Shot 2016-09-21 at 10.08.3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589" y="4965636"/>
            <a:ext cx="1408308" cy="1274183"/>
          </a:xfrm>
          <a:prstGeom prst="rect">
            <a:avLst/>
          </a:prstGeom>
        </p:spPr>
      </p:pic>
      <p:pic>
        <p:nvPicPr>
          <p:cNvPr id="6" name="Picture 5" descr="Screen Shot 2016-09-21 at 10.08.47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313" y="608559"/>
            <a:ext cx="1016232" cy="14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3200" y="3129026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1 at 10.06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03" y="1054100"/>
            <a:ext cx="2182250" cy="2074926"/>
          </a:xfrm>
          <a:prstGeom prst="rect">
            <a:avLst/>
          </a:prstGeom>
        </p:spPr>
      </p:pic>
      <p:pic>
        <p:nvPicPr>
          <p:cNvPr id="4" name="Picture 3" descr="Screen Shot 2016-09-21 at 10.09.4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12" y="1268413"/>
            <a:ext cx="2316446" cy="1708378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538" y="3097213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0 at 16.1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8678" y="1342570"/>
            <a:ext cx="4894035" cy="1587255"/>
          </a:xfrm>
          <a:prstGeom prst="rect">
            <a:avLst/>
          </a:prstGeom>
        </p:spPr>
      </p:pic>
      <p:pic>
        <p:nvPicPr>
          <p:cNvPr id="5" name="Picture 4" descr="Screen Shot 2016-09-20 at 16.1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1563" y="2678791"/>
            <a:ext cx="6159773" cy="1830615"/>
          </a:xfrm>
          <a:prstGeom prst="rect">
            <a:avLst/>
          </a:prstGeom>
        </p:spPr>
      </p:pic>
      <p:pic>
        <p:nvPicPr>
          <p:cNvPr id="6" name="Picture 5" descr="Screen Shot 2016-09-20 at 16.15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18690"/>
            <a:ext cx="9686621" cy="17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6278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828" y="1957213"/>
            <a:ext cx="5785508" cy="433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0 at 15.5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257" y="0"/>
            <a:ext cx="2391910" cy="2079922"/>
          </a:xfrm>
          <a:prstGeom prst="rect">
            <a:avLst/>
          </a:prstGeom>
        </p:spPr>
      </p:pic>
      <p:pic>
        <p:nvPicPr>
          <p:cNvPr id="4" name="Picture 3" descr="Screen Shot 2016-09-21 at 10.14.0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36" y="3029403"/>
            <a:ext cx="1805710" cy="13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521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786" y="871625"/>
            <a:ext cx="2971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3741738"/>
            <a:ext cx="320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1 at 10.16.5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4" y="1817023"/>
            <a:ext cx="2188049" cy="2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599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1 at 10.18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74" y="4210750"/>
            <a:ext cx="4739881" cy="1516762"/>
          </a:xfrm>
          <a:prstGeom prst="rect">
            <a:avLst/>
          </a:prstGeom>
        </p:spPr>
      </p:pic>
      <p:pic>
        <p:nvPicPr>
          <p:cNvPr id="6" name="Picture 5" descr="Screen Shot 2016-09-21 at 10.19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4" y="496888"/>
            <a:ext cx="2655755" cy="1371414"/>
          </a:xfrm>
          <a:prstGeom prst="rect">
            <a:avLst/>
          </a:prstGeom>
        </p:spPr>
      </p:pic>
      <p:pic>
        <p:nvPicPr>
          <p:cNvPr id="7" name="Picture 6" descr="Screen Shot 2016-09-21 at 10.19.5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934" y="496888"/>
            <a:ext cx="2057121" cy="1371414"/>
          </a:xfrm>
          <a:prstGeom prst="rect">
            <a:avLst/>
          </a:prstGeom>
        </p:spPr>
      </p:pic>
      <p:pic>
        <p:nvPicPr>
          <p:cNvPr id="8" name="Picture 7" descr="Screen Shot 2016-09-21 at 10.20.4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62" y="2492374"/>
            <a:ext cx="2731824" cy="1513313"/>
          </a:xfrm>
          <a:prstGeom prst="rect">
            <a:avLst/>
          </a:prstGeom>
        </p:spPr>
      </p:pic>
      <p:pic>
        <p:nvPicPr>
          <p:cNvPr id="9" name="Picture 8" descr="Screen Shot 2016-09-21 at 10.20.3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37" y="2492374"/>
            <a:ext cx="1973917" cy="13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599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0 at 16.1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84300" y="748393"/>
            <a:ext cx="6469602" cy="1392464"/>
          </a:xfrm>
          <a:prstGeom prst="rect">
            <a:avLst/>
          </a:prstGeom>
        </p:spPr>
      </p:pic>
      <p:pic>
        <p:nvPicPr>
          <p:cNvPr id="4" name="Picture 3" descr="Screen Shot 2016-09-20 at 16.16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7214" y="2374206"/>
            <a:ext cx="3274786" cy="1271388"/>
          </a:xfrm>
          <a:prstGeom prst="rect">
            <a:avLst/>
          </a:prstGeom>
        </p:spPr>
      </p:pic>
      <p:pic>
        <p:nvPicPr>
          <p:cNvPr id="5" name="Picture 4" descr="Screen Shot 2016-09-20 at 16.16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1686" y="4240892"/>
            <a:ext cx="7054600" cy="13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59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026" y="1155889"/>
            <a:ext cx="4709116" cy="352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09-21 at 8.27.0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9" y="4058887"/>
            <a:ext cx="2044799" cy="2148771"/>
          </a:xfrm>
          <a:prstGeom prst="rect">
            <a:avLst/>
          </a:prstGeom>
        </p:spPr>
      </p:pic>
      <p:pic>
        <p:nvPicPr>
          <p:cNvPr id="6" name="Picture 5" descr="Screen Shot 2016-09-21 at 8.27.1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142" y="893762"/>
            <a:ext cx="1486973" cy="24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0 at 15.58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2955" y="566722"/>
            <a:ext cx="2523936" cy="1673479"/>
          </a:xfrm>
          <a:prstGeom prst="rect">
            <a:avLst/>
          </a:prstGeo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43210" y="566722"/>
            <a:ext cx="2472885" cy="2888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29" y="-163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Screen Shot 2016-09-21 at 8.25.0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189" y="3737536"/>
            <a:ext cx="1665687" cy="1636968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3210" y="3737536"/>
            <a:ext cx="2472885" cy="21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82964" y="1437821"/>
            <a:ext cx="2857500" cy="2857500"/>
          </a:xfrm>
          <a:prstGeom prst="rect">
            <a:avLst/>
          </a:prstGeom>
        </p:spPr>
      </p:pic>
      <p:pic>
        <p:nvPicPr>
          <p:cNvPr id="3" name="Picture 2" descr="Screen Shot 2016-09-20 at 15.59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20820" y="1437821"/>
            <a:ext cx="2372179" cy="28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1 at 8.28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97" y="645567"/>
            <a:ext cx="2509506" cy="2291288"/>
          </a:xfrm>
          <a:prstGeom prst="rect">
            <a:avLst/>
          </a:prstGeom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244" y="645567"/>
            <a:ext cx="4953000" cy="55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0 at 15.5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4517" y="840010"/>
            <a:ext cx="5277943" cy="1195006"/>
          </a:xfrm>
          <a:prstGeom prst="rect">
            <a:avLst/>
          </a:prstGeom>
        </p:spPr>
      </p:pic>
      <p:pic>
        <p:nvPicPr>
          <p:cNvPr id="3" name="Picture 2" descr="Screen Shot 2016-09-20 at 15.5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9611" y="2475237"/>
            <a:ext cx="3767544" cy="1648301"/>
          </a:xfrm>
          <a:prstGeom prst="rect">
            <a:avLst/>
          </a:prstGeom>
        </p:spPr>
      </p:pic>
      <p:pic>
        <p:nvPicPr>
          <p:cNvPr id="4" name="Picture 3" descr="Screen Shot 2016-09-20 at 15.59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4258" y="4427264"/>
            <a:ext cx="5838202" cy="14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0 at 16.0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8936" y="732972"/>
            <a:ext cx="3272064" cy="2262168"/>
          </a:xfrm>
          <a:prstGeom prst="rect">
            <a:avLst/>
          </a:prstGeom>
        </p:spPr>
      </p:pic>
      <p:pic>
        <p:nvPicPr>
          <p:cNvPr id="3" name="Picture 2" descr="Screen Shot 2016-09-20 at 16.05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3206" y="3404507"/>
            <a:ext cx="1445079" cy="2260252"/>
          </a:xfrm>
          <a:prstGeom prst="rect">
            <a:avLst/>
          </a:prstGeom>
        </p:spPr>
      </p:pic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9064" y="3494635"/>
            <a:ext cx="2137228" cy="1131474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9064" y="598714"/>
            <a:ext cx="2273300" cy="2286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918936" y="2581673"/>
            <a:ext cx="1565940" cy="10630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02388" y="2581673"/>
            <a:ext cx="1388612" cy="1063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9064" y="4417835"/>
            <a:ext cx="1935248" cy="193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62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181</Words>
  <Application>Microsoft Macintosh PowerPoint</Application>
  <PresentationFormat>On-screen Show (4:3)</PresentationFormat>
  <Paragraphs>28</Paragraphs>
  <Slides>38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Delaware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l l</cp:lastModifiedBy>
  <cp:revision>17</cp:revision>
  <dcterms:created xsi:type="dcterms:W3CDTF">2016-09-21T12:24:18Z</dcterms:created>
  <dcterms:modified xsi:type="dcterms:W3CDTF">2016-09-21T14:24:29Z</dcterms:modified>
</cp:coreProperties>
</file>