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66" r:id="rId5"/>
    <p:sldId id="267" r:id="rId6"/>
    <p:sldId id="268" r:id="rId7"/>
    <p:sldId id="269" r:id="rId8"/>
    <p:sldId id="270" r:id="rId9"/>
    <p:sldId id="262" r:id="rId10"/>
    <p:sldId id="271" r:id="rId11"/>
    <p:sldId id="272" r:id="rId12"/>
    <p:sldId id="273" r:id="rId13"/>
    <p:sldId id="274" r:id="rId14"/>
    <p:sldId id="275" r:id="rId15"/>
    <p:sldId id="263" r:id="rId16"/>
    <p:sldId id="276" r:id="rId17"/>
    <p:sldId id="278" r:id="rId18"/>
    <p:sldId id="277" r:id="rId19"/>
    <p:sldId id="279" r:id="rId20"/>
    <p:sldId id="280" r:id="rId21"/>
    <p:sldId id="264" r:id="rId22"/>
    <p:sldId id="281" r:id="rId23"/>
    <p:sldId id="282" r:id="rId24"/>
    <p:sldId id="283" r:id="rId25"/>
    <p:sldId id="26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03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4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02B6B-3405-4E4A-A0B6-E15840A99E55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346C-3162-463B-A0BD-EB42F0521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50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328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132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572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320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004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82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730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4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56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295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4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46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028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571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761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458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399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58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87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534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48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19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40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062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346C-3162-463B-A0BD-EB42F05218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25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" y="0"/>
            <a:ext cx="12181173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D09360A-91E3-4D48-9697-D0AB3F2E1841}"/>
              </a:ext>
            </a:extLst>
          </p:cNvPr>
          <p:cNvGrpSpPr/>
          <p:nvPr userDrawn="1"/>
        </p:nvGrpSpPr>
        <p:grpSpPr>
          <a:xfrm>
            <a:off x="701446" y="361243"/>
            <a:ext cx="825694" cy="921787"/>
            <a:chOff x="520824" y="336868"/>
            <a:chExt cx="1353132" cy="151060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07495C0-F931-403C-9FF0-5AA2609AC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824" y="336868"/>
              <a:ext cx="1353132" cy="1510607"/>
            </a:xfrm>
            <a:prstGeom prst="rect">
              <a:avLst/>
            </a:prstGeom>
          </p:spPr>
        </p:pic>
        <p:pic>
          <p:nvPicPr>
            <p:cNvPr id="6" name="图片 5" descr="6e67f28900189a5ac4d3e82c0b48b8db">
              <a:extLst>
                <a:ext uri="{FF2B5EF4-FFF2-40B4-BE49-F238E27FC236}">
                  <a16:creationId xmlns:a16="http://schemas.microsoft.com/office/drawing/2014/main" id="{724F9AFC-BAA8-4614-AA76-F7EFD9FBD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824" y="1327696"/>
              <a:ext cx="519780" cy="5197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AE745E68-5775-4B2D-A320-065B75F608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2994" y="-445105"/>
            <a:ext cx="2669006" cy="8108822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0D780D77-ECBA-45F4-9007-7EB2DD03D8D3}"/>
              </a:ext>
            </a:extLst>
          </p:cNvPr>
          <p:cNvSpPr/>
          <p:nvPr/>
        </p:nvSpPr>
        <p:spPr>
          <a:xfrm>
            <a:off x="1218138" y="124178"/>
            <a:ext cx="5913761" cy="5345085"/>
          </a:xfrm>
          <a:prstGeom prst="rect">
            <a:avLst/>
          </a:prstGeo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2CCFFF-41E9-43C0-8208-9AA4354262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9" b="78535" l="9971" r="98726">
                        <a14:foregroundMark x1="46652" y1="29412" x2="46215" y2="39663"/>
                        <a14:foregroundMark x1="46215" y1="39663" x2="46215" y2="39663"/>
                        <a14:foregroundMark x1="70015" y1="34434" x2="75328" y2="48916"/>
                        <a14:foregroundMark x1="68959" y1="32233" x2="72962" y2="35982"/>
                        <a14:foregroundMark x1="72962" y1="35982" x2="82132" y2="54317"/>
                        <a14:foregroundMark x1="43450" y1="25181" x2="49236" y2="25559"/>
                        <a14:foregroundMark x1="49236" y1="25559" x2="53384" y2="33230"/>
                        <a14:foregroundMark x1="53384" y1="33230" x2="53457" y2="33230"/>
                        <a14:foregroundMark x1="93413" y1="42862" x2="89811" y2="44100"/>
                        <a14:foregroundMark x1="93632" y1="54317" x2="96725" y2="58686"/>
                        <a14:foregroundMark x1="96725" y1="58686" x2="98071" y2="63330"/>
                        <a14:foregroundMark x1="98071" y1="63330" x2="95961" y2="66976"/>
                        <a14:foregroundMark x1="95961" y1="66976" x2="93850" y2="66976"/>
                        <a14:foregroundMark x1="15611" y1="50912" x2="13064" y2="51531"/>
                        <a14:foregroundMark x1="96616" y1="41073" x2="98726" y2="41073"/>
                        <a14:foregroundMark x1="12846" y1="51531" x2="10735" y2="52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779" b="15123"/>
          <a:stretch/>
        </p:blipFill>
        <p:spPr>
          <a:xfrm>
            <a:off x="7528675" y="3923996"/>
            <a:ext cx="4710216" cy="3144011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A1AA5EA8-93F5-4500-BF78-90E734489964}"/>
              </a:ext>
            </a:extLst>
          </p:cNvPr>
          <p:cNvGrpSpPr/>
          <p:nvPr/>
        </p:nvGrpSpPr>
        <p:grpSpPr>
          <a:xfrm>
            <a:off x="3364813" y="368292"/>
            <a:ext cx="5554144" cy="4396589"/>
            <a:chOff x="2181379" y="897347"/>
            <a:chExt cx="6045101" cy="4785223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C4A842F-9EB2-48D0-9956-3E42ACEB7C41}"/>
                </a:ext>
              </a:extLst>
            </p:cNvPr>
            <p:cNvGrpSpPr/>
            <p:nvPr/>
          </p:nvGrpSpPr>
          <p:grpSpPr>
            <a:xfrm>
              <a:off x="2181379" y="897347"/>
              <a:ext cx="6045101" cy="4785223"/>
              <a:chOff x="2305557" y="678486"/>
              <a:chExt cx="5165732" cy="4231692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A47E6622-6668-4206-B3B3-8581C2B41C66}"/>
                  </a:ext>
                </a:extLst>
              </p:cNvPr>
              <p:cNvGrpSpPr/>
              <p:nvPr/>
            </p:nvGrpSpPr>
            <p:grpSpPr>
              <a:xfrm>
                <a:off x="2674586" y="1704622"/>
                <a:ext cx="4019725" cy="2732660"/>
                <a:chOff x="2889075" y="1305065"/>
                <a:chExt cx="4931736" cy="3504750"/>
              </a:xfrm>
            </p:grpSpPr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4A35A98A-3C41-46DB-8731-6B7A4E23772C}"/>
                    </a:ext>
                  </a:extLst>
                </p:cNvPr>
                <p:cNvGrpSpPr/>
                <p:nvPr/>
              </p:nvGrpSpPr>
              <p:grpSpPr>
                <a:xfrm>
                  <a:off x="2889075" y="1305065"/>
                  <a:ext cx="4931736" cy="3504750"/>
                  <a:chOff x="1861786" y="1496977"/>
                  <a:chExt cx="4931736" cy="3504750"/>
                </a:xfrm>
              </p:grpSpPr>
              <p:pic>
                <p:nvPicPr>
                  <p:cNvPr id="5" name="图片 4">
                    <a:extLst>
                      <a:ext uri="{FF2B5EF4-FFF2-40B4-BE49-F238E27FC236}">
                        <a16:creationId xmlns:a16="http://schemas.microsoft.com/office/drawing/2014/main" id="{4CD669D5-B62A-4DDB-AAE6-F0A87F5B2C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67957" y="1728845"/>
                    <a:ext cx="2595655" cy="3134799"/>
                  </a:xfrm>
                  <a:prstGeom prst="rect">
                    <a:avLst/>
                  </a:prstGeom>
                </p:spPr>
              </p:pic>
              <p:pic>
                <p:nvPicPr>
                  <p:cNvPr id="6" name="图片 5">
                    <a:extLst>
                      <a:ext uri="{FF2B5EF4-FFF2-40B4-BE49-F238E27FC236}">
                        <a16:creationId xmlns:a16="http://schemas.microsoft.com/office/drawing/2014/main" id="{5E52E300-EFBF-4685-998E-DB086A6AC7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113831" y="1707124"/>
                    <a:ext cx="4427646" cy="315652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33FD0CD-61EB-4338-9C4A-B5C09EB2EC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861786" y="1707125"/>
                    <a:ext cx="4931736" cy="3156520"/>
                  </a:xfrm>
                  <a:prstGeom prst="rect">
                    <a:avLst/>
                  </a:prstGeom>
                </p:spPr>
              </p:pic>
              <p:sp>
                <p:nvSpPr>
                  <p:cNvPr id="9" name="椭圆 8">
                    <a:extLst>
                      <a:ext uri="{FF2B5EF4-FFF2-40B4-BE49-F238E27FC236}">
                        <a16:creationId xmlns:a16="http://schemas.microsoft.com/office/drawing/2014/main" id="{0DBD3991-452A-4478-A885-DD867C738B7C}"/>
                      </a:ext>
                    </a:extLst>
                  </p:cNvPr>
                  <p:cNvSpPr/>
                  <p:nvPr/>
                </p:nvSpPr>
                <p:spPr>
                  <a:xfrm>
                    <a:off x="2352431" y="1496977"/>
                    <a:ext cx="210147" cy="210147"/>
                  </a:xfrm>
                  <a:prstGeom prst="ellipse">
                    <a:avLst/>
                  </a:prstGeom>
                  <a:noFill/>
                  <a:ln>
                    <a:solidFill>
                      <a:srgbClr val="0C703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" name="椭圆 9">
                    <a:extLst>
                      <a:ext uri="{FF2B5EF4-FFF2-40B4-BE49-F238E27FC236}">
                        <a16:creationId xmlns:a16="http://schemas.microsoft.com/office/drawing/2014/main" id="{AD8A642B-62E9-4E23-87D9-4C9D8B0964D7}"/>
                      </a:ext>
                    </a:extLst>
                  </p:cNvPr>
                  <p:cNvSpPr/>
                  <p:nvPr/>
                </p:nvSpPr>
                <p:spPr>
                  <a:xfrm>
                    <a:off x="5654430" y="4791580"/>
                    <a:ext cx="210147" cy="210147"/>
                  </a:xfrm>
                  <a:prstGeom prst="ellipse">
                    <a:avLst/>
                  </a:prstGeom>
                  <a:noFill/>
                  <a:ln>
                    <a:solidFill>
                      <a:srgbClr val="0C703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13" name="图片 12">
                  <a:extLst>
                    <a:ext uri="{FF2B5EF4-FFF2-40B4-BE49-F238E27FC236}">
                      <a16:creationId xmlns:a16="http://schemas.microsoft.com/office/drawing/2014/main" id="{34A4FB7E-D507-418F-B39C-C694C3DAB3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718249" y="3166582"/>
                  <a:ext cx="939860" cy="1643233"/>
                </a:xfrm>
                <a:prstGeom prst="rect">
                  <a:avLst/>
                </a:prstGeom>
              </p:spPr>
            </p:pic>
          </p:grp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663A0E67-7D23-4797-8D20-B5BC0F74C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642" b="96970" l="2450" r="89893">
                            <a14:foregroundMark x1="42266" y1="54545" x2="53446" y2="66667"/>
                            <a14:foregroundMark x1="53446" y1="66667" x2="51914" y2="86226"/>
                            <a14:foregroundMark x1="34609" y1="58127" x2="32619" y2="77410"/>
                            <a14:foregroundMark x1="47320" y1="88154" x2="35835" y2="96970"/>
                            <a14:foregroundMark x1="35835" y1="96970" x2="35681" y2="96970"/>
                            <a14:foregroundMark x1="5360" y1="85124" x2="2450" y2="8512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00155" y="678486"/>
                <a:ext cx="2171134" cy="120692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08E56EFB-8000-4497-9075-E7BE86BAF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642" b="96970" l="2450" r="89893">
                            <a14:foregroundMark x1="42266" y1="54545" x2="53446" y2="66667"/>
                            <a14:foregroundMark x1="53446" y1="66667" x2="51914" y2="86226"/>
                            <a14:foregroundMark x1="34609" y1="58127" x2="32619" y2="77410"/>
                            <a14:foregroundMark x1="47320" y1="88154" x2="35835" y2="96970"/>
                            <a14:foregroundMark x1="35835" y1="96970" x2="35681" y2="96970"/>
                            <a14:foregroundMark x1="5360" y1="85124" x2="2450" y2="8512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05557" y="3703254"/>
                <a:ext cx="2171134" cy="1206924"/>
              </a:xfrm>
              <a:prstGeom prst="rect">
                <a:avLst/>
              </a:prstGeom>
            </p:spPr>
          </p:pic>
        </p:grp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071D95-5600-4E03-972D-173DA8FB7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0441" y="5098173"/>
              <a:ext cx="1285087" cy="136611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30C2210C-D518-4046-A463-FE4FC18BA5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33" y="-92616"/>
            <a:ext cx="2860722" cy="384675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8A7192F-FDC2-4521-B01D-785C47A16A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3353305" y="-1957314"/>
            <a:ext cx="1926151" cy="585192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7190342-2A26-461C-83F3-E96D8342F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350A900-0E64-49E6-826B-754D3E5EBB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695A206-FAB1-4706-B01E-FD51B76FAA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1D80AB8B-2AE6-4899-AE0A-A9A365868FE9}"/>
              </a:ext>
            </a:extLst>
          </p:cNvPr>
          <p:cNvSpPr txBox="1"/>
          <p:nvPr/>
        </p:nvSpPr>
        <p:spPr>
          <a:xfrm>
            <a:off x="4107411" y="4878575"/>
            <a:ext cx="395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端午节文化介绍</a:t>
            </a:r>
            <a:r>
              <a:rPr lang="en-US" altLang="zh-CN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pc="600" dirty="0">
              <a:solidFill>
                <a:srgbClr val="0C70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 descr="6e67f28900189a5ac4d3e82c0b48b8db">
            <a:extLst>
              <a:ext uri="{FF2B5EF4-FFF2-40B4-BE49-F238E27FC236}">
                <a16:creationId xmlns:a16="http://schemas.microsoft.com/office/drawing/2014/main" id="{1B10F683-C6B1-41CF-98A4-6C2F7B069E1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02" y="4753592"/>
            <a:ext cx="755877" cy="755877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642CFF6-46FF-4603-A19A-2DD4515AF38B}"/>
              </a:ext>
            </a:extLst>
          </p:cNvPr>
          <p:cNvGrpSpPr/>
          <p:nvPr/>
        </p:nvGrpSpPr>
        <p:grpSpPr>
          <a:xfrm>
            <a:off x="701446" y="361243"/>
            <a:ext cx="825694" cy="921787"/>
            <a:chOff x="520824" y="336868"/>
            <a:chExt cx="1353132" cy="1510608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2913A961-C5B8-442D-AF65-34583D6B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824" y="336868"/>
              <a:ext cx="1353132" cy="1510607"/>
            </a:xfrm>
            <a:prstGeom prst="rect">
              <a:avLst/>
            </a:prstGeom>
          </p:spPr>
        </p:pic>
        <p:pic>
          <p:nvPicPr>
            <p:cNvPr id="37" name="图片 36" descr="6e67f28900189a5ac4d3e82c0b48b8db">
              <a:extLst>
                <a:ext uri="{FF2B5EF4-FFF2-40B4-BE49-F238E27FC236}">
                  <a16:creationId xmlns:a16="http://schemas.microsoft.com/office/drawing/2014/main" id="{991AD7D1-8B98-4161-AF10-5C6769404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824" y="1327696"/>
              <a:ext cx="519780" cy="519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40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8239E7-4DFE-43C4-9CD3-AE7145857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21" y="1481782"/>
            <a:ext cx="9189156" cy="537455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81FC1-4741-4FBE-81E1-6FD1D8EF9FC5}"/>
              </a:ext>
            </a:extLst>
          </p:cNvPr>
          <p:cNvSpPr/>
          <p:nvPr/>
        </p:nvSpPr>
        <p:spPr>
          <a:xfrm>
            <a:off x="1501421" y="1478464"/>
            <a:ext cx="9189156" cy="5377877"/>
          </a:xfrm>
          <a:prstGeom prst="rect">
            <a:avLst/>
          </a:prstGeom>
          <a:solidFill>
            <a:srgbClr val="409F48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74ADE3D-1C65-4779-9398-604FCBCBACEA}"/>
              </a:ext>
            </a:extLst>
          </p:cNvPr>
          <p:cNvGrpSpPr/>
          <p:nvPr/>
        </p:nvGrpSpPr>
        <p:grpSpPr>
          <a:xfrm>
            <a:off x="2641599" y="807789"/>
            <a:ext cx="6908800" cy="3016667"/>
            <a:chOff x="2641599" y="3065567"/>
            <a:chExt cx="6908800" cy="301666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B6B34AF-E8AF-43A2-80F7-EF9FF47132C1}"/>
                </a:ext>
              </a:extLst>
            </p:cNvPr>
            <p:cNvSpPr/>
            <p:nvPr/>
          </p:nvSpPr>
          <p:spPr>
            <a:xfrm>
              <a:off x="2641599" y="3065567"/>
              <a:ext cx="6908800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2652D19-6E1D-4071-A0FD-08F7E61BF720}"/>
                </a:ext>
              </a:extLst>
            </p:cNvPr>
            <p:cNvSpPr/>
            <p:nvPr/>
          </p:nvSpPr>
          <p:spPr>
            <a:xfrm>
              <a:off x="3418343" y="3377167"/>
              <a:ext cx="5355312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战国时期的楚国（今湖北）诗人屈原在该日抱石跳汨罗江自尽，统治者为树立忠君爱国标签将端午作为纪念屈原的节日；部分地区也有纪念伍子胥、曹娥等说法。 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9C01A3F-CE56-4451-824E-84639394C1ED}"/>
                </a:ext>
              </a:extLst>
            </p:cNvPr>
            <p:cNvSpPr/>
            <p:nvPr/>
          </p:nvSpPr>
          <p:spPr>
            <a:xfrm>
              <a:off x="2793999" y="3194757"/>
              <a:ext cx="654191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B108D7C-B0BD-4AC3-A62C-D3178ED7ED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312" y="4375089"/>
            <a:ext cx="1859197" cy="20755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A93EEE0-8AE2-434F-9686-822A81D479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E39A78-E4BC-4856-97C2-FFA6545B9F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2CE41E4-D3B1-4050-8C64-DD3C24BD7870}"/>
              </a:ext>
            </a:extLst>
          </p:cNvPr>
          <p:cNvSpPr/>
          <p:nvPr/>
        </p:nvSpPr>
        <p:spPr>
          <a:xfrm>
            <a:off x="7638960" y="2991556"/>
            <a:ext cx="2396861" cy="3866443"/>
          </a:xfrm>
          <a:prstGeom prst="rect">
            <a:avLst/>
          </a:prstGeom>
          <a:solidFill>
            <a:srgbClr val="0C703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CDFA192-2110-463B-BBE5-7DF8231D5852}"/>
              </a:ext>
            </a:extLst>
          </p:cNvPr>
          <p:cNvGrpSpPr/>
          <p:nvPr/>
        </p:nvGrpSpPr>
        <p:grpSpPr>
          <a:xfrm>
            <a:off x="1682043" y="2343078"/>
            <a:ext cx="6908800" cy="3016667"/>
            <a:chOff x="2641599" y="3065567"/>
            <a:chExt cx="6908800" cy="301666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E09AAE7-FF35-4732-9FDF-D89FCFB54032}"/>
                </a:ext>
              </a:extLst>
            </p:cNvPr>
            <p:cNvSpPr/>
            <p:nvPr/>
          </p:nvSpPr>
          <p:spPr>
            <a:xfrm>
              <a:off x="2641599" y="3065567"/>
              <a:ext cx="6908800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FB15594-E081-4FE8-AE0E-FBD89C2A237C}"/>
                </a:ext>
              </a:extLst>
            </p:cNvPr>
            <p:cNvSpPr/>
            <p:nvPr/>
          </p:nvSpPr>
          <p:spPr>
            <a:xfrm>
              <a:off x="3418343" y="3377167"/>
              <a:ext cx="5355312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战国时期的楚国（今湖北）诗人屈原在该日抱石跳汨罗江自尽，统治者为树立忠君爱国标签将端午作为纪念屈原的节日；部分地区也有纪念伍子胥、曹娥等说法。 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7181721-6C29-4347-9FBD-9D529E56EC65}"/>
                </a:ext>
              </a:extLst>
            </p:cNvPr>
            <p:cNvSpPr/>
            <p:nvPr/>
          </p:nvSpPr>
          <p:spPr>
            <a:xfrm>
              <a:off x="2793999" y="3194757"/>
              <a:ext cx="654191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09C6E04F-6FAE-48A2-862E-6F37A58063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10265849" y="-365580"/>
            <a:ext cx="1926151" cy="585192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BC564F5-036F-48D2-B26E-24D3D5BF3519}"/>
              </a:ext>
            </a:extLst>
          </p:cNvPr>
          <p:cNvSpPr txBox="1"/>
          <p:nvPr/>
        </p:nvSpPr>
        <p:spPr>
          <a:xfrm>
            <a:off x="6160910" y="1503901"/>
            <a:ext cx="485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请在此处输入您标题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8BB9496-E437-4543-85C1-F6A5166F2C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71" y="3872090"/>
            <a:ext cx="2359519" cy="20896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A283A13-102D-4BF9-B587-CA8BFF47D3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CA649A-AD52-4C10-AE9C-98FCC6DF8ACE}"/>
              </a:ext>
            </a:extLst>
          </p:cNvPr>
          <p:cNvSpPr/>
          <p:nvPr/>
        </p:nvSpPr>
        <p:spPr>
          <a:xfrm>
            <a:off x="2048932" y="1095022"/>
            <a:ext cx="5898446" cy="4176889"/>
          </a:xfrm>
          <a:prstGeom prst="rect">
            <a:avLst/>
          </a:prstGeom>
          <a:noFill/>
          <a:ln w="28575">
            <a:solidFill>
              <a:srgbClr val="0C7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F754ED4-23BF-420E-A3B8-BFF2C9200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071" y="1534916"/>
            <a:ext cx="5998085" cy="397373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BF91E2E6-0F30-4D2C-9631-1D32AB2841A7}"/>
              </a:ext>
            </a:extLst>
          </p:cNvPr>
          <p:cNvGrpSpPr/>
          <p:nvPr/>
        </p:nvGrpSpPr>
        <p:grpSpPr>
          <a:xfrm>
            <a:off x="8129914" y="1882976"/>
            <a:ext cx="1098783" cy="3388935"/>
            <a:chOff x="1966180" y="1648177"/>
            <a:chExt cx="1098783" cy="338893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92A255-C05D-41EA-BCB4-56AD775C6889}"/>
                </a:ext>
              </a:extLst>
            </p:cNvPr>
            <p:cNvSpPr/>
            <p:nvPr/>
          </p:nvSpPr>
          <p:spPr>
            <a:xfrm>
              <a:off x="1966180" y="1648177"/>
              <a:ext cx="1031051" cy="338893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端阳节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据记载，因仲夏登高，顺阳在上，五月正是仲夏，它的第一个午日正是登高顺阳天气好的日子。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04B892-4EFF-4076-80BF-6546C7E150AA}"/>
                </a:ext>
              </a:extLst>
            </p:cNvPr>
            <p:cNvSpPr/>
            <p:nvPr/>
          </p:nvSpPr>
          <p:spPr>
            <a:xfrm>
              <a:off x="2976120" y="1700325"/>
              <a:ext cx="88843" cy="523801"/>
            </a:xfrm>
            <a:prstGeom prst="rect">
              <a:avLst/>
            </a:prstGeom>
            <a:solidFill>
              <a:srgbClr val="0C703D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697A428-409C-413F-AE52-82C1CA3F6F46}"/>
              </a:ext>
            </a:extLst>
          </p:cNvPr>
          <p:cNvGrpSpPr/>
          <p:nvPr/>
        </p:nvGrpSpPr>
        <p:grpSpPr>
          <a:xfrm>
            <a:off x="9689245" y="1935124"/>
            <a:ext cx="1098783" cy="3388935"/>
            <a:chOff x="1966180" y="1648177"/>
            <a:chExt cx="1098783" cy="338893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9D1D397-A4BB-4E4B-990E-5CEBD59C9576}"/>
                </a:ext>
              </a:extLst>
            </p:cNvPr>
            <p:cNvSpPr/>
            <p:nvPr/>
          </p:nvSpPr>
          <p:spPr>
            <a:xfrm>
              <a:off x="1966180" y="1648177"/>
              <a:ext cx="1031051" cy="338893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端阳节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据记载，因仲夏登高，顺阳在上，五月正是仲夏，它的第一个午日正是登高顺阳天气好的日子。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1DF154E-65CC-47E9-8F41-6882BE27E8DD}"/>
                </a:ext>
              </a:extLst>
            </p:cNvPr>
            <p:cNvSpPr/>
            <p:nvPr/>
          </p:nvSpPr>
          <p:spPr>
            <a:xfrm>
              <a:off x="2976120" y="1700325"/>
              <a:ext cx="88843" cy="523801"/>
            </a:xfrm>
            <a:prstGeom prst="rect">
              <a:avLst/>
            </a:prstGeom>
            <a:solidFill>
              <a:srgbClr val="0C703D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93FAB85E-568E-45D3-ACDD-2E42C2FE10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3621" y="4809066"/>
            <a:ext cx="1918421" cy="16989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6BF118E-2F14-4B69-B30C-8090E6EF75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0770" y="1485797"/>
            <a:ext cx="1926151" cy="58519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00E367C-B755-47EC-9789-F609B98205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10265849" y="-365580"/>
            <a:ext cx="1926151" cy="58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DBF0389-3D46-4FD0-8D5D-C0BCE1BC0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451" y="1695319"/>
            <a:ext cx="2842418" cy="188310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A9F2E06-FCA9-47C6-80F0-21932E366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495" y="1695319"/>
            <a:ext cx="2842418" cy="18831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B85CC5D-EC7D-4AD4-AC82-162685DB0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539" y="1695319"/>
            <a:ext cx="2842418" cy="18831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ED801A5-6544-4CC0-AD6F-9684C292AD8F}"/>
              </a:ext>
            </a:extLst>
          </p:cNvPr>
          <p:cNvSpPr/>
          <p:nvPr/>
        </p:nvSpPr>
        <p:spPr>
          <a:xfrm>
            <a:off x="1435479" y="4118801"/>
            <a:ext cx="24823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CN" altLang="en-US" sz="1400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1762D5-0064-4390-B582-25A39B7A7EB8}"/>
              </a:ext>
            </a:extLst>
          </p:cNvPr>
          <p:cNvSpPr/>
          <p:nvPr/>
        </p:nvSpPr>
        <p:spPr>
          <a:xfrm>
            <a:off x="4895523" y="4118800"/>
            <a:ext cx="24823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CN" altLang="en-US" sz="1400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61ED475-C8A4-4E34-972D-8B31230ABC27}"/>
              </a:ext>
            </a:extLst>
          </p:cNvPr>
          <p:cNvSpPr/>
          <p:nvPr/>
        </p:nvSpPr>
        <p:spPr>
          <a:xfrm>
            <a:off x="8355567" y="4118799"/>
            <a:ext cx="24823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CN" altLang="en-US" sz="1400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31973A-BD3E-481D-BED0-4DB2D31675A6}"/>
              </a:ext>
            </a:extLst>
          </p:cNvPr>
          <p:cNvSpPr/>
          <p:nvPr/>
        </p:nvSpPr>
        <p:spPr>
          <a:xfrm rot="16200000" flipV="1">
            <a:off x="921309" y="4498097"/>
            <a:ext cx="848312" cy="180028"/>
          </a:xfrm>
          <a:prstGeom prst="rect">
            <a:avLst/>
          </a:prstGeom>
          <a:solidFill>
            <a:srgbClr val="0C7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B465BB9-8FB3-490A-85A3-99F28240E174}"/>
              </a:ext>
            </a:extLst>
          </p:cNvPr>
          <p:cNvSpPr/>
          <p:nvPr/>
        </p:nvSpPr>
        <p:spPr>
          <a:xfrm rot="16200000" flipV="1">
            <a:off x="4381353" y="4498097"/>
            <a:ext cx="848312" cy="180028"/>
          </a:xfrm>
          <a:prstGeom prst="rect">
            <a:avLst/>
          </a:prstGeom>
          <a:solidFill>
            <a:srgbClr val="0C7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DA5E23F-4B70-4A77-9A59-7DE30B59258E}"/>
              </a:ext>
            </a:extLst>
          </p:cNvPr>
          <p:cNvSpPr/>
          <p:nvPr/>
        </p:nvSpPr>
        <p:spPr>
          <a:xfrm rot="16200000" flipV="1">
            <a:off x="7841397" y="4514207"/>
            <a:ext cx="848312" cy="180028"/>
          </a:xfrm>
          <a:prstGeom prst="rect">
            <a:avLst/>
          </a:prstGeom>
          <a:solidFill>
            <a:srgbClr val="0C7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23AB389-98AE-4708-90D5-7550B27831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85011F-EF5C-4BD5-9D53-C25ED5F510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ADD604A-D5A4-40C0-B638-D9AE4FA4E3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B13637-5BA3-49D9-90B1-A7A3D28AD9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22092A1-10CA-48EC-81C7-E1DD0A54F119}"/>
              </a:ext>
            </a:extLst>
          </p:cNvPr>
          <p:cNvGrpSpPr/>
          <p:nvPr/>
        </p:nvGrpSpPr>
        <p:grpSpPr>
          <a:xfrm>
            <a:off x="1813749" y="1270633"/>
            <a:ext cx="7397984" cy="4820502"/>
            <a:chOff x="2641599" y="3065567"/>
            <a:chExt cx="6908800" cy="301666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2F4FF42-7D4A-41CD-B898-A0DDBEDDA580}"/>
                </a:ext>
              </a:extLst>
            </p:cNvPr>
            <p:cNvSpPr/>
            <p:nvPr/>
          </p:nvSpPr>
          <p:spPr>
            <a:xfrm>
              <a:off x="2641599" y="3065567"/>
              <a:ext cx="6908800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1010AC7-3C5C-4B35-8E43-47610A6BDD39}"/>
                </a:ext>
              </a:extLst>
            </p:cNvPr>
            <p:cNvSpPr/>
            <p:nvPr/>
          </p:nvSpPr>
          <p:spPr>
            <a:xfrm>
              <a:off x="3892201" y="3377168"/>
              <a:ext cx="4828742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战国时期的楚国（今湖北）诗人屈原在该日抱石跳汨罗江自尽，统治者为树立忠君爱国标签将端午作为纪念屈原的节日；部分地区也有纪念伍子胥、曹娥等说法。 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481AF8C-93B9-441F-A1B8-2B73F7746813}"/>
                </a:ext>
              </a:extLst>
            </p:cNvPr>
            <p:cNvSpPr/>
            <p:nvPr/>
          </p:nvSpPr>
          <p:spPr>
            <a:xfrm>
              <a:off x="2793999" y="3194757"/>
              <a:ext cx="654191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46700434-87A7-4F9F-9D1F-85030B6C2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819" y="3567306"/>
            <a:ext cx="2846600" cy="2621066"/>
          </a:xfrm>
          <a:prstGeom prst="rect">
            <a:avLst/>
          </a:prstGeom>
        </p:spPr>
      </p:pic>
      <p:pic>
        <p:nvPicPr>
          <p:cNvPr id="7" name="图片 6" descr="6e67f28900189a5ac4d3e82c0b48b8db">
            <a:extLst>
              <a:ext uri="{FF2B5EF4-FFF2-40B4-BE49-F238E27FC236}">
                <a16:creationId xmlns:a16="http://schemas.microsoft.com/office/drawing/2014/main" id="{C1B74E2A-433F-4A73-AF5C-7D31A64879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743" y="4689017"/>
            <a:ext cx="967158" cy="9671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B22F16-9245-4D99-8811-6D4F2623A1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1779534" y="2958736"/>
            <a:ext cx="1926151" cy="58519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D77D64A-F43F-4744-8752-4BAD01400A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8986140" y="-1938836"/>
            <a:ext cx="1926151" cy="58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A1FC1747-5A2F-4509-AF4F-76ACFBB940E9}"/>
              </a:ext>
            </a:extLst>
          </p:cNvPr>
          <p:cNvGrpSpPr/>
          <p:nvPr/>
        </p:nvGrpSpPr>
        <p:grpSpPr>
          <a:xfrm>
            <a:off x="701446" y="361243"/>
            <a:ext cx="825694" cy="921787"/>
            <a:chOff x="520824" y="336868"/>
            <a:chExt cx="1353132" cy="151060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552AF23-9CBF-42C4-BAFF-BE09F4867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824" y="336868"/>
              <a:ext cx="1353132" cy="1510607"/>
            </a:xfrm>
            <a:prstGeom prst="rect">
              <a:avLst/>
            </a:prstGeom>
          </p:spPr>
        </p:pic>
        <p:pic>
          <p:nvPicPr>
            <p:cNvPr id="23" name="图片 22" descr="6e67f28900189a5ac4d3e82c0b48b8db">
              <a:extLst>
                <a:ext uri="{FF2B5EF4-FFF2-40B4-BE49-F238E27FC236}">
                  <a16:creationId xmlns:a16="http://schemas.microsoft.com/office/drawing/2014/main" id="{B1B5F09A-9557-47AD-9196-2B31B1801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824" y="1327696"/>
              <a:ext cx="519780" cy="519780"/>
            </a:xfrm>
            <a:prstGeom prst="rect">
              <a:avLst/>
            </a:prstGeom>
          </p:spPr>
        </p:pic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7024AFA-DF8B-4A4A-BBBC-FCCB360602A2}"/>
              </a:ext>
            </a:extLst>
          </p:cNvPr>
          <p:cNvGrpSpPr/>
          <p:nvPr/>
        </p:nvGrpSpPr>
        <p:grpSpPr>
          <a:xfrm>
            <a:off x="1668062" y="2250650"/>
            <a:ext cx="9212693" cy="1447203"/>
            <a:chOff x="2469573" y="2250649"/>
            <a:chExt cx="9212693" cy="1447203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CF0C251-B4CB-40C6-9954-F807B8F93094}"/>
                </a:ext>
              </a:extLst>
            </p:cNvPr>
            <p:cNvGrpSpPr/>
            <p:nvPr/>
          </p:nvGrpSpPr>
          <p:grpSpPr>
            <a:xfrm>
              <a:off x="2469573" y="2250649"/>
              <a:ext cx="7747350" cy="1447203"/>
              <a:chOff x="2839028" y="2084395"/>
              <a:chExt cx="7747350" cy="1447203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30960B57-1681-4D69-A5BF-AABE5CBAE0E0}"/>
                  </a:ext>
                </a:extLst>
              </p:cNvPr>
              <p:cNvGrpSpPr/>
              <p:nvPr/>
            </p:nvGrpSpPr>
            <p:grpSpPr>
              <a:xfrm>
                <a:off x="2839028" y="2084395"/>
                <a:ext cx="1706417" cy="1403927"/>
                <a:chOff x="2336800" y="2854037"/>
                <a:chExt cx="1706417" cy="1403927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A314A891-D1C1-40D7-9427-D8190193666E}"/>
                    </a:ext>
                  </a:extLst>
                </p:cNvPr>
                <p:cNvSpPr/>
                <p:nvPr/>
              </p:nvSpPr>
              <p:spPr>
                <a:xfrm>
                  <a:off x="2336800" y="285403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C703D"/>
                    </a:solidFill>
                  </a:endParaRPr>
                </a:p>
              </p:txBody>
            </p:sp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D75F07C5-CFFD-43A0-8781-3040CF5B6037}"/>
                    </a:ext>
                  </a:extLst>
                </p:cNvPr>
                <p:cNvSpPr txBox="1"/>
                <p:nvPr/>
              </p:nvSpPr>
              <p:spPr>
                <a:xfrm>
                  <a:off x="2463799" y="2894280"/>
                  <a:ext cx="157941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端</a:t>
                  </a:r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9A32AB3A-74E6-4E57-B0BE-E8B81620AD1E}"/>
                  </a:ext>
                </a:extLst>
              </p:cNvPr>
              <p:cNvGrpSpPr/>
              <p:nvPr/>
            </p:nvGrpSpPr>
            <p:grpSpPr>
              <a:xfrm>
                <a:off x="5805632" y="2084395"/>
                <a:ext cx="1782617" cy="1403927"/>
                <a:chOff x="5853544" y="2373745"/>
                <a:chExt cx="1782617" cy="1403927"/>
              </a:xfrm>
            </p:grpSpPr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B277047D-8954-4CBD-A2DA-D4828BEC7D16}"/>
                    </a:ext>
                  </a:extLst>
                </p:cNvPr>
                <p:cNvSpPr/>
                <p:nvPr/>
              </p:nvSpPr>
              <p:spPr>
                <a:xfrm>
                  <a:off x="5853544" y="237374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3DE5810F-8F36-4699-B630-3D362E32B727}"/>
                    </a:ext>
                  </a:extLst>
                </p:cNvPr>
                <p:cNvSpPr txBox="1"/>
                <p:nvPr/>
              </p:nvSpPr>
              <p:spPr>
                <a:xfrm>
                  <a:off x="5994400" y="2396323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节</a:t>
                  </a:r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C0C0A9CC-13E8-4012-AC2A-F1CF6B47F877}"/>
                  </a:ext>
                </a:extLst>
              </p:cNvPr>
              <p:cNvGrpSpPr/>
              <p:nvPr/>
            </p:nvGrpSpPr>
            <p:grpSpPr>
              <a:xfrm>
                <a:off x="4284230" y="2127671"/>
                <a:ext cx="1760039" cy="1403927"/>
                <a:chOff x="4070927" y="2293257"/>
                <a:chExt cx="1760039" cy="1403927"/>
              </a:xfrm>
            </p:grpSpPr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17C50962-C74D-4E9C-B9FC-8C3588F02B0A}"/>
                    </a:ext>
                  </a:extLst>
                </p:cNvPr>
                <p:cNvSpPr/>
                <p:nvPr/>
              </p:nvSpPr>
              <p:spPr>
                <a:xfrm>
                  <a:off x="4070927" y="229325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5BB66064-EDDC-4590-B309-7EC8973691B8}"/>
                    </a:ext>
                  </a:extLst>
                </p:cNvPr>
                <p:cNvSpPr txBox="1"/>
                <p:nvPr/>
              </p:nvSpPr>
              <p:spPr>
                <a:xfrm>
                  <a:off x="4189205" y="2306426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午</a:t>
                  </a:r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610CCC84-2993-4A39-A7EB-BEE9AD13BA3B}"/>
                  </a:ext>
                </a:extLst>
              </p:cNvPr>
              <p:cNvGrpSpPr/>
              <p:nvPr/>
            </p:nvGrpSpPr>
            <p:grpSpPr>
              <a:xfrm>
                <a:off x="7327034" y="2084395"/>
                <a:ext cx="1771715" cy="1403927"/>
                <a:chOff x="6857997" y="3943405"/>
                <a:chExt cx="1771715" cy="1403927"/>
              </a:xfrm>
            </p:grpSpPr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B66EDD3A-7474-4C9B-8927-FEAA54B7D3C5}"/>
                    </a:ext>
                  </a:extLst>
                </p:cNvPr>
                <p:cNvSpPr/>
                <p:nvPr/>
              </p:nvSpPr>
              <p:spPr>
                <a:xfrm>
                  <a:off x="6857997" y="394340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A8098185-1581-49FB-A250-930853623589}"/>
                    </a:ext>
                  </a:extLst>
                </p:cNvPr>
                <p:cNvSpPr txBox="1"/>
                <p:nvPr/>
              </p:nvSpPr>
              <p:spPr>
                <a:xfrm>
                  <a:off x="6987951" y="3967448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的</a:t>
                  </a:r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E05DEE5D-6D75-439A-BA29-E979CA9F593C}"/>
                  </a:ext>
                </a:extLst>
              </p:cNvPr>
              <p:cNvGrpSpPr/>
              <p:nvPr/>
            </p:nvGrpSpPr>
            <p:grpSpPr>
              <a:xfrm>
                <a:off x="8814955" y="2084395"/>
                <a:ext cx="1771423" cy="1403927"/>
                <a:chOff x="8814955" y="2084395"/>
                <a:chExt cx="1771423" cy="1403927"/>
              </a:xfrm>
            </p:grpSpPr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8BE48BB4-F7DB-4C58-B76D-534942B8DE5C}"/>
                    </a:ext>
                  </a:extLst>
                </p:cNvPr>
                <p:cNvSpPr/>
                <p:nvPr/>
              </p:nvSpPr>
              <p:spPr>
                <a:xfrm>
                  <a:off x="8814955" y="208439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F5F0250B-BA6C-488A-B22E-B8F79A59BB6A}"/>
                    </a:ext>
                  </a:extLst>
                </p:cNvPr>
                <p:cNvSpPr txBox="1"/>
                <p:nvPr/>
              </p:nvSpPr>
              <p:spPr>
                <a:xfrm>
                  <a:off x="8944617" y="2113349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美</a:t>
                  </a:r>
                </a:p>
              </p:txBody>
            </p:sp>
          </p:grpSp>
        </p:grp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8EBECA5-FC7D-498E-B2BB-D56C6E5E8035}"/>
                </a:ext>
              </a:extLst>
            </p:cNvPr>
            <p:cNvSpPr/>
            <p:nvPr/>
          </p:nvSpPr>
          <p:spPr>
            <a:xfrm>
              <a:off x="9933421" y="2250649"/>
              <a:ext cx="1403927" cy="1403927"/>
            </a:xfrm>
            <a:prstGeom prst="ellipse">
              <a:avLst/>
            </a:prstGeom>
            <a:solidFill>
              <a:srgbClr val="0C7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8C78C16-7A5F-4C93-9962-7E57CA56E977}"/>
                </a:ext>
              </a:extLst>
            </p:cNvPr>
            <p:cNvSpPr txBox="1"/>
            <p:nvPr/>
          </p:nvSpPr>
          <p:spPr>
            <a:xfrm>
              <a:off x="10040505" y="2279603"/>
              <a:ext cx="1641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食</a:t>
              </a:r>
            </a:p>
          </p:txBody>
        </p: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612F6549-5991-461D-B14F-125E9CE8F3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119" y="3945724"/>
            <a:ext cx="4617007" cy="490810"/>
          </a:xfrm>
          <a:prstGeom prst="rect">
            <a:avLst/>
          </a:prstGeom>
        </p:spPr>
      </p:pic>
      <p:pic>
        <p:nvPicPr>
          <p:cNvPr id="47" name="图片 46" descr="6e67f28900189a5ac4d3e82c0b48b8db">
            <a:extLst>
              <a:ext uri="{FF2B5EF4-FFF2-40B4-BE49-F238E27FC236}">
                <a16:creationId xmlns:a16="http://schemas.microsoft.com/office/drawing/2014/main" id="{100B6479-FC94-47C7-92A4-140A5506A1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331" y="3699733"/>
            <a:ext cx="967158" cy="967158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CEF8CB91-BA75-4FA0-AFCB-EB89B0F35A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54FD0EFE-B7B2-40C4-B90D-64BD7AEFFE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E4BD24E7-ACE6-46C1-BADC-0F4D7D9D11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5A85B6FB-FC13-4B55-A025-3A63F1C838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6626E2C2-F44B-48C2-9505-17C4A8C0B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383" y="4650261"/>
            <a:ext cx="4239892" cy="21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1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9539A99-C353-4248-A7A2-1AE5CCEE73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587" y="677333"/>
            <a:ext cx="1500681" cy="37366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6BAE418-26C1-4E97-9650-C62602365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600" y="677780"/>
            <a:ext cx="5277555" cy="3735728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C6FD4B28-26AB-43F4-B086-AB0EA267F971}"/>
              </a:ext>
            </a:extLst>
          </p:cNvPr>
          <p:cNvGrpSpPr/>
          <p:nvPr/>
        </p:nvGrpSpPr>
        <p:grpSpPr>
          <a:xfrm>
            <a:off x="730017" y="3194754"/>
            <a:ext cx="4248384" cy="3122157"/>
            <a:chOff x="2641599" y="3065567"/>
            <a:chExt cx="6908800" cy="301666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FABCB68-BB9A-4576-A584-98952D5CF67C}"/>
                </a:ext>
              </a:extLst>
            </p:cNvPr>
            <p:cNvSpPr/>
            <p:nvPr/>
          </p:nvSpPr>
          <p:spPr>
            <a:xfrm>
              <a:off x="2641599" y="3065567"/>
              <a:ext cx="6908800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EC18111-E69C-4B25-8088-26AC1F5CEE3E}"/>
                </a:ext>
              </a:extLst>
            </p:cNvPr>
            <p:cNvSpPr/>
            <p:nvPr/>
          </p:nvSpPr>
          <p:spPr>
            <a:xfrm>
              <a:off x="4216338" y="3377168"/>
              <a:ext cx="4504607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057F772-784F-44D3-82A1-EEA3CEA035A9}"/>
                </a:ext>
              </a:extLst>
            </p:cNvPr>
            <p:cNvSpPr/>
            <p:nvPr/>
          </p:nvSpPr>
          <p:spPr>
            <a:xfrm>
              <a:off x="2793999" y="3194757"/>
              <a:ext cx="654191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 descr="6e67f28900189a5ac4d3e82c0b48b8db">
            <a:extLst>
              <a:ext uri="{FF2B5EF4-FFF2-40B4-BE49-F238E27FC236}">
                <a16:creationId xmlns:a16="http://schemas.microsoft.com/office/drawing/2014/main" id="{6355082F-B259-472C-99BC-48C503D94D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31" y="5027256"/>
            <a:ext cx="967158" cy="9671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C69CA6C-F8BE-4EB0-A0E2-7B4202C96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246" y="4515556"/>
            <a:ext cx="5556233" cy="167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2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1E9EB854-E8CB-47F6-8069-02B505C663B5}"/>
              </a:ext>
            </a:extLst>
          </p:cNvPr>
          <p:cNvSpPr/>
          <p:nvPr/>
        </p:nvSpPr>
        <p:spPr>
          <a:xfrm>
            <a:off x="2595748" y="0"/>
            <a:ext cx="1976251" cy="5238046"/>
          </a:xfrm>
          <a:prstGeom prst="rect">
            <a:avLst/>
          </a:prstGeom>
          <a:solidFill>
            <a:srgbClr val="0C703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0D6A988-0F0E-4E41-9D60-09C4165C15C7}"/>
              </a:ext>
            </a:extLst>
          </p:cNvPr>
          <p:cNvGrpSpPr/>
          <p:nvPr/>
        </p:nvGrpSpPr>
        <p:grpSpPr>
          <a:xfrm>
            <a:off x="8741096" y="959554"/>
            <a:ext cx="2084949" cy="5238046"/>
            <a:chOff x="3896879" y="3065567"/>
            <a:chExt cx="5126168" cy="301666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1A5DBFA-C325-47B6-81DD-1354DDB251B2}"/>
                </a:ext>
              </a:extLst>
            </p:cNvPr>
            <p:cNvSpPr/>
            <p:nvPr/>
          </p:nvSpPr>
          <p:spPr>
            <a:xfrm>
              <a:off x="4859725" y="3065567"/>
              <a:ext cx="4163322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F4C0502-0DEA-4553-8A77-5EE8F87DEFF6}"/>
                </a:ext>
              </a:extLst>
            </p:cNvPr>
            <p:cNvSpPr/>
            <p:nvPr/>
          </p:nvSpPr>
          <p:spPr>
            <a:xfrm>
              <a:off x="3896879" y="3377168"/>
              <a:ext cx="4824066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BEACEC6-F61D-434B-9BB2-A09315758B37}"/>
                </a:ext>
              </a:extLst>
            </p:cNvPr>
            <p:cNvSpPr/>
            <p:nvPr/>
          </p:nvSpPr>
          <p:spPr>
            <a:xfrm>
              <a:off x="5054013" y="3194757"/>
              <a:ext cx="366693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C405255-EA17-4B80-B8EF-CECA1BFE5FF1}"/>
              </a:ext>
            </a:extLst>
          </p:cNvPr>
          <p:cNvGrpSpPr/>
          <p:nvPr/>
        </p:nvGrpSpPr>
        <p:grpSpPr>
          <a:xfrm>
            <a:off x="6263185" y="966055"/>
            <a:ext cx="2084949" cy="5238046"/>
            <a:chOff x="3896879" y="3065567"/>
            <a:chExt cx="5126168" cy="301666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7873B11-4D6B-4F3B-BE34-BB3ECE231556}"/>
                </a:ext>
              </a:extLst>
            </p:cNvPr>
            <p:cNvSpPr/>
            <p:nvPr/>
          </p:nvSpPr>
          <p:spPr>
            <a:xfrm>
              <a:off x="4859725" y="3065567"/>
              <a:ext cx="4163322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D444EF2-CBD8-4F4D-AED6-2463D2B97CDD}"/>
                </a:ext>
              </a:extLst>
            </p:cNvPr>
            <p:cNvSpPr/>
            <p:nvPr/>
          </p:nvSpPr>
          <p:spPr>
            <a:xfrm>
              <a:off x="3896879" y="3377168"/>
              <a:ext cx="4824066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7234E1F-FADB-467F-8996-DC27FB23CBDE}"/>
                </a:ext>
              </a:extLst>
            </p:cNvPr>
            <p:cNvSpPr/>
            <p:nvPr/>
          </p:nvSpPr>
          <p:spPr>
            <a:xfrm>
              <a:off x="5054013" y="3194757"/>
              <a:ext cx="366693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677CA4FC-7A11-4B57-A995-BFD6571A32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800" y="4921956"/>
            <a:ext cx="662574" cy="107082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EF74AAD-6A34-4D9F-9BA7-BF89C7236F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4257" y="4915455"/>
            <a:ext cx="662574" cy="10708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D2B7E69-401B-4778-8469-1CD1DFA7C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60" y="3827224"/>
            <a:ext cx="5562514" cy="237000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16C555B-69CA-4BCF-A0A9-8AA502CDAAF6}"/>
              </a:ext>
            </a:extLst>
          </p:cNvPr>
          <p:cNvSpPr/>
          <p:nvPr/>
        </p:nvSpPr>
        <p:spPr>
          <a:xfrm>
            <a:off x="4757572" y="0"/>
            <a:ext cx="457894" cy="5238046"/>
          </a:xfrm>
          <a:prstGeom prst="rect">
            <a:avLst/>
          </a:prstGeom>
          <a:solidFill>
            <a:srgbClr val="0C703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B392730-5B2C-4AFC-BA47-7538B7F52E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875" y="1827986"/>
            <a:ext cx="1961240" cy="218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35A4FF38-8D78-4DCF-BB39-921362099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267" y="1598806"/>
            <a:ext cx="5277555" cy="373572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E086D3D-30F0-4A51-A809-E9975869DE7F}"/>
              </a:ext>
            </a:extLst>
          </p:cNvPr>
          <p:cNvGrpSpPr/>
          <p:nvPr/>
        </p:nvGrpSpPr>
        <p:grpSpPr>
          <a:xfrm>
            <a:off x="6594307" y="1273303"/>
            <a:ext cx="5391573" cy="822121"/>
            <a:chOff x="3606800" y="2950354"/>
            <a:chExt cx="5391573" cy="82212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4A1D45C-7F60-4BF2-8843-E193F7C8F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6800" y="2950354"/>
              <a:ext cx="5391573" cy="822121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6426EED-F374-4E93-B8E5-65419DFDD9D1}"/>
                </a:ext>
              </a:extLst>
            </p:cNvPr>
            <p:cNvSpPr txBox="1"/>
            <p:nvPr/>
          </p:nvSpPr>
          <p:spPr>
            <a:xfrm>
              <a:off x="4267200" y="2988454"/>
              <a:ext cx="29586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b="1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EEE0B55-4139-4539-BAF8-14ABF25A3E0E}"/>
              </a:ext>
            </a:extLst>
          </p:cNvPr>
          <p:cNvGrpSpPr/>
          <p:nvPr/>
        </p:nvGrpSpPr>
        <p:grpSpPr>
          <a:xfrm>
            <a:off x="2361292" y="1781376"/>
            <a:ext cx="1098783" cy="3388935"/>
            <a:chOff x="1966180" y="1648177"/>
            <a:chExt cx="1098783" cy="338893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C095B81-AA73-4454-A729-BF52AD2F9DF0}"/>
                </a:ext>
              </a:extLst>
            </p:cNvPr>
            <p:cNvSpPr/>
            <p:nvPr/>
          </p:nvSpPr>
          <p:spPr>
            <a:xfrm>
              <a:off x="1966180" y="1648177"/>
              <a:ext cx="1031051" cy="338893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端阳节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据记载，因仲夏登高，顺阳在上，五月正是仲夏，它的第一个午日正是登高顺阳天气好的日子。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C94440A-F1E0-4A95-96B2-8A35D29D0BA5}"/>
                </a:ext>
              </a:extLst>
            </p:cNvPr>
            <p:cNvSpPr/>
            <p:nvPr/>
          </p:nvSpPr>
          <p:spPr>
            <a:xfrm>
              <a:off x="2976120" y="1700325"/>
              <a:ext cx="88843" cy="523801"/>
            </a:xfrm>
            <a:prstGeom prst="rect">
              <a:avLst/>
            </a:prstGeom>
            <a:solidFill>
              <a:srgbClr val="0C703D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25D35A1-0962-46E4-A14E-4BDD56789379}"/>
              </a:ext>
            </a:extLst>
          </p:cNvPr>
          <p:cNvGrpSpPr/>
          <p:nvPr/>
        </p:nvGrpSpPr>
        <p:grpSpPr>
          <a:xfrm>
            <a:off x="3920623" y="1833524"/>
            <a:ext cx="1098783" cy="3388935"/>
            <a:chOff x="1966180" y="1648177"/>
            <a:chExt cx="1098783" cy="338893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5DF77B9-2822-415C-A108-CE763C446161}"/>
                </a:ext>
              </a:extLst>
            </p:cNvPr>
            <p:cNvSpPr/>
            <p:nvPr/>
          </p:nvSpPr>
          <p:spPr>
            <a:xfrm>
              <a:off x="1966180" y="1648177"/>
              <a:ext cx="1031051" cy="338893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端阳节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据记载，因仲夏登高，顺阳在上，五月正是仲夏，它的第一个午日正是登高顺阳天气好的日子。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6E2D836-5B40-47A1-9774-171AE9DE75D0}"/>
                </a:ext>
              </a:extLst>
            </p:cNvPr>
            <p:cNvSpPr/>
            <p:nvPr/>
          </p:nvSpPr>
          <p:spPr>
            <a:xfrm>
              <a:off x="2976120" y="1700325"/>
              <a:ext cx="88843" cy="523801"/>
            </a:xfrm>
            <a:prstGeom prst="rect">
              <a:avLst/>
            </a:prstGeom>
            <a:solidFill>
              <a:srgbClr val="0C703D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5C3C7E0-09F4-43F8-9A90-F9C0FC0297D0}"/>
              </a:ext>
            </a:extLst>
          </p:cNvPr>
          <p:cNvGrpSpPr/>
          <p:nvPr/>
        </p:nvGrpSpPr>
        <p:grpSpPr>
          <a:xfrm>
            <a:off x="6288852" y="3352799"/>
            <a:ext cx="4248384" cy="3122157"/>
            <a:chOff x="6288852" y="3352799"/>
            <a:chExt cx="4248384" cy="312215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244B7ED-536F-42B7-BA36-79D26356AC4A}"/>
                </a:ext>
              </a:extLst>
            </p:cNvPr>
            <p:cNvGrpSpPr/>
            <p:nvPr/>
          </p:nvGrpSpPr>
          <p:grpSpPr>
            <a:xfrm>
              <a:off x="6288852" y="3352799"/>
              <a:ext cx="4248384" cy="3122157"/>
              <a:chOff x="2641599" y="3065567"/>
              <a:chExt cx="6908800" cy="3016667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C88BF1E-95DE-4C25-8702-CEB60C213D59}"/>
                  </a:ext>
                </a:extLst>
              </p:cNvPr>
              <p:cNvSpPr/>
              <p:nvPr/>
            </p:nvSpPr>
            <p:spPr>
              <a:xfrm>
                <a:off x="2641599" y="3065567"/>
                <a:ext cx="6908800" cy="30166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D4F32DF-4637-4DCF-9BDB-2185E030B15D}"/>
                  </a:ext>
                </a:extLst>
              </p:cNvPr>
              <p:cNvSpPr/>
              <p:nvPr/>
            </p:nvSpPr>
            <p:spPr>
              <a:xfrm>
                <a:off x="4216338" y="3377168"/>
                <a:ext cx="4504607" cy="2393466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端午节起源于中国，是古代吴越地区（长江中下游及以南一带）崇拜龙图腾的部族举行图腾祭祀的节日，在农历五月初五以龙舟竞渡形式举行部落图腾祭祀的习俗之说。</a:t>
                </a: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A360A8E-1A6C-416F-87B8-F7815E8B3590}"/>
                  </a:ext>
                </a:extLst>
              </p:cNvPr>
              <p:cNvSpPr/>
              <p:nvPr/>
            </p:nvSpPr>
            <p:spPr>
              <a:xfrm>
                <a:off x="2793999" y="3194757"/>
                <a:ext cx="6541912" cy="2765776"/>
              </a:xfrm>
              <a:prstGeom prst="rect">
                <a:avLst/>
              </a:prstGeom>
              <a:noFill/>
              <a:ln w="28575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图片 18" descr="6e67f28900189a5ac4d3e82c0b48b8db">
              <a:extLst>
                <a:ext uri="{FF2B5EF4-FFF2-40B4-BE49-F238E27FC236}">
                  <a16:creationId xmlns:a16="http://schemas.microsoft.com/office/drawing/2014/main" id="{4B8FE03C-DA3E-4EB2-8BEE-89BCF1710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6187" y="5222459"/>
              <a:ext cx="967158" cy="967158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E222C116-CEE6-4F12-9D7F-B63D56F085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14A1FE3-B7BB-4E6C-A385-D1A16180E3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45366F31-CFC5-45F6-A316-CA4B4B14F59C}"/>
              </a:ext>
            </a:extLst>
          </p:cNvPr>
          <p:cNvGrpSpPr/>
          <p:nvPr/>
        </p:nvGrpSpPr>
        <p:grpSpPr>
          <a:xfrm>
            <a:off x="6964548" y="0"/>
            <a:ext cx="3470556" cy="6858000"/>
            <a:chOff x="8093437" y="0"/>
            <a:chExt cx="3470556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545C15F-10B3-4AE8-8B21-FFB44A53D319}"/>
                </a:ext>
              </a:extLst>
            </p:cNvPr>
            <p:cNvSpPr/>
            <p:nvPr/>
          </p:nvSpPr>
          <p:spPr>
            <a:xfrm>
              <a:off x="8093437" y="0"/>
              <a:ext cx="3218030" cy="6858000"/>
            </a:xfrm>
            <a:prstGeom prst="rect">
              <a:avLst/>
            </a:prstGeom>
            <a:solidFill>
              <a:srgbClr val="0C703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E3252A1-4FE6-403F-B7D7-267BFF0B2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5230" y="0"/>
              <a:ext cx="3168763" cy="6138041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17C5339-E432-4A4E-974A-9BBFB0B7AFE6}"/>
              </a:ext>
            </a:extLst>
          </p:cNvPr>
          <p:cNvGrpSpPr/>
          <p:nvPr/>
        </p:nvGrpSpPr>
        <p:grpSpPr>
          <a:xfrm>
            <a:off x="4417452" y="893494"/>
            <a:ext cx="2084949" cy="5238046"/>
            <a:chOff x="3896879" y="3065567"/>
            <a:chExt cx="5126168" cy="301666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AAF119A-1787-4D52-B77B-44850113D481}"/>
                </a:ext>
              </a:extLst>
            </p:cNvPr>
            <p:cNvSpPr/>
            <p:nvPr/>
          </p:nvSpPr>
          <p:spPr>
            <a:xfrm>
              <a:off x="4859725" y="3065567"/>
              <a:ext cx="4163322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7318E90-56F9-45A1-8141-42DBECACA9C0}"/>
                </a:ext>
              </a:extLst>
            </p:cNvPr>
            <p:cNvSpPr/>
            <p:nvPr/>
          </p:nvSpPr>
          <p:spPr>
            <a:xfrm>
              <a:off x="3896879" y="3377168"/>
              <a:ext cx="4824066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7F2D3DE-7766-4D02-AC11-02776FBF02CF}"/>
                </a:ext>
              </a:extLst>
            </p:cNvPr>
            <p:cNvSpPr/>
            <p:nvPr/>
          </p:nvSpPr>
          <p:spPr>
            <a:xfrm>
              <a:off x="5054013" y="3194757"/>
              <a:ext cx="366693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1D781B2-96CA-450D-A1EB-436E4AA3604C}"/>
              </a:ext>
            </a:extLst>
          </p:cNvPr>
          <p:cNvGrpSpPr/>
          <p:nvPr/>
        </p:nvGrpSpPr>
        <p:grpSpPr>
          <a:xfrm>
            <a:off x="1939541" y="899995"/>
            <a:ext cx="2084949" cy="5238046"/>
            <a:chOff x="3896879" y="3065567"/>
            <a:chExt cx="5126168" cy="301666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370FF8E-1781-4277-8AC4-B1389BC0182A}"/>
                </a:ext>
              </a:extLst>
            </p:cNvPr>
            <p:cNvSpPr/>
            <p:nvPr/>
          </p:nvSpPr>
          <p:spPr>
            <a:xfrm>
              <a:off x="4859725" y="3065567"/>
              <a:ext cx="4163322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2ABC5C-CF4B-45AF-B02D-67CD8D863BED}"/>
                </a:ext>
              </a:extLst>
            </p:cNvPr>
            <p:cNvSpPr/>
            <p:nvPr/>
          </p:nvSpPr>
          <p:spPr>
            <a:xfrm>
              <a:off x="3896879" y="3377168"/>
              <a:ext cx="4824066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93E8310-3CA3-4D78-BB41-BB7815445708}"/>
                </a:ext>
              </a:extLst>
            </p:cNvPr>
            <p:cNvSpPr/>
            <p:nvPr/>
          </p:nvSpPr>
          <p:spPr>
            <a:xfrm>
              <a:off x="5054013" y="3194757"/>
              <a:ext cx="366693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13C87B6B-5447-4F7A-A805-23AAFCD642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5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6586" cy="68610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E900B5-70B6-4DB1-9706-40D9EB9A4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9816"/>
            <a:ext cx="12192000" cy="263956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A7B0362-7B47-4E26-904A-DDE39CBA117B}"/>
              </a:ext>
            </a:extLst>
          </p:cNvPr>
          <p:cNvSpPr/>
          <p:nvPr/>
        </p:nvSpPr>
        <p:spPr>
          <a:xfrm>
            <a:off x="-18733" y="871992"/>
            <a:ext cx="12229465" cy="4597400"/>
          </a:xfrm>
          <a:prstGeom prst="rect">
            <a:avLst/>
          </a:prstGeom>
          <a:solidFill>
            <a:schemeClr val="accent3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22C6B5-563C-4083-8A33-A52FD5D85027}"/>
              </a:ext>
            </a:extLst>
          </p:cNvPr>
          <p:cNvSpPr txBox="1"/>
          <p:nvPr/>
        </p:nvSpPr>
        <p:spPr>
          <a:xfrm>
            <a:off x="1904115" y="2201332"/>
            <a:ext cx="1200329" cy="2393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FCF0191-B5F1-4C85-89E0-C1EFF8E0C007}"/>
              </a:ext>
            </a:extLst>
          </p:cNvPr>
          <p:cNvSpPr/>
          <p:nvPr/>
        </p:nvSpPr>
        <p:spPr>
          <a:xfrm>
            <a:off x="3633223" y="977963"/>
            <a:ext cx="1141977" cy="4597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C4F4931-ACA1-4762-8F5D-46266EEAB3F2}"/>
              </a:ext>
            </a:extLst>
          </p:cNvPr>
          <p:cNvSpPr/>
          <p:nvPr/>
        </p:nvSpPr>
        <p:spPr>
          <a:xfrm>
            <a:off x="5413670" y="977963"/>
            <a:ext cx="1141977" cy="4597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8F38AB-B83A-4775-974E-E11B939DAAEF}"/>
              </a:ext>
            </a:extLst>
          </p:cNvPr>
          <p:cNvSpPr/>
          <p:nvPr/>
        </p:nvSpPr>
        <p:spPr>
          <a:xfrm>
            <a:off x="7194117" y="977963"/>
            <a:ext cx="1141977" cy="4597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6BB74E7-BDD8-4702-9C33-CB3FC45DE107}"/>
              </a:ext>
            </a:extLst>
          </p:cNvPr>
          <p:cNvSpPr/>
          <p:nvPr/>
        </p:nvSpPr>
        <p:spPr>
          <a:xfrm>
            <a:off x="8974564" y="977963"/>
            <a:ext cx="1141977" cy="4597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608E43E-2D58-4245-A087-AE048D80D6F1}"/>
              </a:ext>
            </a:extLst>
          </p:cNvPr>
          <p:cNvSpPr txBox="1"/>
          <p:nvPr/>
        </p:nvSpPr>
        <p:spPr>
          <a:xfrm>
            <a:off x="3952647" y="1988434"/>
            <a:ext cx="469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端午节的由来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6BAA5D-2396-4EA6-8CD2-48F0AD6F42A6}"/>
              </a:ext>
            </a:extLst>
          </p:cNvPr>
          <p:cNvSpPr txBox="1"/>
          <p:nvPr/>
        </p:nvSpPr>
        <p:spPr>
          <a:xfrm>
            <a:off x="5806153" y="1995541"/>
            <a:ext cx="469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端午节的传说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9DE665D-A51C-4E42-A6B5-CBE6B361CE1E}"/>
              </a:ext>
            </a:extLst>
          </p:cNvPr>
          <p:cNvSpPr txBox="1"/>
          <p:nvPr/>
        </p:nvSpPr>
        <p:spPr>
          <a:xfrm>
            <a:off x="7586600" y="2016530"/>
            <a:ext cx="469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端午节的美食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B40D82-6CD8-4A50-A33B-0A3CC14A8586}"/>
              </a:ext>
            </a:extLst>
          </p:cNvPr>
          <p:cNvSpPr txBox="1"/>
          <p:nvPr/>
        </p:nvSpPr>
        <p:spPr>
          <a:xfrm>
            <a:off x="9367047" y="1988434"/>
            <a:ext cx="469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端午节的诗歌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F0458F-69AA-40C3-B310-03B5FD2ACDEA}"/>
              </a:ext>
            </a:extLst>
          </p:cNvPr>
          <p:cNvGrpSpPr/>
          <p:nvPr/>
        </p:nvGrpSpPr>
        <p:grpSpPr>
          <a:xfrm>
            <a:off x="3857143" y="4630034"/>
            <a:ext cx="694135" cy="691203"/>
            <a:chOff x="3857143" y="4630034"/>
            <a:chExt cx="694135" cy="691203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0898528-99EA-45E4-BA4A-BC2D15B9DF6E}"/>
                </a:ext>
              </a:extLst>
            </p:cNvPr>
            <p:cNvSpPr/>
            <p:nvPr/>
          </p:nvSpPr>
          <p:spPr>
            <a:xfrm>
              <a:off x="3857143" y="4630034"/>
              <a:ext cx="694135" cy="691203"/>
            </a:xfrm>
            <a:prstGeom prst="ellipse">
              <a:avLst/>
            </a:prstGeom>
            <a:noFill/>
            <a:ln w="6350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33319CC-1341-4675-A1CD-7E44692D873D}"/>
                </a:ext>
              </a:extLst>
            </p:cNvPr>
            <p:cNvSpPr txBox="1"/>
            <p:nvPr/>
          </p:nvSpPr>
          <p:spPr>
            <a:xfrm>
              <a:off x="3963936" y="4744802"/>
              <a:ext cx="432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EEE727D-4227-4C9B-BB8E-BA82471E6130}"/>
              </a:ext>
            </a:extLst>
          </p:cNvPr>
          <p:cNvGrpSpPr/>
          <p:nvPr/>
        </p:nvGrpSpPr>
        <p:grpSpPr>
          <a:xfrm>
            <a:off x="5694034" y="4626693"/>
            <a:ext cx="694135" cy="691203"/>
            <a:chOff x="3857143" y="4630034"/>
            <a:chExt cx="694135" cy="691203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B1180F4-B022-4717-9199-E82DA004BFD2}"/>
                </a:ext>
              </a:extLst>
            </p:cNvPr>
            <p:cNvSpPr/>
            <p:nvPr/>
          </p:nvSpPr>
          <p:spPr>
            <a:xfrm>
              <a:off x="3857143" y="4630034"/>
              <a:ext cx="694135" cy="691203"/>
            </a:xfrm>
            <a:prstGeom prst="ellipse">
              <a:avLst/>
            </a:prstGeom>
            <a:noFill/>
            <a:ln w="6350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AB31EFB-E1CC-4179-B99B-05AEB3DB83B2}"/>
                </a:ext>
              </a:extLst>
            </p:cNvPr>
            <p:cNvSpPr txBox="1"/>
            <p:nvPr/>
          </p:nvSpPr>
          <p:spPr>
            <a:xfrm>
              <a:off x="3963936" y="4744802"/>
              <a:ext cx="432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6F79C82-5907-49E1-B536-B57D27B8CDA0}"/>
              </a:ext>
            </a:extLst>
          </p:cNvPr>
          <p:cNvGrpSpPr/>
          <p:nvPr/>
        </p:nvGrpSpPr>
        <p:grpSpPr>
          <a:xfrm>
            <a:off x="7418037" y="4650521"/>
            <a:ext cx="694135" cy="691203"/>
            <a:chOff x="3857143" y="4630034"/>
            <a:chExt cx="694135" cy="691203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90D4E69-AF53-4B7F-8298-5F84B92ABCC7}"/>
                </a:ext>
              </a:extLst>
            </p:cNvPr>
            <p:cNvSpPr/>
            <p:nvPr/>
          </p:nvSpPr>
          <p:spPr>
            <a:xfrm>
              <a:off x="3857143" y="4630034"/>
              <a:ext cx="694135" cy="691203"/>
            </a:xfrm>
            <a:prstGeom prst="ellipse">
              <a:avLst/>
            </a:prstGeom>
            <a:noFill/>
            <a:ln w="6350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0EA1D66-77D9-4068-B583-45FE4E49ECD2}"/>
                </a:ext>
              </a:extLst>
            </p:cNvPr>
            <p:cNvSpPr txBox="1"/>
            <p:nvPr/>
          </p:nvSpPr>
          <p:spPr>
            <a:xfrm>
              <a:off x="3963936" y="4744802"/>
              <a:ext cx="432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叁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AD7F91D-0512-4403-9D11-5A8BFA4772FB}"/>
              </a:ext>
            </a:extLst>
          </p:cNvPr>
          <p:cNvGrpSpPr/>
          <p:nvPr/>
        </p:nvGrpSpPr>
        <p:grpSpPr>
          <a:xfrm>
            <a:off x="9254928" y="4658382"/>
            <a:ext cx="694135" cy="691203"/>
            <a:chOff x="3857143" y="4630034"/>
            <a:chExt cx="694135" cy="691203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7DCF750-EC35-4328-B9D6-C5C24DF5758A}"/>
                </a:ext>
              </a:extLst>
            </p:cNvPr>
            <p:cNvSpPr/>
            <p:nvPr/>
          </p:nvSpPr>
          <p:spPr>
            <a:xfrm>
              <a:off x="3857143" y="4630034"/>
              <a:ext cx="694135" cy="691203"/>
            </a:xfrm>
            <a:prstGeom prst="ellipse">
              <a:avLst/>
            </a:prstGeom>
            <a:noFill/>
            <a:ln w="6350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88F9BE1-E5ED-45F2-A63E-7176E45524BF}"/>
                </a:ext>
              </a:extLst>
            </p:cNvPr>
            <p:cNvSpPr txBox="1"/>
            <p:nvPr/>
          </p:nvSpPr>
          <p:spPr>
            <a:xfrm>
              <a:off x="3963936" y="4744802"/>
              <a:ext cx="432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6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97ABB52-814D-4778-8E1A-5B1C158390CF}"/>
              </a:ext>
            </a:extLst>
          </p:cNvPr>
          <p:cNvSpPr txBox="1"/>
          <p:nvPr/>
        </p:nvSpPr>
        <p:spPr>
          <a:xfrm>
            <a:off x="1383236" y="1985530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端午节美食</a:t>
            </a:r>
          </a:p>
        </p:txBody>
      </p:sp>
      <p:sp>
        <p:nvSpPr>
          <p:cNvPr id="3" name="TextBox 29">
            <a:extLst>
              <a:ext uri="{FF2B5EF4-FFF2-40B4-BE49-F238E27FC236}">
                <a16:creationId xmlns:a16="http://schemas.microsoft.com/office/drawing/2014/main" id="{5496C663-FCD8-452D-8C36-D6DB2A260C55}"/>
              </a:ext>
            </a:extLst>
          </p:cNvPr>
          <p:cNvSpPr txBox="1"/>
          <p:nvPr/>
        </p:nvSpPr>
        <p:spPr>
          <a:xfrm>
            <a:off x="1512804" y="3520442"/>
            <a:ext cx="48585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>
              <a:lnSpc>
                <a:spcPct val="150000"/>
              </a:lnSpc>
              <a:defRPr/>
            </a:pPr>
            <a:r>
              <a:rPr lang="zh-CN" altLang="en-US" sz="2000" spc="3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rPr>
              <a:t>在春秋之前端午节是祛病防疫的节日，后因爱国诗人屈原在此日殉国明志而演变成中国汉族人民祭奠屈原 以及缅怀华夏民族高洁情怀的节日。</a:t>
            </a:r>
            <a:endParaRPr lang="en-US" sz="2000" spc="300" dirty="0">
              <a:solidFill>
                <a:srgbClr val="0C70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ontserrat Light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AC18FD1-EC81-4D6C-AA02-FB36D447D09E}"/>
              </a:ext>
            </a:extLst>
          </p:cNvPr>
          <p:cNvSpPr/>
          <p:nvPr/>
        </p:nvSpPr>
        <p:spPr>
          <a:xfrm>
            <a:off x="1630592" y="3155855"/>
            <a:ext cx="1560228" cy="205415"/>
          </a:xfrm>
          <a:prstGeom prst="rect">
            <a:avLst/>
          </a:prstGeom>
          <a:solidFill>
            <a:srgbClr val="0C7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E57F74B-70C8-4026-8CD9-61FF6073B0F1}"/>
              </a:ext>
            </a:extLst>
          </p:cNvPr>
          <p:cNvSpPr/>
          <p:nvPr/>
        </p:nvSpPr>
        <p:spPr>
          <a:xfrm>
            <a:off x="880533" y="1783645"/>
            <a:ext cx="10464799" cy="3962400"/>
          </a:xfrm>
          <a:prstGeom prst="rect">
            <a:avLst/>
          </a:prstGeom>
          <a:noFill/>
          <a:ln w="28575">
            <a:solidFill>
              <a:srgbClr val="0C7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A2DB7E-6BA9-4619-BAAC-195908500972}"/>
              </a:ext>
            </a:extLst>
          </p:cNvPr>
          <p:cNvSpPr/>
          <p:nvPr/>
        </p:nvSpPr>
        <p:spPr>
          <a:xfrm>
            <a:off x="6964548" y="0"/>
            <a:ext cx="915096" cy="6858000"/>
          </a:xfrm>
          <a:prstGeom prst="rect">
            <a:avLst/>
          </a:prstGeom>
          <a:solidFill>
            <a:srgbClr val="0C703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B8F25D-B690-43BB-8A67-10018A5B54A7}"/>
              </a:ext>
            </a:extLst>
          </p:cNvPr>
          <p:cNvSpPr/>
          <p:nvPr/>
        </p:nvSpPr>
        <p:spPr>
          <a:xfrm>
            <a:off x="8573215" y="0"/>
            <a:ext cx="915096" cy="4515556"/>
          </a:xfrm>
          <a:prstGeom prst="rect">
            <a:avLst/>
          </a:prstGeom>
          <a:solidFill>
            <a:srgbClr val="0C703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BB284A-00C0-4384-81D4-8B4A3FA7DBF1}"/>
              </a:ext>
            </a:extLst>
          </p:cNvPr>
          <p:cNvSpPr/>
          <p:nvPr/>
        </p:nvSpPr>
        <p:spPr>
          <a:xfrm>
            <a:off x="9959273" y="0"/>
            <a:ext cx="915096" cy="3668889"/>
          </a:xfrm>
          <a:prstGeom prst="rect">
            <a:avLst/>
          </a:prstGeom>
          <a:solidFill>
            <a:srgbClr val="0C703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390813B-F20D-4689-852B-8E70A9FC08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3391E7-3096-4DB6-8133-E3E353AD5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83982" y="4267529"/>
            <a:ext cx="5562514" cy="23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A1FC1747-5A2F-4509-AF4F-76ACFBB940E9}"/>
              </a:ext>
            </a:extLst>
          </p:cNvPr>
          <p:cNvGrpSpPr/>
          <p:nvPr/>
        </p:nvGrpSpPr>
        <p:grpSpPr>
          <a:xfrm>
            <a:off x="701446" y="361243"/>
            <a:ext cx="825694" cy="921787"/>
            <a:chOff x="520824" y="336868"/>
            <a:chExt cx="1353132" cy="151060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552AF23-9CBF-42C4-BAFF-BE09F4867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824" y="336868"/>
              <a:ext cx="1353132" cy="1510607"/>
            </a:xfrm>
            <a:prstGeom prst="rect">
              <a:avLst/>
            </a:prstGeom>
          </p:spPr>
        </p:pic>
        <p:pic>
          <p:nvPicPr>
            <p:cNvPr id="23" name="图片 22" descr="6e67f28900189a5ac4d3e82c0b48b8db">
              <a:extLst>
                <a:ext uri="{FF2B5EF4-FFF2-40B4-BE49-F238E27FC236}">
                  <a16:creationId xmlns:a16="http://schemas.microsoft.com/office/drawing/2014/main" id="{B1B5F09A-9557-47AD-9196-2B31B1801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824" y="1327696"/>
              <a:ext cx="519780" cy="519780"/>
            </a:xfrm>
            <a:prstGeom prst="rect">
              <a:avLst/>
            </a:prstGeom>
          </p:spPr>
        </p:pic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7024AFA-DF8B-4A4A-BBBC-FCCB360602A2}"/>
              </a:ext>
            </a:extLst>
          </p:cNvPr>
          <p:cNvGrpSpPr/>
          <p:nvPr/>
        </p:nvGrpSpPr>
        <p:grpSpPr>
          <a:xfrm>
            <a:off x="1668062" y="2250650"/>
            <a:ext cx="9212693" cy="1447203"/>
            <a:chOff x="2469573" y="2250649"/>
            <a:chExt cx="9212693" cy="1447203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CF0C251-B4CB-40C6-9954-F807B8F93094}"/>
                </a:ext>
              </a:extLst>
            </p:cNvPr>
            <p:cNvGrpSpPr/>
            <p:nvPr/>
          </p:nvGrpSpPr>
          <p:grpSpPr>
            <a:xfrm>
              <a:off x="2469573" y="2250649"/>
              <a:ext cx="7747350" cy="1447203"/>
              <a:chOff x="2839028" y="2084395"/>
              <a:chExt cx="7747350" cy="1447203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30960B57-1681-4D69-A5BF-AABE5CBAE0E0}"/>
                  </a:ext>
                </a:extLst>
              </p:cNvPr>
              <p:cNvGrpSpPr/>
              <p:nvPr/>
            </p:nvGrpSpPr>
            <p:grpSpPr>
              <a:xfrm>
                <a:off x="2839028" y="2084395"/>
                <a:ext cx="1706417" cy="1403927"/>
                <a:chOff x="2336800" y="2854037"/>
                <a:chExt cx="1706417" cy="1403927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A314A891-D1C1-40D7-9427-D8190193666E}"/>
                    </a:ext>
                  </a:extLst>
                </p:cNvPr>
                <p:cNvSpPr/>
                <p:nvPr/>
              </p:nvSpPr>
              <p:spPr>
                <a:xfrm>
                  <a:off x="2336800" y="285403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C703D"/>
                    </a:solidFill>
                  </a:endParaRPr>
                </a:p>
              </p:txBody>
            </p:sp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D75F07C5-CFFD-43A0-8781-3040CF5B6037}"/>
                    </a:ext>
                  </a:extLst>
                </p:cNvPr>
                <p:cNvSpPr txBox="1"/>
                <p:nvPr/>
              </p:nvSpPr>
              <p:spPr>
                <a:xfrm>
                  <a:off x="2463799" y="2894280"/>
                  <a:ext cx="157941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端</a:t>
                  </a:r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9A32AB3A-74E6-4E57-B0BE-E8B81620AD1E}"/>
                  </a:ext>
                </a:extLst>
              </p:cNvPr>
              <p:cNvGrpSpPr/>
              <p:nvPr/>
            </p:nvGrpSpPr>
            <p:grpSpPr>
              <a:xfrm>
                <a:off x="5805632" y="2084395"/>
                <a:ext cx="1782617" cy="1403927"/>
                <a:chOff x="5853544" y="2373745"/>
                <a:chExt cx="1782617" cy="1403927"/>
              </a:xfrm>
            </p:grpSpPr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B277047D-8954-4CBD-A2DA-D4828BEC7D16}"/>
                    </a:ext>
                  </a:extLst>
                </p:cNvPr>
                <p:cNvSpPr/>
                <p:nvPr/>
              </p:nvSpPr>
              <p:spPr>
                <a:xfrm>
                  <a:off x="5853544" y="237374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3DE5810F-8F36-4699-B630-3D362E32B727}"/>
                    </a:ext>
                  </a:extLst>
                </p:cNvPr>
                <p:cNvSpPr txBox="1"/>
                <p:nvPr/>
              </p:nvSpPr>
              <p:spPr>
                <a:xfrm>
                  <a:off x="5994400" y="2396323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节</a:t>
                  </a:r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C0C0A9CC-13E8-4012-AC2A-F1CF6B47F877}"/>
                  </a:ext>
                </a:extLst>
              </p:cNvPr>
              <p:cNvGrpSpPr/>
              <p:nvPr/>
            </p:nvGrpSpPr>
            <p:grpSpPr>
              <a:xfrm>
                <a:off x="4284230" y="2127671"/>
                <a:ext cx="1760039" cy="1403927"/>
                <a:chOff x="4070927" y="2293257"/>
                <a:chExt cx="1760039" cy="1403927"/>
              </a:xfrm>
            </p:grpSpPr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17C50962-C74D-4E9C-B9FC-8C3588F02B0A}"/>
                    </a:ext>
                  </a:extLst>
                </p:cNvPr>
                <p:cNvSpPr/>
                <p:nvPr/>
              </p:nvSpPr>
              <p:spPr>
                <a:xfrm>
                  <a:off x="4070927" y="229325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5BB66064-EDDC-4590-B309-7EC8973691B8}"/>
                    </a:ext>
                  </a:extLst>
                </p:cNvPr>
                <p:cNvSpPr txBox="1"/>
                <p:nvPr/>
              </p:nvSpPr>
              <p:spPr>
                <a:xfrm>
                  <a:off x="4189205" y="2306426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午</a:t>
                  </a:r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610CCC84-2993-4A39-A7EB-BEE9AD13BA3B}"/>
                  </a:ext>
                </a:extLst>
              </p:cNvPr>
              <p:cNvGrpSpPr/>
              <p:nvPr/>
            </p:nvGrpSpPr>
            <p:grpSpPr>
              <a:xfrm>
                <a:off x="7327034" y="2084395"/>
                <a:ext cx="1771715" cy="1403927"/>
                <a:chOff x="6857997" y="3943405"/>
                <a:chExt cx="1771715" cy="1403927"/>
              </a:xfrm>
            </p:grpSpPr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B66EDD3A-7474-4C9B-8927-FEAA54B7D3C5}"/>
                    </a:ext>
                  </a:extLst>
                </p:cNvPr>
                <p:cNvSpPr/>
                <p:nvPr/>
              </p:nvSpPr>
              <p:spPr>
                <a:xfrm>
                  <a:off x="6857997" y="394340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A8098185-1581-49FB-A250-930853623589}"/>
                    </a:ext>
                  </a:extLst>
                </p:cNvPr>
                <p:cNvSpPr txBox="1"/>
                <p:nvPr/>
              </p:nvSpPr>
              <p:spPr>
                <a:xfrm>
                  <a:off x="6987951" y="3967448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的</a:t>
                  </a:r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E05DEE5D-6D75-439A-BA29-E979CA9F593C}"/>
                  </a:ext>
                </a:extLst>
              </p:cNvPr>
              <p:cNvGrpSpPr/>
              <p:nvPr/>
            </p:nvGrpSpPr>
            <p:grpSpPr>
              <a:xfrm>
                <a:off x="8814955" y="2084395"/>
                <a:ext cx="1771423" cy="1403927"/>
                <a:chOff x="8814955" y="2084395"/>
                <a:chExt cx="1771423" cy="1403927"/>
              </a:xfrm>
            </p:grpSpPr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8BE48BB4-F7DB-4C58-B76D-534942B8DE5C}"/>
                    </a:ext>
                  </a:extLst>
                </p:cNvPr>
                <p:cNvSpPr/>
                <p:nvPr/>
              </p:nvSpPr>
              <p:spPr>
                <a:xfrm>
                  <a:off x="8814955" y="208439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F5F0250B-BA6C-488A-B22E-B8F79A59BB6A}"/>
                    </a:ext>
                  </a:extLst>
                </p:cNvPr>
                <p:cNvSpPr txBox="1"/>
                <p:nvPr/>
              </p:nvSpPr>
              <p:spPr>
                <a:xfrm>
                  <a:off x="8944617" y="2113349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诗</a:t>
                  </a:r>
                </a:p>
              </p:txBody>
            </p:sp>
          </p:grpSp>
        </p:grp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8EBECA5-FC7D-498E-B2BB-D56C6E5E8035}"/>
                </a:ext>
              </a:extLst>
            </p:cNvPr>
            <p:cNvSpPr/>
            <p:nvPr/>
          </p:nvSpPr>
          <p:spPr>
            <a:xfrm>
              <a:off x="9933421" y="2250649"/>
              <a:ext cx="1403927" cy="1403927"/>
            </a:xfrm>
            <a:prstGeom prst="ellipse">
              <a:avLst/>
            </a:prstGeom>
            <a:solidFill>
              <a:srgbClr val="0C7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8C78C16-7A5F-4C93-9962-7E57CA56E977}"/>
                </a:ext>
              </a:extLst>
            </p:cNvPr>
            <p:cNvSpPr txBox="1"/>
            <p:nvPr/>
          </p:nvSpPr>
          <p:spPr>
            <a:xfrm>
              <a:off x="10040505" y="2279603"/>
              <a:ext cx="1641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歌</a:t>
              </a:r>
            </a:p>
          </p:txBody>
        </p: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612F6549-5991-461D-B14F-125E9CE8F3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119" y="3945724"/>
            <a:ext cx="4617007" cy="490810"/>
          </a:xfrm>
          <a:prstGeom prst="rect">
            <a:avLst/>
          </a:prstGeom>
        </p:spPr>
      </p:pic>
      <p:pic>
        <p:nvPicPr>
          <p:cNvPr id="47" name="图片 46" descr="6e67f28900189a5ac4d3e82c0b48b8db">
            <a:extLst>
              <a:ext uri="{FF2B5EF4-FFF2-40B4-BE49-F238E27FC236}">
                <a16:creationId xmlns:a16="http://schemas.microsoft.com/office/drawing/2014/main" id="{100B6479-FC94-47C7-92A4-140A5506A1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331" y="3699733"/>
            <a:ext cx="967158" cy="967158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CEF8CB91-BA75-4FA0-AFCB-EB89B0F35A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54FD0EFE-B7B2-40C4-B90D-64BD7AEFFE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E4BD24E7-ACE6-46C1-BADC-0F4D7D9D11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5A85B6FB-FC13-4B55-A025-3A63F1C838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6626E2C2-F44B-48C2-9505-17C4A8C0B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383" y="4650261"/>
            <a:ext cx="4239892" cy="21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4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2029181-A4AE-4AC3-827A-BF3D72528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88" y="2144351"/>
            <a:ext cx="4983834" cy="3759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67D8DF-AD02-4DF4-957E-DCA55B923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462" y="962541"/>
            <a:ext cx="4983834" cy="37592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E6D1D1A-278F-4D1C-8CB1-E94C566CCFE0}"/>
              </a:ext>
            </a:extLst>
          </p:cNvPr>
          <p:cNvSpPr/>
          <p:nvPr/>
        </p:nvSpPr>
        <p:spPr>
          <a:xfrm>
            <a:off x="5700889" y="1738489"/>
            <a:ext cx="6491111" cy="1907822"/>
          </a:xfrm>
          <a:prstGeom prst="rect">
            <a:avLst/>
          </a:prstGeom>
          <a:solidFill>
            <a:srgbClr val="0C703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9">
            <a:extLst>
              <a:ext uri="{FF2B5EF4-FFF2-40B4-BE49-F238E27FC236}">
                <a16:creationId xmlns:a16="http://schemas.microsoft.com/office/drawing/2014/main" id="{13A87ADD-8985-4C40-B521-4C730FBBEEB3}"/>
              </a:ext>
            </a:extLst>
          </p:cNvPr>
          <p:cNvSpPr txBox="1"/>
          <p:nvPr/>
        </p:nvSpPr>
        <p:spPr>
          <a:xfrm>
            <a:off x="6327468" y="1929306"/>
            <a:ext cx="5237952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28434">
              <a:lnSpc>
                <a:spcPct val="150000"/>
              </a:lnSpc>
              <a:defRPr/>
            </a:pP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rPr>
              <a:t>在春秋之前端午节是祛病防疫的节日，后因爱国诗人屈原在此日殉国明志而演变成中国汉族人民祭奠屈原 以及缅怀华夏民族高洁情怀的节日。</a:t>
            </a:r>
            <a:endParaRPr lang="en-US" sz="16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ontserrat Light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CF8271-9BB6-4D66-B370-2E320142DB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44BD60A-2762-4824-AFBA-4AC3819A57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9319A8-57D5-43D4-9E17-7FC18EEB4C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3F3AC1A-F5D5-4815-97B0-AED3CF3873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B8BE96C-D47C-455A-A078-A4573392350F}"/>
              </a:ext>
            </a:extLst>
          </p:cNvPr>
          <p:cNvGrpSpPr/>
          <p:nvPr/>
        </p:nvGrpSpPr>
        <p:grpSpPr>
          <a:xfrm>
            <a:off x="1839869" y="2775287"/>
            <a:ext cx="4248384" cy="3122157"/>
            <a:chOff x="6288852" y="3352799"/>
            <a:chExt cx="4248384" cy="3122157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866A64C4-0A58-4093-9B9D-26D397637D22}"/>
                </a:ext>
              </a:extLst>
            </p:cNvPr>
            <p:cNvGrpSpPr/>
            <p:nvPr/>
          </p:nvGrpSpPr>
          <p:grpSpPr>
            <a:xfrm>
              <a:off x="6288852" y="3352799"/>
              <a:ext cx="4248384" cy="3122157"/>
              <a:chOff x="2641599" y="3065567"/>
              <a:chExt cx="6908800" cy="3016667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D35CA38-CC9C-4CFC-9AE1-27D729F17236}"/>
                  </a:ext>
                </a:extLst>
              </p:cNvPr>
              <p:cNvSpPr/>
              <p:nvPr/>
            </p:nvSpPr>
            <p:spPr>
              <a:xfrm>
                <a:off x="2641599" y="3065567"/>
                <a:ext cx="6908800" cy="30166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1F8F396-05FB-4157-B888-F7E68B4F977A}"/>
                  </a:ext>
                </a:extLst>
              </p:cNvPr>
              <p:cNvSpPr/>
              <p:nvPr/>
            </p:nvSpPr>
            <p:spPr>
              <a:xfrm>
                <a:off x="4216338" y="3377168"/>
                <a:ext cx="4504607" cy="2393466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端午节起源于中国，是古代吴越地区（长江中下游及以南一带）崇拜龙图腾的部族举行图腾祭祀的节日，在农历五月初五以龙舟竞渡形式举行部落图腾祭祀的习俗之说。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B36412C-EDED-47A6-8D2E-25F917EA5041}"/>
                  </a:ext>
                </a:extLst>
              </p:cNvPr>
              <p:cNvSpPr/>
              <p:nvPr/>
            </p:nvSpPr>
            <p:spPr>
              <a:xfrm>
                <a:off x="2793999" y="3194757"/>
                <a:ext cx="6541912" cy="2765776"/>
              </a:xfrm>
              <a:prstGeom prst="rect">
                <a:avLst/>
              </a:prstGeom>
              <a:noFill/>
              <a:ln w="28575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0" name="图片 9" descr="6e67f28900189a5ac4d3e82c0b48b8db">
              <a:extLst>
                <a:ext uri="{FF2B5EF4-FFF2-40B4-BE49-F238E27FC236}">
                  <a16:creationId xmlns:a16="http://schemas.microsoft.com/office/drawing/2014/main" id="{71303658-61F3-447F-9B97-41FD75D98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6187" y="5222459"/>
              <a:ext cx="967158" cy="967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283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AEAB27-7411-41A9-87AC-CE57B596E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55955"/>
            <a:ext cx="12192000" cy="171297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1AE9819-DCD7-4CEA-BD04-328DE75852AA}"/>
              </a:ext>
            </a:extLst>
          </p:cNvPr>
          <p:cNvGrpSpPr/>
          <p:nvPr/>
        </p:nvGrpSpPr>
        <p:grpSpPr>
          <a:xfrm>
            <a:off x="1770207" y="1182217"/>
            <a:ext cx="2084949" cy="5238046"/>
            <a:chOff x="3896879" y="3065567"/>
            <a:chExt cx="5126168" cy="301666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7850796-8534-4238-AB7C-26053E9247AB}"/>
                </a:ext>
              </a:extLst>
            </p:cNvPr>
            <p:cNvSpPr/>
            <p:nvPr/>
          </p:nvSpPr>
          <p:spPr>
            <a:xfrm>
              <a:off x="4859725" y="3065567"/>
              <a:ext cx="4163322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02017D3-16B2-4418-9783-01282DC6745D}"/>
                </a:ext>
              </a:extLst>
            </p:cNvPr>
            <p:cNvSpPr/>
            <p:nvPr/>
          </p:nvSpPr>
          <p:spPr>
            <a:xfrm>
              <a:off x="3896879" y="3377168"/>
              <a:ext cx="4824066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EDF5E06-04C4-4833-AF39-3F38D44479B7}"/>
                </a:ext>
              </a:extLst>
            </p:cNvPr>
            <p:cNvSpPr/>
            <p:nvPr/>
          </p:nvSpPr>
          <p:spPr>
            <a:xfrm>
              <a:off x="5054013" y="3194757"/>
              <a:ext cx="366693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61F807D-2E52-4724-A3F7-56D213D03DE3}"/>
              </a:ext>
            </a:extLst>
          </p:cNvPr>
          <p:cNvGrpSpPr/>
          <p:nvPr/>
        </p:nvGrpSpPr>
        <p:grpSpPr>
          <a:xfrm>
            <a:off x="4372296" y="1182217"/>
            <a:ext cx="2084949" cy="5238046"/>
            <a:chOff x="3896879" y="3065567"/>
            <a:chExt cx="5126168" cy="301666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CB2045B-20C5-48E3-BDC9-AF4D7B50A456}"/>
                </a:ext>
              </a:extLst>
            </p:cNvPr>
            <p:cNvSpPr/>
            <p:nvPr/>
          </p:nvSpPr>
          <p:spPr>
            <a:xfrm>
              <a:off x="4859725" y="3065567"/>
              <a:ext cx="4163322" cy="3016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BDE9E0C-31E8-4819-9FD8-D2BBAAE56F4A}"/>
                </a:ext>
              </a:extLst>
            </p:cNvPr>
            <p:cNvSpPr/>
            <p:nvPr/>
          </p:nvSpPr>
          <p:spPr>
            <a:xfrm>
              <a:off x="3896879" y="3377168"/>
              <a:ext cx="4824066" cy="2393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端午节起源于中国，是古代吴越地区（长江中下游及以南一带）崇拜龙图腾的部族举行图腾祭祀的节日，在农历五月初五以龙舟竞渡形式举行部落图腾祭祀的习俗之说。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398B746-2A30-4E1A-B6D7-149E40561C1B}"/>
                </a:ext>
              </a:extLst>
            </p:cNvPr>
            <p:cNvSpPr/>
            <p:nvPr/>
          </p:nvSpPr>
          <p:spPr>
            <a:xfrm>
              <a:off x="5054013" y="3194757"/>
              <a:ext cx="3666932" cy="2765776"/>
            </a:xfrm>
            <a:prstGeom prst="rect">
              <a:avLst/>
            </a:prstGeom>
            <a:noFill/>
            <a:ln w="28575">
              <a:solidFill>
                <a:srgbClr val="0C7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9B6F507-86BD-47B4-9988-E78B0B8BAF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35DCE2A-EBE7-41E8-8048-98C3913576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119" y="3555835"/>
            <a:ext cx="4617007" cy="4908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6F05E7C-A09F-43BC-B795-48BECFE770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383" y="4650261"/>
            <a:ext cx="4239892" cy="21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8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00053AC8-B3F1-4143-A921-B2D690301B79}"/>
              </a:ext>
            </a:extLst>
          </p:cNvPr>
          <p:cNvGrpSpPr/>
          <p:nvPr/>
        </p:nvGrpSpPr>
        <p:grpSpPr>
          <a:xfrm>
            <a:off x="2841315" y="1070694"/>
            <a:ext cx="6541685" cy="5036138"/>
            <a:chOff x="3304160" y="1194871"/>
            <a:chExt cx="6541685" cy="5036138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F89A264-A76D-4A45-8E5B-EF902F28E4C3}"/>
                </a:ext>
              </a:extLst>
            </p:cNvPr>
            <p:cNvGrpSpPr/>
            <p:nvPr/>
          </p:nvGrpSpPr>
          <p:grpSpPr>
            <a:xfrm>
              <a:off x="3304160" y="2004183"/>
              <a:ext cx="1119879" cy="4188050"/>
              <a:chOff x="4805815" y="3083817"/>
              <a:chExt cx="4163322" cy="3016667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5E14F1E-CC96-435B-B936-E83544A2C5CF}"/>
                  </a:ext>
                </a:extLst>
              </p:cNvPr>
              <p:cNvSpPr/>
              <p:nvPr/>
            </p:nvSpPr>
            <p:spPr>
              <a:xfrm>
                <a:off x="4805815" y="3083817"/>
                <a:ext cx="4163322" cy="30166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746A9B4-932C-4AD2-A7AD-58E1C5A1C08E}"/>
                  </a:ext>
                </a:extLst>
              </p:cNvPr>
              <p:cNvSpPr/>
              <p:nvPr/>
            </p:nvSpPr>
            <p:spPr>
              <a:xfrm>
                <a:off x="5202507" y="3377168"/>
                <a:ext cx="3518436" cy="2393466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spc="6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端午节起源于中国，是古代吴越地区（长江中下游及以南一带）崇拜龙图腾的部族。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91D2A5D-E726-4010-A328-30507C69E020}"/>
                  </a:ext>
                </a:extLst>
              </p:cNvPr>
              <p:cNvSpPr/>
              <p:nvPr/>
            </p:nvSpPr>
            <p:spPr>
              <a:xfrm>
                <a:off x="5054013" y="3194757"/>
                <a:ext cx="3666932" cy="2765776"/>
              </a:xfrm>
              <a:prstGeom prst="rect">
                <a:avLst/>
              </a:prstGeom>
              <a:noFill/>
              <a:ln w="28575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A91A6C6C-22CD-4F4E-938B-4E8A47D0A8C0}"/>
                </a:ext>
              </a:extLst>
            </p:cNvPr>
            <p:cNvGrpSpPr/>
            <p:nvPr/>
          </p:nvGrpSpPr>
          <p:grpSpPr>
            <a:xfrm>
              <a:off x="3541054" y="1198212"/>
              <a:ext cx="694135" cy="691203"/>
              <a:chOff x="3857143" y="4630034"/>
              <a:chExt cx="694135" cy="691203"/>
            </a:xfrm>
          </p:grpSpPr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057A6E13-82D4-4BDC-AAAB-68E24B8F09AA}"/>
                  </a:ext>
                </a:extLst>
              </p:cNvPr>
              <p:cNvSpPr/>
              <p:nvPr/>
            </p:nvSpPr>
            <p:spPr>
              <a:xfrm>
                <a:off x="3857143" y="4630034"/>
                <a:ext cx="694135" cy="691203"/>
              </a:xfrm>
              <a:prstGeom prst="ellipse">
                <a:avLst/>
              </a:prstGeom>
              <a:noFill/>
              <a:ln w="6350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B6165C3-556B-4B1C-A14B-960BC5B1C871}"/>
                  </a:ext>
                </a:extLst>
              </p:cNvPr>
              <p:cNvSpPr txBox="1"/>
              <p:nvPr/>
            </p:nvSpPr>
            <p:spPr>
              <a:xfrm>
                <a:off x="3963936" y="4744802"/>
                <a:ext cx="4325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壹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3E4ACF1-EF57-446F-AAB2-0D1E18850E10}"/>
                </a:ext>
              </a:extLst>
            </p:cNvPr>
            <p:cNvGrpSpPr/>
            <p:nvPr/>
          </p:nvGrpSpPr>
          <p:grpSpPr>
            <a:xfrm>
              <a:off x="5377945" y="1194871"/>
              <a:ext cx="694135" cy="691203"/>
              <a:chOff x="3857143" y="4630034"/>
              <a:chExt cx="694135" cy="691203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774CF1A-8A14-4DC7-B20B-279FCFA39901}"/>
                  </a:ext>
                </a:extLst>
              </p:cNvPr>
              <p:cNvSpPr/>
              <p:nvPr/>
            </p:nvSpPr>
            <p:spPr>
              <a:xfrm>
                <a:off x="3857143" y="4630034"/>
                <a:ext cx="694135" cy="691203"/>
              </a:xfrm>
              <a:prstGeom prst="ellipse">
                <a:avLst/>
              </a:prstGeom>
              <a:noFill/>
              <a:ln w="6350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2EFC0AA-5FB8-469E-A503-EE305AA52590}"/>
                  </a:ext>
                </a:extLst>
              </p:cNvPr>
              <p:cNvSpPr txBox="1"/>
              <p:nvPr/>
            </p:nvSpPr>
            <p:spPr>
              <a:xfrm>
                <a:off x="3963936" y="4744802"/>
                <a:ext cx="4325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贰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B66B44A-38AA-46AA-9325-88B8269DFF51}"/>
                </a:ext>
              </a:extLst>
            </p:cNvPr>
            <p:cNvGrpSpPr/>
            <p:nvPr/>
          </p:nvGrpSpPr>
          <p:grpSpPr>
            <a:xfrm>
              <a:off x="7101948" y="1218699"/>
              <a:ext cx="694135" cy="691203"/>
              <a:chOff x="3857143" y="4630034"/>
              <a:chExt cx="694135" cy="691203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4336F031-FFA5-412E-85AC-C2F8D851BF3C}"/>
                  </a:ext>
                </a:extLst>
              </p:cNvPr>
              <p:cNvSpPr/>
              <p:nvPr/>
            </p:nvSpPr>
            <p:spPr>
              <a:xfrm>
                <a:off x="3857143" y="4630034"/>
                <a:ext cx="694135" cy="691203"/>
              </a:xfrm>
              <a:prstGeom prst="ellipse">
                <a:avLst/>
              </a:prstGeom>
              <a:noFill/>
              <a:ln w="6350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5807BBC-33D4-454E-A516-0343470B709D}"/>
                  </a:ext>
                </a:extLst>
              </p:cNvPr>
              <p:cNvSpPr txBox="1"/>
              <p:nvPr/>
            </p:nvSpPr>
            <p:spPr>
              <a:xfrm>
                <a:off x="3963936" y="4744802"/>
                <a:ext cx="4325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叁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FDAEFED-C3A9-44CB-9FD8-3F882CD082C4}"/>
                </a:ext>
              </a:extLst>
            </p:cNvPr>
            <p:cNvGrpSpPr/>
            <p:nvPr/>
          </p:nvGrpSpPr>
          <p:grpSpPr>
            <a:xfrm>
              <a:off x="8938839" y="1226560"/>
              <a:ext cx="694135" cy="691203"/>
              <a:chOff x="3857143" y="4630034"/>
              <a:chExt cx="694135" cy="691203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965D9209-B0D6-42C6-95D0-513B8644E0FA}"/>
                  </a:ext>
                </a:extLst>
              </p:cNvPr>
              <p:cNvSpPr/>
              <p:nvPr/>
            </p:nvSpPr>
            <p:spPr>
              <a:xfrm>
                <a:off x="3857143" y="4630034"/>
                <a:ext cx="694135" cy="691203"/>
              </a:xfrm>
              <a:prstGeom prst="ellipse">
                <a:avLst/>
              </a:prstGeom>
              <a:noFill/>
              <a:ln w="6350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4DEDA2F-3950-481A-B337-7C63833C44A1}"/>
                  </a:ext>
                </a:extLst>
              </p:cNvPr>
              <p:cNvSpPr txBox="1"/>
              <p:nvPr/>
            </p:nvSpPr>
            <p:spPr>
              <a:xfrm>
                <a:off x="3963936" y="4744802"/>
                <a:ext cx="4325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肆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B4780A4-E34D-48CE-B5E0-21F71A73C760}"/>
                </a:ext>
              </a:extLst>
            </p:cNvPr>
            <p:cNvGrpSpPr/>
            <p:nvPr/>
          </p:nvGrpSpPr>
          <p:grpSpPr>
            <a:xfrm>
              <a:off x="5165072" y="2042959"/>
              <a:ext cx="1119879" cy="4188050"/>
              <a:chOff x="4805815" y="3083817"/>
              <a:chExt cx="4163322" cy="3016667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EBA1FE9-6206-4588-A745-F6E656BEBCEF}"/>
                  </a:ext>
                </a:extLst>
              </p:cNvPr>
              <p:cNvSpPr/>
              <p:nvPr/>
            </p:nvSpPr>
            <p:spPr>
              <a:xfrm>
                <a:off x="4805815" y="3083817"/>
                <a:ext cx="4163322" cy="30166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3BA302A7-6B1F-4742-A454-3693156C5F49}"/>
                  </a:ext>
                </a:extLst>
              </p:cNvPr>
              <p:cNvSpPr/>
              <p:nvPr/>
            </p:nvSpPr>
            <p:spPr>
              <a:xfrm>
                <a:off x="5202507" y="3377168"/>
                <a:ext cx="3518436" cy="2393466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spc="6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端午节起源于中国，是古代吴越地区（长江中下游及以南一带）崇拜龙图腾的部族。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CFF60A9-2E73-4392-8641-36AC401A92D1}"/>
                  </a:ext>
                </a:extLst>
              </p:cNvPr>
              <p:cNvSpPr/>
              <p:nvPr/>
            </p:nvSpPr>
            <p:spPr>
              <a:xfrm>
                <a:off x="5054013" y="3194757"/>
                <a:ext cx="3666932" cy="2765776"/>
              </a:xfrm>
              <a:prstGeom prst="rect">
                <a:avLst/>
              </a:prstGeom>
              <a:noFill/>
              <a:ln w="28575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6E77F73-701E-45B2-9A1B-08D455A28A29}"/>
                </a:ext>
              </a:extLst>
            </p:cNvPr>
            <p:cNvGrpSpPr/>
            <p:nvPr/>
          </p:nvGrpSpPr>
          <p:grpSpPr>
            <a:xfrm>
              <a:off x="6884216" y="1992827"/>
              <a:ext cx="1119879" cy="4188050"/>
              <a:chOff x="4805815" y="3083817"/>
              <a:chExt cx="4163322" cy="3016667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003157B-A04E-48DF-8F39-DC0B470CFCBD}"/>
                  </a:ext>
                </a:extLst>
              </p:cNvPr>
              <p:cNvSpPr/>
              <p:nvPr/>
            </p:nvSpPr>
            <p:spPr>
              <a:xfrm>
                <a:off x="4805815" y="3083817"/>
                <a:ext cx="4163322" cy="30166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4015922-CAE7-4B5E-8885-C3905C7DA895}"/>
                  </a:ext>
                </a:extLst>
              </p:cNvPr>
              <p:cNvSpPr/>
              <p:nvPr/>
            </p:nvSpPr>
            <p:spPr>
              <a:xfrm>
                <a:off x="5202507" y="3377168"/>
                <a:ext cx="3518436" cy="2393466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spc="6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端午节起源于中国，是古代吴越地区（长江中下游及以南一带）崇拜龙图腾的部族。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D47D8862-8363-48BB-ABEB-64A62E83BF35}"/>
                  </a:ext>
                </a:extLst>
              </p:cNvPr>
              <p:cNvSpPr/>
              <p:nvPr/>
            </p:nvSpPr>
            <p:spPr>
              <a:xfrm>
                <a:off x="5054013" y="3194757"/>
                <a:ext cx="3666932" cy="2765776"/>
              </a:xfrm>
              <a:prstGeom prst="rect">
                <a:avLst/>
              </a:prstGeom>
              <a:noFill/>
              <a:ln w="28575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52B4484-7388-425C-B512-0580B422E3A4}"/>
                </a:ext>
              </a:extLst>
            </p:cNvPr>
            <p:cNvGrpSpPr/>
            <p:nvPr/>
          </p:nvGrpSpPr>
          <p:grpSpPr>
            <a:xfrm>
              <a:off x="8725966" y="1994308"/>
              <a:ext cx="1119879" cy="4188050"/>
              <a:chOff x="4805815" y="3083817"/>
              <a:chExt cx="4163322" cy="3016667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21DC258-04A7-4080-8D03-ED2E68BB2B0E}"/>
                  </a:ext>
                </a:extLst>
              </p:cNvPr>
              <p:cNvSpPr/>
              <p:nvPr/>
            </p:nvSpPr>
            <p:spPr>
              <a:xfrm>
                <a:off x="4805815" y="3083817"/>
                <a:ext cx="4163322" cy="30166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F473F8F8-DDBD-43D7-A95B-21E14FD5ADE1}"/>
                  </a:ext>
                </a:extLst>
              </p:cNvPr>
              <p:cNvSpPr/>
              <p:nvPr/>
            </p:nvSpPr>
            <p:spPr>
              <a:xfrm>
                <a:off x="5202507" y="3377168"/>
                <a:ext cx="3518436" cy="2393466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spc="600" dirty="0">
                    <a:solidFill>
                      <a:srgbClr val="0C70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端午节起源于中国，是古代吴越地区（长江中下游及以南一带）崇拜龙图腾的部族。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435F703B-2576-47BB-AE6D-5DEC10377A85}"/>
                  </a:ext>
                </a:extLst>
              </p:cNvPr>
              <p:cNvSpPr/>
              <p:nvPr/>
            </p:nvSpPr>
            <p:spPr>
              <a:xfrm>
                <a:off x="5054013" y="3194757"/>
                <a:ext cx="3666932" cy="2765776"/>
              </a:xfrm>
              <a:prstGeom prst="rect">
                <a:avLst/>
              </a:prstGeom>
              <a:noFill/>
              <a:ln w="28575">
                <a:solidFill>
                  <a:srgbClr val="0C7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8FCD435D-42A3-48D4-8F13-2BCB88B64C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64EC3B0-91CB-47FE-845E-E83F80DDA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8236F0D-D2A9-4D96-9A54-18D83F85EB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9762" y="3172178"/>
            <a:ext cx="2486807" cy="323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71AB9AF-3616-43C5-AB9D-D2DC66E2F3EB}"/>
              </a:ext>
            </a:extLst>
          </p:cNvPr>
          <p:cNvSpPr/>
          <p:nvPr/>
        </p:nvSpPr>
        <p:spPr>
          <a:xfrm>
            <a:off x="1218138" y="124178"/>
            <a:ext cx="5913761" cy="5345085"/>
          </a:xfrm>
          <a:prstGeom prst="rect">
            <a:avLst/>
          </a:prstGeo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04CC33-17E2-4A95-B560-8A5B70CCE1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59" b="78535" l="9971" r="98726">
                        <a14:foregroundMark x1="46652" y1="29412" x2="46215" y2="39663"/>
                        <a14:foregroundMark x1="46215" y1="39663" x2="46215" y2="39663"/>
                        <a14:foregroundMark x1="70015" y1="34434" x2="75328" y2="48916"/>
                        <a14:foregroundMark x1="68959" y1="32233" x2="72962" y2="35982"/>
                        <a14:foregroundMark x1="72962" y1="35982" x2="82132" y2="54317"/>
                        <a14:foregroundMark x1="43450" y1="25181" x2="49236" y2="25559"/>
                        <a14:foregroundMark x1="49236" y1="25559" x2="53384" y2="33230"/>
                        <a14:foregroundMark x1="53384" y1="33230" x2="53457" y2="33230"/>
                        <a14:foregroundMark x1="93413" y1="42862" x2="89811" y2="44100"/>
                        <a14:foregroundMark x1="93632" y1="54317" x2="96725" y2="58686"/>
                        <a14:foregroundMark x1="96725" y1="58686" x2="98071" y2="63330"/>
                        <a14:foregroundMark x1="98071" y1="63330" x2="95961" y2="66976"/>
                        <a14:foregroundMark x1="95961" y1="66976" x2="93850" y2="66976"/>
                        <a14:foregroundMark x1="15611" y1="50912" x2="13064" y2="51531"/>
                        <a14:foregroundMark x1="96616" y1="41073" x2="98726" y2="41073"/>
                        <a14:foregroundMark x1="12846" y1="51531" x2="10735" y2="52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779" b="15123"/>
          <a:stretch/>
        </p:blipFill>
        <p:spPr>
          <a:xfrm>
            <a:off x="7528675" y="3923996"/>
            <a:ext cx="4710216" cy="314401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3C061D2-9C00-4E40-8ADF-E20B80E2D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33" y="-92616"/>
            <a:ext cx="2860722" cy="384675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C0459C-22D6-4347-BE6F-8EC166FF85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38BE663-8836-4227-AF99-248DA22441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2E375EA-E4F8-4D10-A32C-FE546B3BFE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772D5DDB-9080-48B8-91D9-372F7BD1D568}"/>
              </a:ext>
            </a:extLst>
          </p:cNvPr>
          <p:cNvSpPr txBox="1"/>
          <p:nvPr/>
        </p:nvSpPr>
        <p:spPr>
          <a:xfrm>
            <a:off x="4107411" y="4878575"/>
            <a:ext cx="395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端午节文化介绍</a:t>
            </a:r>
            <a:r>
              <a:rPr lang="en-US" altLang="zh-CN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pc="600" dirty="0">
              <a:solidFill>
                <a:srgbClr val="0C70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6e67f28900189a5ac4d3e82c0b48b8db">
            <a:extLst>
              <a:ext uri="{FF2B5EF4-FFF2-40B4-BE49-F238E27FC236}">
                <a16:creationId xmlns:a16="http://schemas.microsoft.com/office/drawing/2014/main" id="{FCF19B13-F9D0-46E9-9CFF-C4D03F56DC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02" y="4753592"/>
            <a:ext cx="755877" cy="75587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DD5ADB3F-1146-4B3F-A805-26CB105217C2}"/>
              </a:ext>
            </a:extLst>
          </p:cNvPr>
          <p:cNvSpPr txBox="1"/>
          <p:nvPr/>
        </p:nvSpPr>
        <p:spPr>
          <a:xfrm>
            <a:off x="3548679" y="2600556"/>
            <a:ext cx="5956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10080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A1FC1747-5A2F-4509-AF4F-76ACFBB940E9}"/>
              </a:ext>
            </a:extLst>
          </p:cNvPr>
          <p:cNvGrpSpPr/>
          <p:nvPr/>
        </p:nvGrpSpPr>
        <p:grpSpPr>
          <a:xfrm>
            <a:off x="701446" y="361243"/>
            <a:ext cx="825694" cy="921787"/>
            <a:chOff x="520824" y="336868"/>
            <a:chExt cx="1353132" cy="151060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552AF23-9CBF-42C4-BAFF-BE09F4867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824" y="336868"/>
              <a:ext cx="1353132" cy="1510607"/>
            </a:xfrm>
            <a:prstGeom prst="rect">
              <a:avLst/>
            </a:prstGeom>
          </p:spPr>
        </p:pic>
        <p:pic>
          <p:nvPicPr>
            <p:cNvPr id="23" name="图片 22" descr="6e67f28900189a5ac4d3e82c0b48b8db">
              <a:extLst>
                <a:ext uri="{FF2B5EF4-FFF2-40B4-BE49-F238E27FC236}">
                  <a16:creationId xmlns:a16="http://schemas.microsoft.com/office/drawing/2014/main" id="{B1B5F09A-9557-47AD-9196-2B31B1801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824" y="1327696"/>
              <a:ext cx="519780" cy="519780"/>
            </a:xfrm>
            <a:prstGeom prst="rect">
              <a:avLst/>
            </a:prstGeom>
          </p:spPr>
        </p:pic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7024AFA-DF8B-4A4A-BBBC-FCCB360602A2}"/>
              </a:ext>
            </a:extLst>
          </p:cNvPr>
          <p:cNvGrpSpPr/>
          <p:nvPr/>
        </p:nvGrpSpPr>
        <p:grpSpPr>
          <a:xfrm>
            <a:off x="1668062" y="2250650"/>
            <a:ext cx="9212693" cy="1447203"/>
            <a:chOff x="2469573" y="2250649"/>
            <a:chExt cx="9212693" cy="1447203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CF0C251-B4CB-40C6-9954-F807B8F93094}"/>
                </a:ext>
              </a:extLst>
            </p:cNvPr>
            <p:cNvGrpSpPr/>
            <p:nvPr/>
          </p:nvGrpSpPr>
          <p:grpSpPr>
            <a:xfrm>
              <a:off x="2469573" y="2250649"/>
              <a:ext cx="7747350" cy="1447203"/>
              <a:chOff x="2839028" y="2084395"/>
              <a:chExt cx="7747350" cy="1447203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30960B57-1681-4D69-A5BF-AABE5CBAE0E0}"/>
                  </a:ext>
                </a:extLst>
              </p:cNvPr>
              <p:cNvGrpSpPr/>
              <p:nvPr/>
            </p:nvGrpSpPr>
            <p:grpSpPr>
              <a:xfrm>
                <a:off x="2839028" y="2084395"/>
                <a:ext cx="1706417" cy="1403927"/>
                <a:chOff x="2336800" y="2854037"/>
                <a:chExt cx="1706417" cy="1403927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A314A891-D1C1-40D7-9427-D8190193666E}"/>
                    </a:ext>
                  </a:extLst>
                </p:cNvPr>
                <p:cNvSpPr/>
                <p:nvPr/>
              </p:nvSpPr>
              <p:spPr>
                <a:xfrm>
                  <a:off x="2336800" y="285403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C703D"/>
                    </a:solidFill>
                  </a:endParaRPr>
                </a:p>
              </p:txBody>
            </p:sp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D75F07C5-CFFD-43A0-8781-3040CF5B6037}"/>
                    </a:ext>
                  </a:extLst>
                </p:cNvPr>
                <p:cNvSpPr txBox="1"/>
                <p:nvPr/>
              </p:nvSpPr>
              <p:spPr>
                <a:xfrm>
                  <a:off x="2463799" y="2894280"/>
                  <a:ext cx="157941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端</a:t>
                  </a:r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9A32AB3A-74E6-4E57-B0BE-E8B81620AD1E}"/>
                  </a:ext>
                </a:extLst>
              </p:cNvPr>
              <p:cNvGrpSpPr/>
              <p:nvPr/>
            </p:nvGrpSpPr>
            <p:grpSpPr>
              <a:xfrm>
                <a:off x="5805632" y="2084395"/>
                <a:ext cx="1782617" cy="1403927"/>
                <a:chOff x="5853544" y="2373745"/>
                <a:chExt cx="1782617" cy="1403927"/>
              </a:xfrm>
            </p:grpSpPr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B277047D-8954-4CBD-A2DA-D4828BEC7D16}"/>
                    </a:ext>
                  </a:extLst>
                </p:cNvPr>
                <p:cNvSpPr/>
                <p:nvPr/>
              </p:nvSpPr>
              <p:spPr>
                <a:xfrm>
                  <a:off x="5853544" y="237374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3DE5810F-8F36-4699-B630-3D362E32B727}"/>
                    </a:ext>
                  </a:extLst>
                </p:cNvPr>
                <p:cNvSpPr txBox="1"/>
                <p:nvPr/>
              </p:nvSpPr>
              <p:spPr>
                <a:xfrm>
                  <a:off x="5994400" y="2396323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节</a:t>
                  </a:r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C0C0A9CC-13E8-4012-AC2A-F1CF6B47F877}"/>
                  </a:ext>
                </a:extLst>
              </p:cNvPr>
              <p:cNvGrpSpPr/>
              <p:nvPr/>
            </p:nvGrpSpPr>
            <p:grpSpPr>
              <a:xfrm>
                <a:off x="4284230" y="2127671"/>
                <a:ext cx="1760039" cy="1403927"/>
                <a:chOff x="4070927" y="2293257"/>
                <a:chExt cx="1760039" cy="1403927"/>
              </a:xfrm>
            </p:grpSpPr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17C50962-C74D-4E9C-B9FC-8C3588F02B0A}"/>
                    </a:ext>
                  </a:extLst>
                </p:cNvPr>
                <p:cNvSpPr/>
                <p:nvPr/>
              </p:nvSpPr>
              <p:spPr>
                <a:xfrm>
                  <a:off x="4070927" y="229325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5BB66064-EDDC-4590-B309-7EC8973691B8}"/>
                    </a:ext>
                  </a:extLst>
                </p:cNvPr>
                <p:cNvSpPr txBox="1"/>
                <p:nvPr/>
              </p:nvSpPr>
              <p:spPr>
                <a:xfrm>
                  <a:off x="4189205" y="2306426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午</a:t>
                  </a:r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610CCC84-2993-4A39-A7EB-BEE9AD13BA3B}"/>
                  </a:ext>
                </a:extLst>
              </p:cNvPr>
              <p:cNvGrpSpPr/>
              <p:nvPr/>
            </p:nvGrpSpPr>
            <p:grpSpPr>
              <a:xfrm>
                <a:off x="7327034" y="2084395"/>
                <a:ext cx="1771715" cy="1403927"/>
                <a:chOff x="6857997" y="3943405"/>
                <a:chExt cx="1771715" cy="1403927"/>
              </a:xfrm>
            </p:grpSpPr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B66EDD3A-7474-4C9B-8927-FEAA54B7D3C5}"/>
                    </a:ext>
                  </a:extLst>
                </p:cNvPr>
                <p:cNvSpPr/>
                <p:nvPr/>
              </p:nvSpPr>
              <p:spPr>
                <a:xfrm>
                  <a:off x="6857997" y="394340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A8098185-1581-49FB-A250-930853623589}"/>
                    </a:ext>
                  </a:extLst>
                </p:cNvPr>
                <p:cNvSpPr txBox="1"/>
                <p:nvPr/>
              </p:nvSpPr>
              <p:spPr>
                <a:xfrm>
                  <a:off x="6987951" y="3967448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的</a:t>
                  </a:r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E05DEE5D-6D75-439A-BA29-E979CA9F593C}"/>
                  </a:ext>
                </a:extLst>
              </p:cNvPr>
              <p:cNvGrpSpPr/>
              <p:nvPr/>
            </p:nvGrpSpPr>
            <p:grpSpPr>
              <a:xfrm>
                <a:off x="8814955" y="2084395"/>
                <a:ext cx="1771423" cy="1403927"/>
                <a:chOff x="8814955" y="2084395"/>
                <a:chExt cx="1771423" cy="1403927"/>
              </a:xfrm>
            </p:grpSpPr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8BE48BB4-F7DB-4C58-B76D-534942B8DE5C}"/>
                    </a:ext>
                  </a:extLst>
                </p:cNvPr>
                <p:cNvSpPr/>
                <p:nvPr/>
              </p:nvSpPr>
              <p:spPr>
                <a:xfrm>
                  <a:off x="8814955" y="208439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F5F0250B-BA6C-488A-B22E-B8F79A59BB6A}"/>
                    </a:ext>
                  </a:extLst>
                </p:cNvPr>
                <p:cNvSpPr txBox="1"/>
                <p:nvPr/>
              </p:nvSpPr>
              <p:spPr>
                <a:xfrm>
                  <a:off x="8944617" y="2113349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由</a:t>
                  </a:r>
                </a:p>
              </p:txBody>
            </p:sp>
          </p:grpSp>
        </p:grp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8EBECA5-FC7D-498E-B2BB-D56C6E5E8035}"/>
                </a:ext>
              </a:extLst>
            </p:cNvPr>
            <p:cNvSpPr/>
            <p:nvPr/>
          </p:nvSpPr>
          <p:spPr>
            <a:xfrm>
              <a:off x="9933421" y="2250649"/>
              <a:ext cx="1403927" cy="1403927"/>
            </a:xfrm>
            <a:prstGeom prst="ellipse">
              <a:avLst/>
            </a:prstGeom>
            <a:solidFill>
              <a:srgbClr val="0C7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8C78C16-7A5F-4C93-9962-7E57CA56E977}"/>
                </a:ext>
              </a:extLst>
            </p:cNvPr>
            <p:cNvSpPr txBox="1"/>
            <p:nvPr/>
          </p:nvSpPr>
          <p:spPr>
            <a:xfrm>
              <a:off x="10040505" y="2279603"/>
              <a:ext cx="1641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来</a:t>
              </a:r>
            </a:p>
          </p:txBody>
        </p: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612F6549-5991-461D-B14F-125E9CE8F3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119" y="3945724"/>
            <a:ext cx="4617007" cy="490810"/>
          </a:xfrm>
          <a:prstGeom prst="rect">
            <a:avLst/>
          </a:prstGeom>
        </p:spPr>
      </p:pic>
      <p:pic>
        <p:nvPicPr>
          <p:cNvPr id="47" name="图片 46" descr="6e67f28900189a5ac4d3e82c0b48b8db">
            <a:extLst>
              <a:ext uri="{FF2B5EF4-FFF2-40B4-BE49-F238E27FC236}">
                <a16:creationId xmlns:a16="http://schemas.microsoft.com/office/drawing/2014/main" id="{100B6479-FC94-47C7-92A4-140A5506A1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331" y="3699733"/>
            <a:ext cx="967158" cy="967158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CEF8CB91-BA75-4FA0-AFCB-EB89B0F35A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54FD0EFE-B7B2-40C4-B90D-64BD7AEFFE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E4BD24E7-ACE6-46C1-BADC-0F4D7D9D11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5A85B6FB-FC13-4B55-A025-3A63F1C838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6626E2C2-F44B-48C2-9505-17C4A8C0B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383" y="4650261"/>
            <a:ext cx="4239892" cy="21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42EBD88-2E2A-4FB4-8FE8-7C7B17C9F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254" y="1538944"/>
            <a:ext cx="5948204" cy="382949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8D9D317-7F23-4B5A-903E-E0E69DBA050C}"/>
              </a:ext>
            </a:extLst>
          </p:cNvPr>
          <p:cNvSpPr/>
          <p:nvPr/>
        </p:nvSpPr>
        <p:spPr>
          <a:xfrm>
            <a:off x="4776846" y="1518296"/>
            <a:ext cx="5953747" cy="382949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7F7799-6080-4B18-AF87-D9041101D2DC}"/>
              </a:ext>
            </a:extLst>
          </p:cNvPr>
          <p:cNvSpPr/>
          <p:nvPr/>
        </p:nvSpPr>
        <p:spPr>
          <a:xfrm>
            <a:off x="1416089" y="1668834"/>
            <a:ext cx="7513422" cy="3636943"/>
          </a:xfrm>
          <a:prstGeom prst="rect">
            <a:avLst/>
          </a:prstGeom>
          <a:solidFill>
            <a:srgbClr val="409F48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98DCB6D-3466-4CCE-9750-6466EEC82DA7}"/>
              </a:ext>
            </a:extLst>
          </p:cNvPr>
          <p:cNvSpPr/>
          <p:nvPr/>
        </p:nvSpPr>
        <p:spPr>
          <a:xfrm>
            <a:off x="1936521" y="2019907"/>
            <a:ext cx="4708981" cy="310130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起源于中国，是古代吴越地区（长江中下游及以南一带）崇拜龙图腾的部族举行图腾祭祀的节日，在农历五月初五以龙舟竞渡形式举行部落图腾祭祀的习俗之说。战国时期的楚国（今湖北）诗人屈原在该日抱石跳汨罗江自尽，统治者为树立忠君爱国标签将端午作为纪念屈原的节日；部分地区也有纪念伍子胥、曹娥等说法。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F0A921C-8BE3-4251-9100-D9908C6CA909}"/>
              </a:ext>
            </a:extLst>
          </p:cNvPr>
          <p:cNvSpPr/>
          <p:nvPr/>
        </p:nvSpPr>
        <p:spPr>
          <a:xfrm>
            <a:off x="1587603" y="1848844"/>
            <a:ext cx="7123288" cy="327236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6e67f28900189a5ac4d3e82c0b48b8db">
            <a:extLst>
              <a:ext uri="{FF2B5EF4-FFF2-40B4-BE49-F238E27FC236}">
                <a16:creationId xmlns:a16="http://schemas.microsoft.com/office/drawing/2014/main" id="{F9629007-05F3-4BF6-9A95-4B82511167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603" y="4276146"/>
            <a:ext cx="755877" cy="7558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8CFF8B4-6A6B-4D10-879F-C8E57EB275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832" y="2711979"/>
            <a:ext cx="1389003" cy="15506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91DF573-EDE3-4695-8191-24BCE4C97A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C7B2017-BBF4-4793-A30C-AB4C4661A2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AC54859-B2A5-4894-8870-A77F44A6A4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F0DB596-5342-4B1A-AA44-99B27C5BAB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E8AD42B8-0F8A-405E-AD3C-385F71D1A8F1}"/>
              </a:ext>
            </a:extLst>
          </p:cNvPr>
          <p:cNvSpPr/>
          <p:nvPr/>
        </p:nvSpPr>
        <p:spPr>
          <a:xfrm>
            <a:off x="1673760" y="1835328"/>
            <a:ext cx="7123288" cy="327236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6e67f28900189a5ac4d3e82c0b48b8db">
            <a:extLst>
              <a:ext uri="{FF2B5EF4-FFF2-40B4-BE49-F238E27FC236}">
                <a16:creationId xmlns:a16="http://schemas.microsoft.com/office/drawing/2014/main" id="{2932D4D5-D722-4897-80D6-BDFBA8CF09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760" y="4262630"/>
            <a:ext cx="755877" cy="75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2" grpId="0"/>
      <p:bldP spid="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1124E01-26F8-43B8-9117-B3E64F3DD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619" y="1185334"/>
            <a:ext cx="6900494" cy="4470400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63170AD4-C638-474B-8A7E-3C2BAFA0C3C0}"/>
              </a:ext>
            </a:extLst>
          </p:cNvPr>
          <p:cNvSpPr/>
          <p:nvPr/>
        </p:nvSpPr>
        <p:spPr>
          <a:xfrm>
            <a:off x="2679619" y="1185334"/>
            <a:ext cx="6908800" cy="4470400"/>
          </a:xfrm>
          <a:prstGeom prst="rect">
            <a:avLst/>
          </a:prstGeom>
          <a:solidFill>
            <a:srgbClr val="0C703D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A239834-BF7A-4F1E-8159-501143AB36A8}"/>
              </a:ext>
            </a:extLst>
          </p:cNvPr>
          <p:cNvSpPr/>
          <p:nvPr/>
        </p:nvSpPr>
        <p:spPr>
          <a:xfrm>
            <a:off x="3129838" y="3947365"/>
            <a:ext cx="6251227" cy="13849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为每年农历五月初五。据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荆楚岁时记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记载，因仲夏登高，顺阳在上，五月是仲夏，它的第一个午日正是登高顺阳好天气之日，故五月初五亦称为“端阳节”。此外端午节还称“午日节、五月节、龙舟节、浴兰节、诗人节”等。</a:t>
            </a:r>
            <a:r>
              <a:rPr lang="zh-CN" altLang="en-US" sz="14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4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端午节是流行于中国以及汉字文化圈诸国的传统文化节日。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4FC2EDE3-94F8-484C-8C8A-CC655E6768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838" y="1648176"/>
            <a:ext cx="1884502" cy="2103815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2644CA0A-EF99-4885-9A0F-9890871AF4EF}"/>
              </a:ext>
            </a:extLst>
          </p:cNvPr>
          <p:cNvSpPr/>
          <p:nvPr/>
        </p:nvSpPr>
        <p:spPr>
          <a:xfrm>
            <a:off x="6255451" y="2613635"/>
            <a:ext cx="5308976" cy="1010356"/>
          </a:xfrm>
          <a:prstGeom prst="rect">
            <a:avLst/>
          </a:prstGeom>
          <a:solidFill>
            <a:srgbClr val="0C7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8FE3EC6-BBA9-4C00-93DD-6F18C2374D7B}"/>
              </a:ext>
            </a:extLst>
          </p:cNvPr>
          <p:cNvSpPr txBox="1"/>
          <p:nvPr/>
        </p:nvSpPr>
        <p:spPr>
          <a:xfrm>
            <a:off x="6704562" y="2826425"/>
            <a:ext cx="485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请在此处输入您标题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9E02EA9-0A7C-4A45-B269-D30A3980F8B7}"/>
              </a:ext>
            </a:extLst>
          </p:cNvPr>
          <p:cNvSpPr/>
          <p:nvPr/>
        </p:nvSpPr>
        <p:spPr>
          <a:xfrm>
            <a:off x="6400800" y="2708740"/>
            <a:ext cx="4978400" cy="82014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DF7C09AC-D7F6-4495-9F95-0F6A599CEF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9" b="78535" l="9971" r="98726">
                        <a14:foregroundMark x1="46652" y1="29412" x2="46215" y2="39663"/>
                        <a14:foregroundMark x1="46215" y1="39663" x2="46215" y2="39663"/>
                        <a14:foregroundMark x1="70015" y1="34434" x2="75328" y2="48916"/>
                        <a14:foregroundMark x1="68959" y1="32233" x2="72962" y2="35982"/>
                        <a14:foregroundMark x1="72962" y1="35982" x2="82132" y2="54317"/>
                        <a14:foregroundMark x1="43450" y1="25181" x2="49236" y2="25559"/>
                        <a14:foregroundMark x1="49236" y1="25559" x2="53384" y2="33230"/>
                        <a14:foregroundMark x1="53384" y1="33230" x2="53457" y2="33230"/>
                        <a14:foregroundMark x1="93413" y1="42862" x2="89811" y2="44100"/>
                        <a14:foregroundMark x1="93632" y1="54317" x2="96725" y2="58686"/>
                        <a14:foregroundMark x1="96725" y1="58686" x2="98071" y2="63330"/>
                        <a14:foregroundMark x1="98071" y1="63330" x2="95961" y2="66976"/>
                        <a14:foregroundMark x1="95961" y1="66976" x2="93850" y2="66976"/>
                        <a14:foregroundMark x1="15611" y1="50912" x2="13064" y2="51531"/>
                        <a14:foregroundMark x1="96616" y1="41073" x2="98726" y2="41073"/>
                        <a14:foregroundMark x1="12846" y1="51531" x2="10735" y2="52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779" b="15123"/>
          <a:stretch/>
        </p:blipFill>
        <p:spPr>
          <a:xfrm>
            <a:off x="7528675" y="3923996"/>
            <a:ext cx="4710216" cy="31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82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 animBg="1"/>
      <p:bldP spid="35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97D3B784-7DAD-48EC-81B7-92F75C066DD0}"/>
              </a:ext>
            </a:extLst>
          </p:cNvPr>
          <p:cNvGrpSpPr/>
          <p:nvPr/>
        </p:nvGrpSpPr>
        <p:grpSpPr>
          <a:xfrm>
            <a:off x="7862042" y="1614308"/>
            <a:ext cx="2851112" cy="3285067"/>
            <a:chOff x="3707732" y="2020711"/>
            <a:chExt cx="2851112" cy="3285067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151FDD5-5A1B-4965-A7C2-C9EE7D97E89C}"/>
                </a:ext>
              </a:extLst>
            </p:cNvPr>
            <p:cNvGrpSpPr/>
            <p:nvPr/>
          </p:nvGrpSpPr>
          <p:grpSpPr>
            <a:xfrm>
              <a:off x="3707732" y="2020711"/>
              <a:ext cx="2851112" cy="3285067"/>
              <a:chOff x="3707732" y="2020711"/>
              <a:chExt cx="2851112" cy="3285067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1AD6AF0-2685-4448-92EC-8E17D7BCBA2B}"/>
                  </a:ext>
                </a:extLst>
              </p:cNvPr>
              <p:cNvSpPr/>
              <p:nvPr/>
            </p:nvSpPr>
            <p:spPr>
              <a:xfrm>
                <a:off x="3707732" y="2020711"/>
                <a:ext cx="2851112" cy="3285067"/>
              </a:xfrm>
              <a:prstGeom prst="rect">
                <a:avLst/>
              </a:prstGeom>
              <a:solidFill>
                <a:srgbClr val="0C703D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906CB9F4-E285-4FC3-8432-C5942A8756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43294" y="2334762"/>
                <a:ext cx="2379987" cy="2656963"/>
              </a:xfrm>
              <a:prstGeom prst="rect">
                <a:avLst/>
              </a:prstGeom>
            </p:spPr>
          </p:pic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5CAF111-E65F-4D5F-96FB-01326235FF07}"/>
                </a:ext>
              </a:extLst>
            </p:cNvPr>
            <p:cNvSpPr/>
            <p:nvPr/>
          </p:nvSpPr>
          <p:spPr>
            <a:xfrm>
              <a:off x="3800226" y="2142355"/>
              <a:ext cx="2623152" cy="301666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E5E03EDA-FE7F-4839-9B88-B4CE46325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096" y="3636775"/>
            <a:ext cx="4239892" cy="213213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94ADD321-9391-41B6-BF07-239A045FCC01}"/>
              </a:ext>
            </a:extLst>
          </p:cNvPr>
          <p:cNvGrpSpPr/>
          <p:nvPr/>
        </p:nvGrpSpPr>
        <p:grpSpPr>
          <a:xfrm>
            <a:off x="1966180" y="1648177"/>
            <a:ext cx="1098783" cy="3388935"/>
            <a:chOff x="1966180" y="1648177"/>
            <a:chExt cx="1098783" cy="338893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FCFD89E-84E1-4880-A6C8-28D5392609A4}"/>
                </a:ext>
              </a:extLst>
            </p:cNvPr>
            <p:cNvSpPr/>
            <p:nvPr/>
          </p:nvSpPr>
          <p:spPr>
            <a:xfrm>
              <a:off x="1966180" y="1648177"/>
              <a:ext cx="1031051" cy="338893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端阳节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据记载，因仲夏登高，顺阳在上，五月正是仲夏，它的第一个午日正是登高顺阳天气好的日子。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C75C789-7402-460E-A14D-6B228B245D98}"/>
                </a:ext>
              </a:extLst>
            </p:cNvPr>
            <p:cNvSpPr/>
            <p:nvPr/>
          </p:nvSpPr>
          <p:spPr>
            <a:xfrm>
              <a:off x="2976120" y="1700325"/>
              <a:ext cx="88843" cy="523801"/>
            </a:xfrm>
            <a:prstGeom prst="rect">
              <a:avLst/>
            </a:prstGeom>
            <a:solidFill>
              <a:srgbClr val="0C703D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48AABDA-5251-443A-9631-9ADC071BBA5F}"/>
              </a:ext>
            </a:extLst>
          </p:cNvPr>
          <p:cNvGrpSpPr/>
          <p:nvPr/>
        </p:nvGrpSpPr>
        <p:grpSpPr>
          <a:xfrm>
            <a:off x="3525511" y="1655169"/>
            <a:ext cx="1098783" cy="3388935"/>
            <a:chOff x="1966180" y="1648177"/>
            <a:chExt cx="1098783" cy="338893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BFB2BD3-CDE4-461F-A54C-2F5F3A15136F}"/>
                </a:ext>
              </a:extLst>
            </p:cNvPr>
            <p:cNvSpPr/>
            <p:nvPr/>
          </p:nvSpPr>
          <p:spPr>
            <a:xfrm>
              <a:off x="1966180" y="1648177"/>
              <a:ext cx="1031051" cy="338893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端阳节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据记载，因仲夏登高，顺阳在上，五月正是仲夏，它的第一个午日正是登高顺阳天气好的日子。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99949C1-B684-4C06-9F6A-82829B7ADB63}"/>
                </a:ext>
              </a:extLst>
            </p:cNvPr>
            <p:cNvSpPr/>
            <p:nvPr/>
          </p:nvSpPr>
          <p:spPr>
            <a:xfrm>
              <a:off x="2976120" y="1700325"/>
              <a:ext cx="88843" cy="523801"/>
            </a:xfrm>
            <a:prstGeom prst="rect">
              <a:avLst/>
            </a:prstGeom>
            <a:solidFill>
              <a:srgbClr val="0C703D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0E51354-BCA6-431B-A48F-CD7A5EF50E46}"/>
              </a:ext>
            </a:extLst>
          </p:cNvPr>
          <p:cNvGrpSpPr/>
          <p:nvPr/>
        </p:nvGrpSpPr>
        <p:grpSpPr>
          <a:xfrm>
            <a:off x="5155720" y="1663921"/>
            <a:ext cx="1098783" cy="3388935"/>
            <a:chOff x="1966180" y="1648177"/>
            <a:chExt cx="1098783" cy="3388935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D2A4E61-26BB-4F6A-B09C-1E729E5D7C4C}"/>
                </a:ext>
              </a:extLst>
            </p:cNvPr>
            <p:cNvSpPr/>
            <p:nvPr/>
          </p:nvSpPr>
          <p:spPr>
            <a:xfrm>
              <a:off x="1966180" y="1648177"/>
              <a:ext cx="1031051" cy="338893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端阳节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rgbClr val="0C7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据记载，因仲夏登高，顺阳在上，五月正是仲夏，它的第一个午日正是登高顺阳天气好的日子。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F29ED79-587C-45AE-81B3-E5B5E95D2DE7}"/>
                </a:ext>
              </a:extLst>
            </p:cNvPr>
            <p:cNvSpPr/>
            <p:nvPr/>
          </p:nvSpPr>
          <p:spPr>
            <a:xfrm>
              <a:off x="2976120" y="1700325"/>
              <a:ext cx="88843" cy="523801"/>
            </a:xfrm>
            <a:prstGeom prst="rect">
              <a:avLst/>
            </a:prstGeom>
            <a:solidFill>
              <a:srgbClr val="0C703D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69683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0AA85A-2EE2-4B89-9141-54B1EBF7E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881" y="440268"/>
            <a:ext cx="2425572" cy="603955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7BE0D53-5FA6-41D0-817F-E12A6D18F6DD}"/>
              </a:ext>
            </a:extLst>
          </p:cNvPr>
          <p:cNvSpPr/>
          <p:nvPr/>
        </p:nvSpPr>
        <p:spPr>
          <a:xfrm>
            <a:off x="3167799" y="2180436"/>
            <a:ext cx="5355312" cy="239346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 dirty="0">
                <a:solidFill>
                  <a:srgbClr val="0C7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起源于中国，是古代吴越地区（长江中下游及以南一带）崇拜龙图腾的部族举行图腾祭祀的节日，在农历五月初五以龙舟竞渡形式举行部落图腾祭祀的习俗之说。战国时期的楚国（今湖北）诗人屈原在该日抱石跳汨罗江自尽，统治者为树立忠君爱国标签将端午作为纪念屈原的节日；部分地区也有纪念伍子胥、曹娥等说法。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7FE34C6-3E91-440E-83D9-D9644D46B4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61" y="4797999"/>
            <a:ext cx="2513052" cy="133855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A678016-DB98-4A9A-8A17-C6345015C625}"/>
              </a:ext>
            </a:extLst>
          </p:cNvPr>
          <p:cNvSpPr/>
          <p:nvPr/>
        </p:nvSpPr>
        <p:spPr>
          <a:xfrm>
            <a:off x="1998134" y="1868836"/>
            <a:ext cx="6908800" cy="3016667"/>
          </a:xfrm>
          <a:prstGeom prst="rect">
            <a:avLst/>
          </a:prstGeom>
          <a:noFill/>
          <a:ln w="28575">
            <a:solidFill>
              <a:srgbClr val="0C7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5F392C-4F90-42C3-A72F-028C48D693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9917FE0-FE5A-40F5-A4D1-154511614C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3082366-1659-4A0F-A9FF-273886A790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F21270C-7A49-4083-95AB-93C8A3EBCE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2B0291-6493-4EB3-A54C-E09AAA49B6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1725" y="3544824"/>
            <a:ext cx="823654" cy="13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94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DC20D1E-8331-40B8-AED0-578CA5C81058}"/>
              </a:ext>
            </a:extLst>
          </p:cNvPr>
          <p:cNvSpPr/>
          <p:nvPr/>
        </p:nvSpPr>
        <p:spPr>
          <a:xfrm>
            <a:off x="7638960" y="0"/>
            <a:ext cx="2464595" cy="6858000"/>
          </a:xfrm>
          <a:prstGeom prst="rect">
            <a:avLst/>
          </a:prstGeom>
          <a:solidFill>
            <a:srgbClr val="0C703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6B607FB-7B14-4202-B659-66086F00B159}"/>
              </a:ext>
            </a:extLst>
          </p:cNvPr>
          <p:cNvSpPr/>
          <p:nvPr/>
        </p:nvSpPr>
        <p:spPr>
          <a:xfrm>
            <a:off x="1502246" y="1655318"/>
            <a:ext cx="7513422" cy="3636943"/>
          </a:xfrm>
          <a:prstGeom prst="rect">
            <a:avLst/>
          </a:prstGeom>
          <a:solidFill>
            <a:srgbClr val="409F48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75AB99-856A-486E-A6D5-812FFF644245}"/>
              </a:ext>
            </a:extLst>
          </p:cNvPr>
          <p:cNvSpPr/>
          <p:nvPr/>
        </p:nvSpPr>
        <p:spPr>
          <a:xfrm>
            <a:off x="2022678" y="2006391"/>
            <a:ext cx="4708981" cy="310130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起源于中国，是古代吴越地区（长江中下游及以南一带）崇拜龙图腾的部族举行图腾祭祀的节日，在农历五月初五以龙舟竞渡形式举行部落图腾祭祀的习俗之说。战国时期的楚国（今湖北）诗人屈原在该日抱石跳汨罗江自尽，统治者为树立忠君爱国标签将端午作为纪念屈原的节日；部分地区也有纪念伍子胥、曹娥等说法。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B07BB41-D7ED-41EC-A54B-FB21873799C9}"/>
              </a:ext>
            </a:extLst>
          </p:cNvPr>
          <p:cNvSpPr/>
          <p:nvPr/>
        </p:nvSpPr>
        <p:spPr>
          <a:xfrm>
            <a:off x="1673760" y="1835328"/>
            <a:ext cx="7123288" cy="327236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6e67f28900189a5ac4d3e82c0b48b8db">
            <a:extLst>
              <a:ext uri="{FF2B5EF4-FFF2-40B4-BE49-F238E27FC236}">
                <a16:creationId xmlns:a16="http://schemas.microsoft.com/office/drawing/2014/main" id="{D851D0A2-DC6E-4338-A5E5-90667EBAD8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760" y="4262630"/>
            <a:ext cx="755877" cy="7558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88FAD4-A8E8-491F-B9EA-7E0B7D08AC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0770" y="1485797"/>
            <a:ext cx="1926151" cy="58519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68C54DE-2277-4B01-94B8-E8EF3E28A7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10265849" y="-365580"/>
            <a:ext cx="1926151" cy="58519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B94D69-881A-447E-80AA-EE5D3B8EC4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533" y="4168774"/>
            <a:ext cx="3525525" cy="18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72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A1FC1747-5A2F-4509-AF4F-76ACFBB940E9}"/>
              </a:ext>
            </a:extLst>
          </p:cNvPr>
          <p:cNvGrpSpPr/>
          <p:nvPr/>
        </p:nvGrpSpPr>
        <p:grpSpPr>
          <a:xfrm>
            <a:off x="701446" y="361243"/>
            <a:ext cx="825694" cy="921787"/>
            <a:chOff x="520824" y="336868"/>
            <a:chExt cx="1353132" cy="151060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552AF23-9CBF-42C4-BAFF-BE09F4867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824" y="336868"/>
              <a:ext cx="1353132" cy="1510607"/>
            </a:xfrm>
            <a:prstGeom prst="rect">
              <a:avLst/>
            </a:prstGeom>
          </p:spPr>
        </p:pic>
        <p:pic>
          <p:nvPicPr>
            <p:cNvPr id="23" name="图片 22" descr="6e67f28900189a5ac4d3e82c0b48b8db">
              <a:extLst>
                <a:ext uri="{FF2B5EF4-FFF2-40B4-BE49-F238E27FC236}">
                  <a16:creationId xmlns:a16="http://schemas.microsoft.com/office/drawing/2014/main" id="{B1B5F09A-9557-47AD-9196-2B31B1801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824" y="1327696"/>
              <a:ext cx="519780" cy="519780"/>
            </a:xfrm>
            <a:prstGeom prst="rect">
              <a:avLst/>
            </a:prstGeom>
          </p:spPr>
        </p:pic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7024AFA-DF8B-4A4A-BBBC-FCCB360602A2}"/>
              </a:ext>
            </a:extLst>
          </p:cNvPr>
          <p:cNvGrpSpPr/>
          <p:nvPr/>
        </p:nvGrpSpPr>
        <p:grpSpPr>
          <a:xfrm>
            <a:off x="1668062" y="2250650"/>
            <a:ext cx="9212693" cy="1447203"/>
            <a:chOff x="2469573" y="2250649"/>
            <a:chExt cx="9212693" cy="1447203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CF0C251-B4CB-40C6-9954-F807B8F93094}"/>
                </a:ext>
              </a:extLst>
            </p:cNvPr>
            <p:cNvGrpSpPr/>
            <p:nvPr/>
          </p:nvGrpSpPr>
          <p:grpSpPr>
            <a:xfrm>
              <a:off x="2469573" y="2250649"/>
              <a:ext cx="7747350" cy="1447203"/>
              <a:chOff x="2839028" y="2084395"/>
              <a:chExt cx="7747350" cy="1447203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30960B57-1681-4D69-A5BF-AABE5CBAE0E0}"/>
                  </a:ext>
                </a:extLst>
              </p:cNvPr>
              <p:cNvGrpSpPr/>
              <p:nvPr/>
            </p:nvGrpSpPr>
            <p:grpSpPr>
              <a:xfrm>
                <a:off x="2839028" y="2084395"/>
                <a:ext cx="1706417" cy="1403927"/>
                <a:chOff x="2336800" y="2854037"/>
                <a:chExt cx="1706417" cy="1403927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A314A891-D1C1-40D7-9427-D8190193666E}"/>
                    </a:ext>
                  </a:extLst>
                </p:cNvPr>
                <p:cNvSpPr/>
                <p:nvPr/>
              </p:nvSpPr>
              <p:spPr>
                <a:xfrm>
                  <a:off x="2336800" y="285403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C703D"/>
                    </a:solidFill>
                  </a:endParaRPr>
                </a:p>
              </p:txBody>
            </p:sp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D75F07C5-CFFD-43A0-8781-3040CF5B6037}"/>
                    </a:ext>
                  </a:extLst>
                </p:cNvPr>
                <p:cNvSpPr txBox="1"/>
                <p:nvPr/>
              </p:nvSpPr>
              <p:spPr>
                <a:xfrm>
                  <a:off x="2463799" y="2894280"/>
                  <a:ext cx="157941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端</a:t>
                  </a:r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9A32AB3A-74E6-4E57-B0BE-E8B81620AD1E}"/>
                  </a:ext>
                </a:extLst>
              </p:cNvPr>
              <p:cNvGrpSpPr/>
              <p:nvPr/>
            </p:nvGrpSpPr>
            <p:grpSpPr>
              <a:xfrm>
                <a:off x="5805632" y="2084395"/>
                <a:ext cx="1782617" cy="1403927"/>
                <a:chOff x="5853544" y="2373745"/>
                <a:chExt cx="1782617" cy="1403927"/>
              </a:xfrm>
            </p:grpSpPr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B277047D-8954-4CBD-A2DA-D4828BEC7D16}"/>
                    </a:ext>
                  </a:extLst>
                </p:cNvPr>
                <p:cNvSpPr/>
                <p:nvPr/>
              </p:nvSpPr>
              <p:spPr>
                <a:xfrm>
                  <a:off x="5853544" y="237374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3DE5810F-8F36-4699-B630-3D362E32B727}"/>
                    </a:ext>
                  </a:extLst>
                </p:cNvPr>
                <p:cNvSpPr txBox="1"/>
                <p:nvPr/>
              </p:nvSpPr>
              <p:spPr>
                <a:xfrm>
                  <a:off x="5994400" y="2396323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节</a:t>
                  </a:r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C0C0A9CC-13E8-4012-AC2A-F1CF6B47F877}"/>
                  </a:ext>
                </a:extLst>
              </p:cNvPr>
              <p:cNvGrpSpPr/>
              <p:nvPr/>
            </p:nvGrpSpPr>
            <p:grpSpPr>
              <a:xfrm>
                <a:off x="4284230" y="2127671"/>
                <a:ext cx="1760039" cy="1403927"/>
                <a:chOff x="4070927" y="2293257"/>
                <a:chExt cx="1760039" cy="1403927"/>
              </a:xfrm>
            </p:grpSpPr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17C50962-C74D-4E9C-B9FC-8C3588F02B0A}"/>
                    </a:ext>
                  </a:extLst>
                </p:cNvPr>
                <p:cNvSpPr/>
                <p:nvPr/>
              </p:nvSpPr>
              <p:spPr>
                <a:xfrm>
                  <a:off x="4070927" y="2293257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5BB66064-EDDC-4590-B309-7EC8973691B8}"/>
                    </a:ext>
                  </a:extLst>
                </p:cNvPr>
                <p:cNvSpPr txBox="1"/>
                <p:nvPr/>
              </p:nvSpPr>
              <p:spPr>
                <a:xfrm>
                  <a:off x="4189205" y="2306426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午</a:t>
                  </a:r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610CCC84-2993-4A39-A7EB-BEE9AD13BA3B}"/>
                  </a:ext>
                </a:extLst>
              </p:cNvPr>
              <p:cNvGrpSpPr/>
              <p:nvPr/>
            </p:nvGrpSpPr>
            <p:grpSpPr>
              <a:xfrm>
                <a:off x="7327034" y="2084395"/>
                <a:ext cx="1771715" cy="1403927"/>
                <a:chOff x="6857997" y="3943405"/>
                <a:chExt cx="1771715" cy="1403927"/>
              </a:xfrm>
            </p:grpSpPr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B66EDD3A-7474-4C9B-8927-FEAA54B7D3C5}"/>
                    </a:ext>
                  </a:extLst>
                </p:cNvPr>
                <p:cNvSpPr/>
                <p:nvPr/>
              </p:nvSpPr>
              <p:spPr>
                <a:xfrm>
                  <a:off x="6857997" y="394340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A8098185-1581-49FB-A250-930853623589}"/>
                    </a:ext>
                  </a:extLst>
                </p:cNvPr>
                <p:cNvSpPr txBox="1"/>
                <p:nvPr/>
              </p:nvSpPr>
              <p:spPr>
                <a:xfrm>
                  <a:off x="6987951" y="3967448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的</a:t>
                  </a:r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E05DEE5D-6D75-439A-BA29-E979CA9F593C}"/>
                  </a:ext>
                </a:extLst>
              </p:cNvPr>
              <p:cNvGrpSpPr/>
              <p:nvPr/>
            </p:nvGrpSpPr>
            <p:grpSpPr>
              <a:xfrm>
                <a:off x="8814955" y="2084395"/>
                <a:ext cx="1771423" cy="1403927"/>
                <a:chOff x="8814955" y="2084395"/>
                <a:chExt cx="1771423" cy="1403927"/>
              </a:xfrm>
            </p:grpSpPr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8BE48BB4-F7DB-4C58-B76D-534942B8DE5C}"/>
                    </a:ext>
                  </a:extLst>
                </p:cNvPr>
                <p:cNvSpPr/>
                <p:nvPr/>
              </p:nvSpPr>
              <p:spPr>
                <a:xfrm>
                  <a:off x="8814955" y="2084395"/>
                  <a:ext cx="1403927" cy="1403927"/>
                </a:xfrm>
                <a:prstGeom prst="ellipse">
                  <a:avLst/>
                </a:prstGeom>
                <a:solidFill>
                  <a:srgbClr val="0C70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F5F0250B-BA6C-488A-B22E-B8F79A59BB6A}"/>
                    </a:ext>
                  </a:extLst>
                </p:cNvPr>
                <p:cNvSpPr txBox="1"/>
                <p:nvPr/>
              </p:nvSpPr>
              <p:spPr>
                <a:xfrm>
                  <a:off x="8944617" y="2113349"/>
                  <a:ext cx="164176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传</a:t>
                  </a:r>
                </a:p>
              </p:txBody>
            </p:sp>
          </p:grpSp>
        </p:grp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8EBECA5-FC7D-498E-B2BB-D56C6E5E8035}"/>
                </a:ext>
              </a:extLst>
            </p:cNvPr>
            <p:cNvSpPr/>
            <p:nvPr/>
          </p:nvSpPr>
          <p:spPr>
            <a:xfrm>
              <a:off x="9933421" y="2250649"/>
              <a:ext cx="1403927" cy="1403927"/>
            </a:xfrm>
            <a:prstGeom prst="ellipse">
              <a:avLst/>
            </a:prstGeom>
            <a:solidFill>
              <a:srgbClr val="0C7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8C78C16-7A5F-4C93-9962-7E57CA56E977}"/>
                </a:ext>
              </a:extLst>
            </p:cNvPr>
            <p:cNvSpPr txBox="1"/>
            <p:nvPr/>
          </p:nvSpPr>
          <p:spPr>
            <a:xfrm>
              <a:off x="10040505" y="2279603"/>
              <a:ext cx="1641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说</a:t>
              </a:r>
            </a:p>
          </p:txBody>
        </p: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612F6549-5991-461D-B14F-125E9CE8F3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119" y="3945724"/>
            <a:ext cx="4617007" cy="490810"/>
          </a:xfrm>
          <a:prstGeom prst="rect">
            <a:avLst/>
          </a:prstGeom>
        </p:spPr>
      </p:pic>
      <p:pic>
        <p:nvPicPr>
          <p:cNvPr id="47" name="图片 46" descr="6e67f28900189a5ac4d3e82c0b48b8db">
            <a:extLst>
              <a:ext uri="{FF2B5EF4-FFF2-40B4-BE49-F238E27FC236}">
                <a16:creationId xmlns:a16="http://schemas.microsoft.com/office/drawing/2014/main" id="{100B6479-FC94-47C7-92A4-140A5506A1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331" y="3699733"/>
            <a:ext cx="967158" cy="967158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CEF8CB91-BA75-4FA0-AFCB-EB89B0F35A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3353304" y="-1957314"/>
            <a:ext cx="1926151" cy="585192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54FD0EFE-B7B2-40C4-B90D-64BD7AEFFE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811924" y="-1957313"/>
            <a:ext cx="1926151" cy="585192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E4BD24E7-ACE6-46C1-BADC-0F4D7D9D11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6295" y="2971483"/>
            <a:ext cx="1926151" cy="5851922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5A85B6FB-FC13-4B55-A025-3A63F1C838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6631" y="2971484"/>
            <a:ext cx="1926151" cy="5851922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6626E2C2-F44B-48C2-9505-17C4A8C0B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383" y="4650261"/>
            <a:ext cx="4239892" cy="21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1569</Words>
  <Application>Microsoft Office PowerPoint</Application>
  <PresentationFormat>宽屏</PresentationFormat>
  <Paragraphs>108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等线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端午节</dc:title>
  <dc:creator>第一PPT</dc:creator>
  <cp:keywords>www.1ppt.com</cp:keywords>
  <dc:description>www.1ppt.com</dc:description>
  <cp:lastModifiedBy>Jian Kang</cp:lastModifiedBy>
  <cp:revision>134</cp:revision>
  <dcterms:created xsi:type="dcterms:W3CDTF">2017-08-18T03:02:00Z</dcterms:created>
  <dcterms:modified xsi:type="dcterms:W3CDTF">2020-06-23T18:52:56Z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