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56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96" y="78"/>
      </p:cViewPr>
      <p:guideLst>
        <p:guide orient="horz" pos="2863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03B5-2099-4325-8AF8-A5AED858EE3C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139CA-581F-40DE-BDC1-1FFBB183D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8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7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9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9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0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299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52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4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38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2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31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35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38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23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880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91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982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89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7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0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5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6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0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030813" y="340624"/>
            <a:ext cx="233910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191" y="5197315"/>
            <a:ext cx="3744802" cy="1369192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446769" y="5708362"/>
            <a:ext cx="15133984" cy="1728023"/>
            <a:chOff x="-446769" y="5708362"/>
            <a:chExt cx="15133984" cy="1728023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6769" y="5733452"/>
              <a:ext cx="7585794" cy="170293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01421" y="5708362"/>
              <a:ext cx="7585794" cy="170293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894" y="340624"/>
            <a:ext cx="2166717" cy="10466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3474" y="345233"/>
            <a:ext cx="2166717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191" y="5197315"/>
            <a:ext cx="3744802" cy="136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769" y="5733452"/>
            <a:ext cx="7585794" cy="17029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421" y="5708362"/>
            <a:ext cx="7585794" cy="17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0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403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8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4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7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7A41-828F-4CF2-893D-311AD28EB40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B82B-F435-465A-A800-FFD310095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5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388" y="433575"/>
            <a:ext cx="3608464" cy="36305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854278" y="357376"/>
            <a:ext cx="4007969" cy="4007969"/>
          </a:xfrm>
          <a:prstGeom prst="ellipse">
            <a:avLst/>
          </a:prstGeom>
          <a:noFill/>
          <a:ln w="57150">
            <a:solidFill>
              <a:schemeClr val="accent6">
                <a:lumMod val="20000"/>
                <a:lumOff val="8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30477" y="433575"/>
            <a:ext cx="3855569" cy="3855569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160" y="216554"/>
            <a:ext cx="3006067" cy="3572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74" y="4161270"/>
            <a:ext cx="7044036" cy="2575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769" y="5733452"/>
            <a:ext cx="7585794" cy="17029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421" y="5708362"/>
            <a:ext cx="7585794" cy="1702933"/>
          </a:xfrm>
          <a:prstGeom prst="rect">
            <a:avLst/>
          </a:prstGeom>
        </p:spPr>
      </p:pic>
      <p:grpSp>
        <p:nvGrpSpPr>
          <p:cNvPr id="368" name="组合 367"/>
          <p:cNvGrpSpPr/>
          <p:nvPr/>
        </p:nvGrpSpPr>
        <p:grpSpPr>
          <a:xfrm>
            <a:off x="6409307" y="2835421"/>
            <a:ext cx="1579173" cy="1463530"/>
            <a:chOff x="9287821" y="1738313"/>
            <a:chExt cx="1951038" cy="1808163"/>
          </a:xfrm>
        </p:grpSpPr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9494196" y="1792288"/>
              <a:ext cx="981075" cy="420688"/>
            </a:xfrm>
            <a:custGeom>
              <a:avLst/>
              <a:gdLst>
                <a:gd name="T0" fmla="*/ 344 w 344"/>
                <a:gd name="T1" fmla="*/ 146 h 147"/>
                <a:gd name="T2" fmla="*/ 304 w 344"/>
                <a:gd name="T3" fmla="*/ 138 h 147"/>
                <a:gd name="T4" fmla="*/ 100 w 344"/>
                <a:gd name="T5" fmla="*/ 121 h 147"/>
                <a:gd name="T6" fmla="*/ 0 w 344"/>
                <a:gd name="T7" fmla="*/ 5 h 147"/>
                <a:gd name="T8" fmla="*/ 0 w 344"/>
                <a:gd name="T9" fmla="*/ 2 h 147"/>
                <a:gd name="T10" fmla="*/ 113 w 344"/>
                <a:gd name="T11" fmla="*/ 69 h 147"/>
                <a:gd name="T12" fmla="*/ 344 w 344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147">
                  <a:moveTo>
                    <a:pt x="344" y="146"/>
                  </a:moveTo>
                  <a:cubicBezTo>
                    <a:pt x="335" y="141"/>
                    <a:pt x="322" y="138"/>
                    <a:pt x="304" y="138"/>
                  </a:cubicBezTo>
                  <a:cubicBezTo>
                    <a:pt x="262" y="138"/>
                    <a:pt x="148" y="147"/>
                    <a:pt x="100" y="121"/>
                  </a:cubicBezTo>
                  <a:cubicBezTo>
                    <a:pt x="53" y="94"/>
                    <a:pt x="23" y="1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39" y="0"/>
                    <a:pt x="113" y="69"/>
                    <a:pt x="113" y="69"/>
                  </a:cubicBezTo>
                  <a:cubicBezTo>
                    <a:pt x="234" y="69"/>
                    <a:pt x="315" y="123"/>
                    <a:pt x="344" y="146"/>
                  </a:cubicBezTo>
                  <a:close/>
                </a:path>
              </a:pathLst>
            </a:custGeom>
            <a:solidFill>
              <a:srgbClr val="92C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9437046" y="1806576"/>
              <a:ext cx="1155700" cy="1557338"/>
            </a:xfrm>
            <a:custGeom>
              <a:avLst/>
              <a:gdLst>
                <a:gd name="T0" fmla="*/ 404 w 405"/>
                <a:gd name="T1" fmla="*/ 188 h 544"/>
                <a:gd name="T2" fmla="*/ 400 w 405"/>
                <a:gd name="T3" fmla="*/ 196 h 544"/>
                <a:gd name="T4" fmla="*/ 397 w 405"/>
                <a:gd name="T5" fmla="*/ 197 h 544"/>
                <a:gd name="T6" fmla="*/ 321 w 405"/>
                <a:gd name="T7" fmla="*/ 276 h 544"/>
                <a:gd name="T8" fmla="*/ 320 w 405"/>
                <a:gd name="T9" fmla="*/ 290 h 544"/>
                <a:gd name="T10" fmla="*/ 316 w 405"/>
                <a:gd name="T11" fmla="*/ 297 h 544"/>
                <a:gd name="T12" fmla="*/ 313 w 405"/>
                <a:gd name="T13" fmla="*/ 299 h 544"/>
                <a:gd name="T14" fmla="*/ 308 w 405"/>
                <a:gd name="T15" fmla="*/ 297 h 544"/>
                <a:gd name="T16" fmla="*/ 299 w 405"/>
                <a:gd name="T17" fmla="*/ 293 h 544"/>
                <a:gd name="T18" fmla="*/ 268 w 405"/>
                <a:gd name="T19" fmla="*/ 283 h 544"/>
                <a:gd name="T20" fmla="*/ 232 w 405"/>
                <a:gd name="T21" fmla="*/ 275 h 544"/>
                <a:gd name="T22" fmla="*/ 210 w 405"/>
                <a:gd name="T23" fmla="*/ 271 h 544"/>
                <a:gd name="T24" fmla="*/ 171 w 405"/>
                <a:gd name="T25" fmla="*/ 266 h 544"/>
                <a:gd name="T26" fmla="*/ 124 w 405"/>
                <a:gd name="T27" fmla="*/ 265 h 544"/>
                <a:gd name="T28" fmla="*/ 124 w 405"/>
                <a:gd name="T29" fmla="*/ 272 h 544"/>
                <a:gd name="T30" fmla="*/ 124 w 405"/>
                <a:gd name="T31" fmla="*/ 285 h 544"/>
                <a:gd name="T32" fmla="*/ 125 w 405"/>
                <a:gd name="T33" fmla="*/ 301 h 544"/>
                <a:gd name="T34" fmla="*/ 128 w 405"/>
                <a:gd name="T35" fmla="*/ 325 h 544"/>
                <a:gd name="T36" fmla="*/ 131 w 405"/>
                <a:gd name="T37" fmla="*/ 338 h 544"/>
                <a:gd name="T38" fmla="*/ 143 w 405"/>
                <a:gd name="T39" fmla="*/ 383 h 544"/>
                <a:gd name="T40" fmla="*/ 164 w 405"/>
                <a:gd name="T41" fmla="*/ 427 h 544"/>
                <a:gd name="T42" fmla="*/ 184 w 405"/>
                <a:gd name="T43" fmla="*/ 460 h 544"/>
                <a:gd name="T44" fmla="*/ 204 w 405"/>
                <a:gd name="T45" fmla="*/ 486 h 544"/>
                <a:gd name="T46" fmla="*/ 232 w 405"/>
                <a:gd name="T47" fmla="*/ 515 h 544"/>
                <a:gd name="T48" fmla="*/ 254 w 405"/>
                <a:gd name="T49" fmla="*/ 535 h 544"/>
                <a:gd name="T50" fmla="*/ 155 w 405"/>
                <a:gd name="T51" fmla="*/ 487 h 544"/>
                <a:gd name="T52" fmla="*/ 98 w 405"/>
                <a:gd name="T53" fmla="*/ 439 h 544"/>
                <a:gd name="T54" fmla="*/ 89 w 405"/>
                <a:gd name="T55" fmla="*/ 425 h 544"/>
                <a:gd name="T56" fmla="*/ 86 w 405"/>
                <a:gd name="T57" fmla="*/ 419 h 544"/>
                <a:gd name="T58" fmla="*/ 82 w 405"/>
                <a:gd name="T59" fmla="*/ 410 h 544"/>
                <a:gd name="T60" fmla="*/ 75 w 405"/>
                <a:gd name="T61" fmla="*/ 391 h 544"/>
                <a:gd name="T62" fmla="*/ 72 w 405"/>
                <a:gd name="T63" fmla="*/ 375 h 544"/>
                <a:gd name="T64" fmla="*/ 68 w 405"/>
                <a:gd name="T65" fmla="*/ 346 h 544"/>
                <a:gd name="T66" fmla="*/ 69 w 405"/>
                <a:gd name="T67" fmla="*/ 315 h 544"/>
                <a:gd name="T68" fmla="*/ 72 w 405"/>
                <a:gd name="T69" fmla="*/ 301 h 544"/>
                <a:gd name="T70" fmla="*/ 76 w 405"/>
                <a:gd name="T71" fmla="*/ 291 h 544"/>
                <a:gd name="T72" fmla="*/ 80 w 405"/>
                <a:gd name="T73" fmla="*/ 281 h 544"/>
                <a:gd name="T74" fmla="*/ 91 w 405"/>
                <a:gd name="T75" fmla="*/ 262 h 544"/>
                <a:gd name="T76" fmla="*/ 97 w 405"/>
                <a:gd name="T77" fmla="*/ 248 h 544"/>
                <a:gd name="T78" fmla="*/ 99 w 405"/>
                <a:gd name="T79" fmla="*/ 238 h 544"/>
                <a:gd name="T80" fmla="*/ 0 w 405"/>
                <a:gd name="T81" fmla="*/ 36 h 544"/>
                <a:gd name="T82" fmla="*/ 19 w 405"/>
                <a:gd name="T83" fmla="*/ 8 h 544"/>
                <a:gd name="T84" fmla="*/ 120 w 405"/>
                <a:gd name="T85" fmla="*/ 116 h 544"/>
                <a:gd name="T86" fmla="*/ 135 w 405"/>
                <a:gd name="T87" fmla="*/ 122 h 544"/>
                <a:gd name="T88" fmla="*/ 152 w 405"/>
                <a:gd name="T89" fmla="*/ 127 h 544"/>
                <a:gd name="T90" fmla="*/ 167 w 405"/>
                <a:gd name="T91" fmla="*/ 130 h 544"/>
                <a:gd name="T92" fmla="*/ 182 w 405"/>
                <a:gd name="T93" fmla="*/ 131 h 544"/>
                <a:gd name="T94" fmla="*/ 200 w 405"/>
                <a:gd name="T95" fmla="*/ 133 h 544"/>
                <a:gd name="T96" fmla="*/ 211 w 405"/>
                <a:gd name="T97" fmla="*/ 134 h 544"/>
                <a:gd name="T98" fmla="*/ 328 w 405"/>
                <a:gd name="T99" fmla="*/ 133 h 544"/>
                <a:gd name="T100" fmla="*/ 339 w 405"/>
                <a:gd name="T101" fmla="*/ 134 h 544"/>
                <a:gd name="T102" fmla="*/ 352 w 405"/>
                <a:gd name="T103" fmla="*/ 136 h 544"/>
                <a:gd name="T104" fmla="*/ 364 w 405"/>
                <a:gd name="T105" fmla="*/ 141 h 544"/>
                <a:gd name="T106" fmla="*/ 402 w 405"/>
                <a:gd name="T107" fmla="*/ 178 h 544"/>
                <a:gd name="T108" fmla="*/ 404 w 405"/>
                <a:gd name="T109" fmla="*/ 181 h 544"/>
                <a:gd name="T110" fmla="*/ 405 w 405"/>
                <a:gd name="T111" fmla="*/ 1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5" h="544">
                  <a:moveTo>
                    <a:pt x="405" y="185"/>
                  </a:moveTo>
                  <a:cubicBezTo>
                    <a:pt x="405" y="185"/>
                    <a:pt x="405" y="186"/>
                    <a:pt x="405" y="186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5" y="187"/>
                    <a:pt x="404" y="188"/>
                    <a:pt x="404" y="188"/>
                  </a:cubicBezTo>
                  <a:cubicBezTo>
                    <a:pt x="404" y="189"/>
                    <a:pt x="404" y="189"/>
                    <a:pt x="404" y="190"/>
                  </a:cubicBezTo>
                  <a:cubicBezTo>
                    <a:pt x="403" y="191"/>
                    <a:pt x="403" y="191"/>
                    <a:pt x="403" y="191"/>
                  </a:cubicBezTo>
                  <a:cubicBezTo>
                    <a:pt x="402" y="193"/>
                    <a:pt x="401" y="195"/>
                    <a:pt x="401" y="195"/>
                  </a:cubicBezTo>
                  <a:cubicBezTo>
                    <a:pt x="400" y="196"/>
                    <a:pt x="400" y="196"/>
                    <a:pt x="400" y="196"/>
                  </a:cubicBezTo>
                  <a:cubicBezTo>
                    <a:pt x="400" y="196"/>
                    <a:pt x="400" y="196"/>
                    <a:pt x="400" y="196"/>
                  </a:cubicBezTo>
                  <a:cubicBezTo>
                    <a:pt x="401" y="197"/>
                    <a:pt x="401" y="197"/>
                    <a:pt x="401" y="197"/>
                  </a:cubicBezTo>
                  <a:cubicBezTo>
                    <a:pt x="400" y="197"/>
                    <a:pt x="399" y="197"/>
                    <a:pt x="398" y="197"/>
                  </a:cubicBezTo>
                  <a:cubicBezTo>
                    <a:pt x="398" y="197"/>
                    <a:pt x="397" y="197"/>
                    <a:pt x="397" y="197"/>
                  </a:cubicBezTo>
                  <a:cubicBezTo>
                    <a:pt x="378" y="196"/>
                    <a:pt x="364" y="205"/>
                    <a:pt x="352" y="217"/>
                  </a:cubicBezTo>
                  <a:cubicBezTo>
                    <a:pt x="351" y="218"/>
                    <a:pt x="350" y="219"/>
                    <a:pt x="349" y="220"/>
                  </a:cubicBezTo>
                  <a:cubicBezTo>
                    <a:pt x="348" y="221"/>
                    <a:pt x="347" y="222"/>
                    <a:pt x="346" y="223"/>
                  </a:cubicBezTo>
                  <a:cubicBezTo>
                    <a:pt x="329" y="246"/>
                    <a:pt x="321" y="276"/>
                    <a:pt x="321" y="276"/>
                  </a:cubicBezTo>
                  <a:cubicBezTo>
                    <a:pt x="320" y="278"/>
                    <a:pt x="320" y="280"/>
                    <a:pt x="320" y="281"/>
                  </a:cubicBezTo>
                  <a:cubicBezTo>
                    <a:pt x="320" y="282"/>
                    <a:pt x="320" y="282"/>
                    <a:pt x="320" y="283"/>
                  </a:cubicBezTo>
                  <a:cubicBezTo>
                    <a:pt x="320" y="284"/>
                    <a:pt x="320" y="286"/>
                    <a:pt x="320" y="288"/>
                  </a:cubicBezTo>
                  <a:cubicBezTo>
                    <a:pt x="320" y="288"/>
                    <a:pt x="320" y="289"/>
                    <a:pt x="320" y="290"/>
                  </a:cubicBezTo>
                  <a:cubicBezTo>
                    <a:pt x="320" y="291"/>
                    <a:pt x="320" y="291"/>
                    <a:pt x="320" y="291"/>
                  </a:cubicBezTo>
                  <a:cubicBezTo>
                    <a:pt x="320" y="291"/>
                    <a:pt x="320" y="291"/>
                    <a:pt x="320" y="291"/>
                  </a:cubicBezTo>
                  <a:cubicBezTo>
                    <a:pt x="320" y="292"/>
                    <a:pt x="320" y="292"/>
                    <a:pt x="320" y="292"/>
                  </a:cubicBezTo>
                  <a:cubicBezTo>
                    <a:pt x="318" y="295"/>
                    <a:pt x="317" y="296"/>
                    <a:pt x="316" y="297"/>
                  </a:cubicBezTo>
                  <a:cubicBezTo>
                    <a:pt x="315" y="299"/>
                    <a:pt x="314" y="299"/>
                    <a:pt x="314" y="299"/>
                  </a:cubicBezTo>
                  <a:cubicBezTo>
                    <a:pt x="314" y="299"/>
                    <a:pt x="314" y="299"/>
                    <a:pt x="314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3" y="299"/>
                    <a:pt x="312" y="299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0" y="298"/>
                    <a:pt x="310" y="298"/>
                  </a:cubicBezTo>
                  <a:cubicBezTo>
                    <a:pt x="310" y="297"/>
                    <a:pt x="309" y="297"/>
                    <a:pt x="308" y="297"/>
                  </a:cubicBezTo>
                  <a:cubicBezTo>
                    <a:pt x="307" y="297"/>
                    <a:pt x="306" y="296"/>
                    <a:pt x="305" y="296"/>
                  </a:cubicBezTo>
                  <a:cubicBezTo>
                    <a:pt x="305" y="296"/>
                    <a:pt x="304" y="296"/>
                    <a:pt x="304" y="295"/>
                  </a:cubicBezTo>
                  <a:cubicBezTo>
                    <a:pt x="304" y="295"/>
                    <a:pt x="303" y="295"/>
                    <a:pt x="303" y="295"/>
                  </a:cubicBezTo>
                  <a:cubicBezTo>
                    <a:pt x="301" y="294"/>
                    <a:pt x="300" y="294"/>
                    <a:pt x="299" y="293"/>
                  </a:cubicBezTo>
                  <a:cubicBezTo>
                    <a:pt x="299" y="293"/>
                    <a:pt x="299" y="293"/>
                    <a:pt x="299" y="293"/>
                  </a:cubicBezTo>
                  <a:cubicBezTo>
                    <a:pt x="298" y="293"/>
                    <a:pt x="298" y="293"/>
                    <a:pt x="298" y="293"/>
                  </a:cubicBezTo>
                  <a:cubicBezTo>
                    <a:pt x="297" y="293"/>
                    <a:pt x="296" y="292"/>
                    <a:pt x="294" y="292"/>
                  </a:cubicBezTo>
                  <a:cubicBezTo>
                    <a:pt x="287" y="289"/>
                    <a:pt x="278" y="286"/>
                    <a:pt x="268" y="283"/>
                  </a:cubicBezTo>
                  <a:cubicBezTo>
                    <a:pt x="266" y="283"/>
                    <a:pt x="265" y="283"/>
                    <a:pt x="264" y="282"/>
                  </a:cubicBezTo>
                  <a:cubicBezTo>
                    <a:pt x="260" y="281"/>
                    <a:pt x="256" y="280"/>
                    <a:pt x="252" y="279"/>
                  </a:cubicBezTo>
                  <a:cubicBezTo>
                    <a:pt x="246" y="278"/>
                    <a:pt x="239" y="276"/>
                    <a:pt x="232" y="275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29" y="274"/>
                    <a:pt x="227" y="274"/>
                    <a:pt x="224" y="273"/>
                  </a:cubicBezTo>
                  <a:cubicBezTo>
                    <a:pt x="222" y="273"/>
                    <a:pt x="219" y="272"/>
                    <a:pt x="217" y="272"/>
                  </a:cubicBezTo>
                  <a:cubicBezTo>
                    <a:pt x="216" y="272"/>
                    <a:pt x="215" y="271"/>
                    <a:pt x="213" y="271"/>
                  </a:cubicBezTo>
                  <a:cubicBezTo>
                    <a:pt x="212" y="271"/>
                    <a:pt x="211" y="271"/>
                    <a:pt x="210" y="271"/>
                  </a:cubicBezTo>
                  <a:cubicBezTo>
                    <a:pt x="208" y="270"/>
                    <a:pt x="206" y="270"/>
                    <a:pt x="204" y="270"/>
                  </a:cubicBezTo>
                  <a:cubicBezTo>
                    <a:pt x="201" y="269"/>
                    <a:pt x="198" y="269"/>
                    <a:pt x="195" y="268"/>
                  </a:cubicBezTo>
                  <a:cubicBezTo>
                    <a:pt x="190" y="268"/>
                    <a:pt x="185" y="267"/>
                    <a:pt x="179" y="267"/>
                  </a:cubicBezTo>
                  <a:cubicBezTo>
                    <a:pt x="177" y="266"/>
                    <a:pt x="174" y="266"/>
                    <a:pt x="171" y="266"/>
                  </a:cubicBezTo>
                  <a:cubicBezTo>
                    <a:pt x="168" y="266"/>
                    <a:pt x="166" y="265"/>
                    <a:pt x="163" y="265"/>
                  </a:cubicBezTo>
                  <a:cubicBezTo>
                    <a:pt x="151" y="264"/>
                    <a:pt x="138" y="264"/>
                    <a:pt x="125" y="264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4" y="266"/>
                    <a:pt x="124" y="267"/>
                    <a:pt x="124" y="268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70"/>
                    <a:pt x="124" y="271"/>
                    <a:pt x="124" y="272"/>
                  </a:cubicBezTo>
                  <a:cubicBezTo>
                    <a:pt x="124" y="273"/>
                    <a:pt x="124" y="274"/>
                    <a:pt x="124" y="274"/>
                  </a:cubicBezTo>
                  <a:cubicBezTo>
                    <a:pt x="124" y="276"/>
                    <a:pt x="124" y="278"/>
                    <a:pt x="124" y="281"/>
                  </a:cubicBezTo>
                  <a:cubicBezTo>
                    <a:pt x="124" y="281"/>
                    <a:pt x="124" y="282"/>
                    <a:pt x="124" y="283"/>
                  </a:cubicBezTo>
                  <a:cubicBezTo>
                    <a:pt x="124" y="284"/>
                    <a:pt x="124" y="284"/>
                    <a:pt x="124" y="285"/>
                  </a:cubicBezTo>
                  <a:cubicBezTo>
                    <a:pt x="124" y="286"/>
                    <a:pt x="124" y="286"/>
                    <a:pt x="124" y="287"/>
                  </a:cubicBezTo>
                  <a:cubicBezTo>
                    <a:pt x="124" y="288"/>
                    <a:pt x="124" y="290"/>
                    <a:pt x="124" y="291"/>
                  </a:cubicBezTo>
                  <a:cubicBezTo>
                    <a:pt x="124" y="291"/>
                    <a:pt x="124" y="291"/>
                    <a:pt x="124" y="291"/>
                  </a:cubicBezTo>
                  <a:cubicBezTo>
                    <a:pt x="125" y="295"/>
                    <a:pt x="125" y="298"/>
                    <a:pt x="125" y="301"/>
                  </a:cubicBezTo>
                  <a:cubicBezTo>
                    <a:pt x="126" y="306"/>
                    <a:pt x="126" y="310"/>
                    <a:pt x="127" y="315"/>
                  </a:cubicBezTo>
                  <a:cubicBezTo>
                    <a:pt x="127" y="316"/>
                    <a:pt x="127" y="317"/>
                    <a:pt x="127" y="318"/>
                  </a:cubicBezTo>
                  <a:cubicBezTo>
                    <a:pt x="127" y="319"/>
                    <a:pt x="127" y="321"/>
                    <a:pt x="128" y="322"/>
                  </a:cubicBezTo>
                  <a:cubicBezTo>
                    <a:pt x="128" y="323"/>
                    <a:pt x="128" y="324"/>
                    <a:pt x="128" y="325"/>
                  </a:cubicBezTo>
                  <a:cubicBezTo>
                    <a:pt x="128" y="326"/>
                    <a:pt x="129" y="327"/>
                    <a:pt x="129" y="328"/>
                  </a:cubicBezTo>
                  <a:cubicBezTo>
                    <a:pt x="129" y="329"/>
                    <a:pt x="129" y="330"/>
                    <a:pt x="129" y="331"/>
                  </a:cubicBezTo>
                  <a:cubicBezTo>
                    <a:pt x="130" y="332"/>
                    <a:pt x="130" y="334"/>
                    <a:pt x="130" y="335"/>
                  </a:cubicBezTo>
                  <a:cubicBezTo>
                    <a:pt x="130" y="336"/>
                    <a:pt x="130" y="337"/>
                    <a:pt x="131" y="338"/>
                  </a:cubicBezTo>
                  <a:cubicBezTo>
                    <a:pt x="131" y="339"/>
                    <a:pt x="131" y="340"/>
                    <a:pt x="131" y="341"/>
                  </a:cubicBezTo>
                  <a:cubicBezTo>
                    <a:pt x="134" y="352"/>
                    <a:pt x="137" y="363"/>
                    <a:pt x="141" y="375"/>
                  </a:cubicBezTo>
                  <a:cubicBezTo>
                    <a:pt x="141" y="376"/>
                    <a:pt x="142" y="377"/>
                    <a:pt x="142" y="379"/>
                  </a:cubicBezTo>
                  <a:cubicBezTo>
                    <a:pt x="143" y="380"/>
                    <a:pt x="143" y="381"/>
                    <a:pt x="143" y="383"/>
                  </a:cubicBezTo>
                  <a:cubicBezTo>
                    <a:pt x="144" y="384"/>
                    <a:pt x="144" y="385"/>
                    <a:pt x="145" y="386"/>
                  </a:cubicBezTo>
                  <a:cubicBezTo>
                    <a:pt x="146" y="390"/>
                    <a:pt x="148" y="394"/>
                    <a:pt x="149" y="398"/>
                  </a:cubicBezTo>
                  <a:cubicBezTo>
                    <a:pt x="153" y="406"/>
                    <a:pt x="157" y="414"/>
                    <a:pt x="161" y="423"/>
                  </a:cubicBezTo>
                  <a:cubicBezTo>
                    <a:pt x="162" y="424"/>
                    <a:pt x="163" y="426"/>
                    <a:pt x="164" y="427"/>
                  </a:cubicBezTo>
                  <a:cubicBezTo>
                    <a:pt x="164" y="429"/>
                    <a:pt x="165" y="430"/>
                    <a:pt x="166" y="431"/>
                  </a:cubicBezTo>
                  <a:cubicBezTo>
                    <a:pt x="166" y="433"/>
                    <a:pt x="167" y="434"/>
                    <a:pt x="168" y="435"/>
                  </a:cubicBezTo>
                  <a:cubicBezTo>
                    <a:pt x="169" y="436"/>
                    <a:pt x="169" y="437"/>
                    <a:pt x="170" y="439"/>
                  </a:cubicBezTo>
                  <a:cubicBezTo>
                    <a:pt x="174" y="446"/>
                    <a:pt x="179" y="453"/>
                    <a:pt x="184" y="460"/>
                  </a:cubicBezTo>
                  <a:cubicBezTo>
                    <a:pt x="185" y="461"/>
                    <a:pt x="185" y="462"/>
                    <a:pt x="186" y="463"/>
                  </a:cubicBezTo>
                  <a:cubicBezTo>
                    <a:pt x="187" y="465"/>
                    <a:pt x="188" y="466"/>
                    <a:pt x="189" y="467"/>
                  </a:cubicBezTo>
                  <a:cubicBezTo>
                    <a:pt x="192" y="472"/>
                    <a:pt x="196" y="477"/>
                    <a:pt x="201" y="482"/>
                  </a:cubicBezTo>
                  <a:cubicBezTo>
                    <a:pt x="202" y="484"/>
                    <a:pt x="203" y="485"/>
                    <a:pt x="204" y="486"/>
                  </a:cubicBezTo>
                  <a:cubicBezTo>
                    <a:pt x="205" y="488"/>
                    <a:pt x="207" y="490"/>
                    <a:pt x="209" y="491"/>
                  </a:cubicBezTo>
                  <a:cubicBezTo>
                    <a:pt x="210" y="493"/>
                    <a:pt x="211" y="494"/>
                    <a:pt x="212" y="496"/>
                  </a:cubicBezTo>
                  <a:cubicBezTo>
                    <a:pt x="217" y="501"/>
                    <a:pt x="223" y="507"/>
                    <a:pt x="228" y="512"/>
                  </a:cubicBezTo>
                  <a:cubicBezTo>
                    <a:pt x="229" y="513"/>
                    <a:pt x="231" y="514"/>
                    <a:pt x="232" y="515"/>
                  </a:cubicBezTo>
                  <a:cubicBezTo>
                    <a:pt x="234" y="517"/>
                    <a:pt x="236" y="519"/>
                    <a:pt x="237" y="520"/>
                  </a:cubicBezTo>
                  <a:cubicBezTo>
                    <a:pt x="239" y="522"/>
                    <a:pt x="241" y="524"/>
                    <a:pt x="243" y="525"/>
                  </a:cubicBezTo>
                  <a:cubicBezTo>
                    <a:pt x="245" y="527"/>
                    <a:pt x="247" y="529"/>
                    <a:pt x="249" y="531"/>
                  </a:cubicBezTo>
                  <a:cubicBezTo>
                    <a:pt x="251" y="532"/>
                    <a:pt x="252" y="533"/>
                    <a:pt x="254" y="535"/>
                  </a:cubicBezTo>
                  <a:cubicBezTo>
                    <a:pt x="256" y="536"/>
                    <a:pt x="257" y="537"/>
                    <a:pt x="259" y="539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62" y="541"/>
                    <a:pt x="264" y="542"/>
                    <a:pt x="266" y="544"/>
                  </a:cubicBezTo>
                  <a:cubicBezTo>
                    <a:pt x="234" y="538"/>
                    <a:pt x="186" y="508"/>
                    <a:pt x="155" y="487"/>
                  </a:cubicBezTo>
                  <a:cubicBezTo>
                    <a:pt x="136" y="475"/>
                    <a:pt x="124" y="465"/>
                    <a:pt x="124" y="465"/>
                  </a:cubicBezTo>
                  <a:cubicBezTo>
                    <a:pt x="119" y="460"/>
                    <a:pt x="119" y="460"/>
                    <a:pt x="119" y="46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05" y="448"/>
                    <a:pt x="101" y="444"/>
                    <a:pt x="98" y="439"/>
                  </a:cubicBezTo>
                  <a:cubicBezTo>
                    <a:pt x="97" y="438"/>
                    <a:pt x="97" y="437"/>
                    <a:pt x="96" y="437"/>
                  </a:cubicBezTo>
                  <a:cubicBezTo>
                    <a:pt x="95" y="436"/>
                    <a:pt x="95" y="435"/>
                    <a:pt x="94" y="434"/>
                  </a:cubicBezTo>
                  <a:cubicBezTo>
                    <a:pt x="93" y="433"/>
                    <a:pt x="93" y="432"/>
                    <a:pt x="93" y="431"/>
                  </a:cubicBezTo>
                  <a:cubicBezTo>
                    <a:pt x="91" y="430"/>
                    <a:pt x="90" y="427"/>
                    <a:pt x="89" y="425"/>
                  </a:cubicBezTo>
                  <a:cubicBezTo>
                    <a:pt x="89" y="425"/>
                    <a:pt x="88" y="424"/>
                    <a:pt x="88" y="423"/>
                  </a:cubicBezTo>
                  <a:cubicBezTo>
                    <a:pt x="88" y="423"/>
                    <a:pt x="88" y="423"/>
                    <a:pt x="88" y="423"/>
                  </a:cubicBezTo>
                  <a:cubicBezTo>
                    <a:pt x="87" y="422"/>
                    <a:pt x="87" y="421"/>
                    <a:pt x="86" y="420"/>
                  </a:cubicBezTo>
                  <a:cubicBezTo>
                    <a:pt x="86" y="419"/>
                    <a:pt x="86" y="419"/>
                    <a:pt x="86" y="419"/>
                  </a:cubicBezTo>
                  <a:cubicBezTo>
                    <a:pt x="86" y="418"/>
                    <a:pt x="85" y="418"/>
                    <a:pt x="85" y="417"/>
                  </a:cubicBezTo>
                  <a:cubicBezTo>
                    <a:pt x="84" y="416"/>
                    <a:pt x="84" y="416"/>
                    <a:pt x="84" y="416"/>
                  </a:cubicBezTo>
                  <a:cubicBezTo>
                    <a:pt x="84" y="415"/>
                    <a:pt x="84" y="414"/>
                    <a:pt x="83" y="413"/>
                  </a:cubicBezTo>
                  <a:cubicBezTo>
                    <a:pt x="83" y="412"/>
                    <a:pt x="82" y="411"/>
                    <a:pt x="82" y="410"/>
                  </a:cubicBezTo>
                  <a:cubicBezTo>
                    <a:pt x="82" y="410"/>
                    <a:pt x="82" y="409"/>
                    <a:pt x="81" y="409"/>
                  </a:cubicBezTo>
                  <a:cubicBezTo>
                    <a:pt x="81" y="408"/>
                    <a:pt x="81" y="407"/>
                    <a:pt x="80" y="406"/>
                  </a:cubicBezTo>
                  <a:cubicBezTo>
                    <a:pt x="80" y="404"/>
                    <a:pt x="79" y="401"/>
                    <a:pt x="78" y="399"/>
                  </a:cubicBezTo>
                  <a:cubicBezTo>
                    <a:pt x="77" y="396"/>
                    <a:pt x="76" y="393"/>
                    <a:pt x="75" y="391"/>
                  </a:cubicBezTo>
                  <a:cubicBezTo>
                    <a:pt x="75" y="390"/>
                    <a:pt x="75" y="390"/>
                    <a:pt x="75" y="390"/>
                  </a:cubicBezTo>
                  <a:cubicBezTo>
                    <a:pt x="75" y="388"/>
                    <a:pt x="74" y="385"/>
                    <a:pt x="73" y="383"/>
                  </a:cubicBezTo>
                  <a:cubicBezTo>
                    <a:pt x="73" y="382"/>
                    <a:pt x="73" y="380"/>
                    <a:pt x="72" y="379"/>
                  </a:cubicBezTo>
                  <a:cubicBezTo>
                    <a:pt x="72" y="378"/>
                    <a:pt x="72" y="376"/>
                    <a:pt x="72" y="375"/>
                  </a:cubicBezTo>
                  <a:cubicBezTo>
                    <a:pt x="71" y="372"/>
                    <a:pt x="71" y="369"/>
                    <a:pt x="70" y="367"/>
                  </a:cubicBezTo>
                  <a:cubicBezTo>
                    <a:pt x="70" y="366"/>
                    <a:pt x="70" y="366"/>
                    <a:pt x="70" y="366"/>
                  </a:cubicBezTo>
                  <a:cubicBezTo>
                    <a:pt x="69" y="362"/>
                    <a:pt x="69" y="358"/>
                    <a:pt x="69" y="354"/>
                  </a:cubicBezTo>
                  <a:cubicBezTo>
                    <a:pt x="68" y="351"/>
                    <a:pt x="68" y="348"/>
                    <a:pt x="68" y="346"/>
                  </a:cubicBezTo>
                  <a:cubicBezTo>
                    <a:pt x="68" y="338"/>
                    <a:pt x="68" y="330"/>
                    <a:pt x="68" y="322"/>
                  </a:cubicBezTo>
                  <a:cubicBezTo>
                    <a:pt x="68" y="322"/>
                    <a:pt x="68" y="322"/>
                    <a:pt x="68" y="322"/>
                  </a:cubicBezTo>
                  <a:cubicBezTo>
                    <a:pt x="69" y="321"/>
                    <a:pt x="69" y="320"/>
                    <a:pt x="69" y="318"/>
                  </a:cubicBezTo>
                  <a:cubicBezTo>
                    <a:pt x="69" y="317"/>
                    <a:pt x="69" y="316"/>
                    <a:pt x="69" y="315"/>
                  </a:cubicBezTo>
                  <a:cubicBezTo>
                    <a:pt x="70" y="314"/>
                    <a:pt x="70" y="313"/>
                    <a:pt x="70" y="312"/>
                  </a:cubicBezTo>
                  <a:cubicBezTo>
                    <a:pt x="70" y="310"/>
                    <a:pt x="70" y="309"/>
                    <a:pt x="71" y="307"/>
                  </a:cubicBezTo>
                  <a:cubicBezTo>
                    <a:pt x="71" y="306"/>
                    <a:pt x="71" y="305"/>
                    <a:pt x="71" y="304"/>
                  </a:cubicBezTo>
                  <a:cubicBezTo>
                    <a:pt x="72" y="303"/>
                    <a:pt x="72" y="302"/>
                    <a:pt x="72" y="301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73" y="299"/>
                    <a:pt x="73" y="298"/>
                    <a:pt x="73" y="297"/>
                  </a:cubicBezTo>
                  <a:cubicBezTo>
                    <a:pt x="74" y="296"/>
                    <a:pt x="74" y="295"/>
                    <a:pt x="75" y="294"/>
                  </a:cubicBezTo>
                  <a:cubicBezTo>
                    <a:pt x="75" y="293"/>
                    <a:pt x="75" y="292"/>
                    <a:pt x="76" y="291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89"/>
                    <a:pt x="77" y="288"/>
                    <a:pt x="77" y="287"/>
                  </a:cubicBezTo>
                  <a:cubicBezTo>
                    <a:pt x="78" y="286"/>
                    <a:pt x="78" y="285"/>
                    <a:pt x="79" y="284"/>
                  </a:cubicBezTo>
                  <a:cubicBezTo>
                    <a:pt x="79" y="283"/>
                    <a:pt x="80" y="282"/>
                    <a:pt x="80" y="281"/>
                  </a:cubicBezTo>
                  <a:cubicBezTo>
                    <a:pt x="81" y="280"/>
                    <a:pt x="81" y="280"/>
                    <a:pt x="82" y="279"/>
                  </a:cubicBezTo>
                  <a:cubicBezTo>
                    <a:pt x="83" y="277"/>
                    <a:pt x="84" y="274"/>
                    <a:pt x="85" y="272"/>
                  </a:cubicBezTo>
                  <a:cubicBezTo>
                    <a:pt x="86" y="272"/>
                    <a:pt x="86" y="271"/>
                    <a:pt x="87" y="270"/>
                  </a:cubicBezTo>
                  <a:cubicBezTo>
                    <a:pt x="88" y="267"/>
                    <a:pt x="89" y="265"/>
                    <a:pt x="91" y="262"/>
                  </a:cubicBezTo>
                  <a:cubicBezTo>
                    <a:pt x="92" y="260"/>
                    <a:pt x="93" y="257"/>
                    <a:pt x="94" y="255"/>
                  </a:cubicBezTo>
                  <a:cubicBezTo>
                    <a:pt x="94" y="254"/>
                    <a:pt x="95" y="253"/>
                    <a:pt x="95" y="252"/>
                  </a:cubicBezTo>
                  <a:cubicBezTo>
                    <a:pt x="96" y="250"/>
                    <a:pt x="96" y="249"/>
                    <a:pt x="96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7"/>
                    <a:pt x="97" y="246"/>
                    <a:pt x="97" y="245"/>
                  </a:cubicBezTo>
                  <a:cubicBezTo>
                    <a:pt x="98" y="244"/>
                    <a:pt x="98" y="242"/>
                    <a:pt x="98" y="241"/>
                  </a:cubicBezTo>
                  <a:cubicBezTo>
                    <a:pt x="99" y="240"/>
                    <a:pt x="99" y="240"/>
                    <a:pt x="99" y="240"/>
                  </a:cubicBezTo>
                  <a:cubicBezTo>
                    <a:pt x="99" y="239"/>
                    <a:pt x="99" y="239"/>
                    <a:pt x="99" y="238"/>
                  </a:cubicBezTo>
                  <a:cubicBezTo>
                    <a:pt x="100" y="236"/>
                    <a:pt x="100" y="233"/>
                    <a:pt x="100" y="230"/>
                  </a:cubicBezTo>
                  <a:cubicBezTo>
                    <a:pt x="100" y="230"/>
                    <a:pt x="100" y="229"/>
                    <a:pt x="100" y="228"/>
                  </a:cubicBezTo>
                  <a:cubicBezTo>
                    <a:pt x="101" y="213"/>
                    <a:pt x="95" y="207"/>
                    <a:pt x="95" y="207"/>
                  </a:cubicBezTo>
                  <a:cubicBezTo>
                    <a:pt x="89" y="146"/>
                    <a:pt x="0" y="36"/>
                    <a:pt x="0" y="36"/>
                  </a:cubicBezTo>
                  <a:cubicBezTo>
                    <a:pt x="0" y="36"/>
                    <a:pt x="12" y="24"/>
                    <a:pt x="18" y="11"/>
                  </a:cubicBezTo>
                  <a:cubicBezTo>
                    <a:pt x="18" y="11"/>
                    <a:pt x="18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0" y="5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43" y="12"/>
                    <a:pt x="73" y="89"/>
                    <a:pt x="120" y="116"/>
                  </a:cubicBezTo>
                  <a:cubicBezTo>
                    <a:pt x="122" y="117"/>
                    <a:pt x="124" y="117"/>
                    <a:pt x="126" y="118"/>
                  </a:cubicBezTo>
                  <a:cubicBezTo>
                    <a:pt x="127" y="119"/>
                    <a:pt x="128" y="119"/>
                    <a:pt x="128" y="119"/>
                  </a:cubicBezTo>
                  <a:cubicBezTo>
                    <a:pt x="130" y="120"/>
                    <a:pt x="131" y="120"/>
                    <a:pt x="132" y="121"/>
                  </a:cubicBezTo>
                  <a:cubicBezTo>
                    <a:pt x="133" y="121"/>
                    <a:pt x="134" y="122"/>
                    <a:pt x="135" y="122"/>
                  </a:cubicBezTo>
                  <a:cubicBezTo>
                    <a:pt x="136" y="122"/>
                    <a:pt x="137" y="123"/>
                    <a:pt x="138" y="123"/>
                  </a:cubicBezTo>
                  <a:cubicBezTo>
                    <a:pt x="139" y="123"/>
                    <a:pt x="140" y="124"/>
                    <a:pt x="141" y="124"/>
                  </a:cubicBezTo>
                  <a:cubicBezTo>
                    <a:pt x="142" y="124"/>
                    <a:pt x="143" y="125"/>
                    <a:pt x="144" y="125"/>
                  </a:cubicBezTo>
                  <a:cubicBezTo>
                    <a:pt x="147" y="126"/>
                    <a:pt x="150" y="126"/>
                    <a:pt x="152" y="127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53" y="127"/>
                    <a:pt x="155" y="127"/>
                    <a:pt x="156" y="128"/>
                  </a:cubicBezTo>
                  <a:cubicBezTo>
                    <a:pt x="157" y="128"/>
                    <a:pt x="158" y="128"/>
                    <a:pt x="159" y="128"/>
                  </a:cubicBezTo>
                  <a:cubicBezTo>
                    <a:pt x="162" y="129"/>
                    <a:pt x="164" y="129"/>
                    <a:pt x="167" y="130"/>
                  </a:cubicBezTo>
                  <a:cubicBezTo>
                    <a:pt x="169" y="130"/>
                    <a:pt x="171" y="130"/>
                    <a:pt x="173" y="130"/>
                  </a:cubicBezTo>
                  <a:cubicBezTo>
                    <a:pt x="174" y="131"/>
                    <a:pt x="176" y="131"/>
                    <a:pt x="178" y="131"/>
                  </a:cubicBezTo>
                  <a:cubicBezTo>
                    <a:pt x="179" y="131"/>
                    <a:pt x="180" y="131"/>
                    <a:pt x="181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3" y="132"/>
                    <a:pt x="184" y="132"/>
                    <a:pt x="185" y="132"/>
                  </a:cubicBezTo>
                  <a:cubicBezTo>
                    <a:pt x="186" y="132"/>
                    <a:pt x="187" y="132"/>
                    <a:pt x="189" y="132"/>
                  </a:cubicBezTo>
                  <a:cubicBezTo>
                    <a:pt x="191" y="132"/>
                    <a:pt x="193" y="133"/>
                    <a:pt x="195" y="133"/>
                  </a:cubicBezTo>
                  <a:cubicBezTo>
                    <a:pt x="197" y="133"/>
                    <a:pt x="199" y="133"/>
                    <a:pt x="200" y="133"/>
                  </a:cubicBezTo>
                  <a:cubicBezTo>
                    <a:pt x="201" y="133"/>
                    <a:pt x="202" y="133"/>
                    <a:pt x="202" y="133"/>
                  </a:cubicBezTo>
                  <a:cubicBezTo>
                    <a:pt x="204" y="133"/>
                    <a:pt x="205" y="133"/>
                    <a:pt x="207" y="133"/>
                  </a:cubicBezTo>
                  <a:cubicBezTo>
                    <a:pt x="208" y="133"/>
                    <a:pt x="208" y="134"/>
                    <a:pt x="209" y="134"/>
                  </a:cubicBezTo>
                  <a:cubicBezTo>
                    <a:pt x="210" y="134"/>
                    <a:pt x="210" y="134"/>
                    <a:pt x="211" y="134"/>
                  </a:cubicBezTo>
                  <a:cubicBezTo>
                    <a:pt x="219" y="134"/>
                    <a:pt x="227" y="134"/>
                    <a:pt x="235" y="134"/>
                  </a:cubicBezTo>
                  <a:cubicBezTo>
                    <a:pt x="236" y="134"/>
                    <a:pt x="237" y="134"/>
                    <a:pt x="239" y="134"/>
                  </a:cubicBezTo>
                  <a:cubicBezTo>
                    <a:pt x="273" y="134"/>
                    <a:pt x="306" y="133"/>
                    <a:pt x="324" y="133"/>
                  </a:cubicBezTo>
                  <a:cubicBezTo>
                    <a:pt x="326" y="133"/>
                    <a:pt x="327" y="133"/>
                    <a:pt x="328" y="133"/>
                  </a:cubicBezTo>
                  <a:cubicBezTo>
                    <a:pt x="329" y="133"/>
                    <a:pt x="330" y="133"/>
                    <a:pt x="331" y="133"/>
                  </a:cubicBezTo>
                  <a:cubicBezTo>
                    <a:pt x="332" y="133"/>
                    <a:pt x="333" y="133"/>
                    <a:pt x="334" y="133"/>
                  </a:cubicBezTo>
                  <a:cubicBezTo>
                    <a:pt x="335" y="133"/>
                    <a:pt x="336" y="133"/>
                    <a:pt x="337" y="133"/>
                  </a:cubicBezTo>
                  <a:cubicBezTo>
                    <a:pt x="338" y="133"/>
                    <a:pt x="339" y="133"/>
                    <a:pt x="339" y="134"/>
                  </a:cubicBezTo>
                  <a:cubicBezTo>
                    <a:pt x="340" y="134"/>
                    <a:pt x="341" y="134"/>
                    <a:pt x="342" y="134"/>
                  </a:cubicBezTo>
                  <a:cubicBezTo>
                    <a:pt x="342" y="134"/>
                    <a:pt x="343" y="134"/>
                    <a:pt x="344" y="134"/>
                  </a:cubicBezTo>
                  <a:cubicBezTo>
                    <a:pt x="346" y="135"/>
                    <a:pt x="348" y="135"/>
                    <a:pt x="350" y="136"/>
                  </a:cubicBezTo>
                  <a:cubicBezTo>
                    <a:pt x="351" y="136"/>
                    <a:pt x="352" y="136"/>
                    <a:pt x="352" y="136"/>
                  </a:cubicBezTo>
                  <a:cubicBezTo>
                    <a:pt x="355" y="137"/>
                    <a:pt x="357" y="138"/>
                    <a:pt x="359" y="138"/>
                  </a:cubicBezTo>
                  <a:cubicBezTo>
                    <a:pt x="359" y="139"/>
                    <a:pt x="359" y="139"/>
                    <a:pt x="360" y="139"/>
                  </a:cubicBezTo>
                  <a:cubicBezTo>
                    <a:pt x="361" y="139"/>
                    <a:pt x="362" y="140"/>
                    <a:pt x="362" y="140"/>
                  </a:cubicBezTo>
                  <a:cubicBezTo>
                    <a:pt x="363" y="140"/>
                    <a:pt x="363" y="141"/>
                    <a:pt x="364" y="141"/>
                  </a:cubicBezTo>
                  <a:cubicBezTo>
                    <a:pt x="370" y="146"/>
                    <a:pt x="374" y="149"/>
                    <a:pt x="375" y="150"/>
                  </a:cubicBezTo>
                  <a:cubicBezTo>
                    <a:pt x="381" y="156"/>
                    <a:pt x="390" y="171"/>
                    <a:pt x="400" y="177"/>
                  </a:cubicBezTo>
                  <a:cubicBezTo>
                    <a:pt x="401" y="177"/>
                    <a:pt x="401" y="177"/>
                    <a:pt x="401" y="177"/>
                  </a:cubicBezTo>
                  <a:cubicBezTo>
                    <a:pt x="401" y="178"/>
                    <a:pt x="401" y="178"/>
                    <a:pt x="402" y="178"/>
                  </a:cubicBezTo>
                  <a:cubicBezTo>
                    <a:pt x="402" y="179"/>
                    <a:pt x="402" y="179"/>
                    <a:pt x="402" y="179"/>
                  </a:cubicBezTo>
                  <a:cubicBezTo>
                    <a:pt x="403" y="179"/>
                    <a:pt x="403" y="179"/>
                    <a:pt x="403" y="179"/>
                  </a:cubicBezTo>
                  <a:cubicBezTo>
                    <a:pt x="403" y="180"/>
                    <a:pt x="403" y="180"/>
                    <a:pt x="403" y="180"/>
                  </a:cubicBezTo>
                  <a:cubicBezTo>
                    <a:pt x="404" y="181"/>
                    <a:pt x="404" y="181"/>
                    <a:pt x="404" y="181"/>
                  </a:cubicBezTo>
                  <a:cubicBezTo>
                    <a:pt x="404" y="181"/>
                    <a:pt x="404" y="182"/>
                    <a:pt x="404" y="182"/>
                  </a:cubicBezTo>
                  <a:cubicBezTo>
                    <a:pt x="405" y="183"/>
                    <a:pt x="405" y="183"/>
                    <a:pt x="405" y="183"/>
                  </a:cubicBezTo>
                  <a:cubicBezTo>
                    <a:pt x="405" y="184"/>
                    <a:pt x="405" y="184"/>
                    <a:pt x="405" y="184"/>
                  </a:cubicBezTo>
                  <a:cubicBezTo>
                    <a:pt x="405" y="184"/>
                    <a:pt x="405" y="184"/>
                    <a:pt x="405" y="184"/>
                  </a:cubicBezTo>
                  <a:cubicBezTo>
                    <a:pt x="405" y="185"/>
                    <a:pt x="405" y="185"/>
                    <a:pt x="405" y="185"/>
                  </a:cubicBezTo>
                </a:path>
              </a:pathLst>
            </a:custGeom>
            <a:solidFill>
              <a:srgbClr val="67A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9397358" y="1749426"/>
              <a:ext cx="111125" cy="160338"/>
            </a:xfrm>
            <a:custGeom>
              <a:avLst/>
              <a:gdLst>
                <a:gd name="T0" fmla="*/ 14 w 39"/>
                <a:gd name="T1" fmla="*/ 56 h 56"/>
                <a:gd name="T2" fmla="*/ 33 w 39"/>
                <a:gd name="T3" fmla="*/ 14 h 56"/>
                <a:gd name="T4" fmla="*/ 34 w 39"/>
                <a:gd name="T5" fmla="*/ 17 h 56"/>
                <a:gd name="T6" fmla="*/ 14 w 39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6">
                  <a:moveTo>
                    <a:pt x="14" y="56"/>
                  </a:moveTo>
                  <a:cubicBezTo>
                    <a:pt x="0" y="21"/>
                    <a:pt x="24" y="0"/>
                    <a:pt x="33" y="14"/>
                  </a:cubicBezTo>
                  <a:cubicBezTo>
                    <a:pt x="33" y="15"/>
                    <a:pt x="33" y="16"/>
                    <a:pt x="34" y="17"/>
                  </a:cubicBezTo>
                  <a:cubicBezTo>
                    <a:pt x="39" y="32"/>
                    <a:pt x="14" y="56"/>
                    <a:pt x="14" y="56"/>
                  </a:cubicBezTo>
                  <a:close/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9430696" y="1895476"/>
              <a:ext cx="360363" cy="1255713"/>
            </a:xfrm>
            <a:custGeom>
              <a:avLst/>
              <a:gdLst>
                <a:gd name="T0" fmla="*/ 118 w 126"/>
                <a:gd name="T1" fmla="*/ 437 h 439"/>
                <a:gd name="T2" fmla="*/ 71 w 126"/>
                <a:gd name="T3" fmla="*/ 422 h 439"/>
                <a:gd name="T4" fmla="*/ 57 w 126"/>
                <a:gd name="T5" fmla="*/ 391 h 439"/>
                <a:gd name="T6" fmla="*/ 49 w 126"/>
                <a:gd name="T7" fmla="*/ 357 h 439"/>
                <a:gd name="T8" fmla="*/ 48 w 126"/>
                <a:gd name="T9" fmla="*/ 326 h 439"/>
                <a:gd name="T10" fmla="*/ 49 w 126"/>
                <a:gd name="T11" fmla="*/ 316 h 439"/>
                <a:gd name="T12" fmla="*/ 49 w 126"/>
                <a:gd name="T13" fmla="*/ 310 h 439"/>
                <a:gd name="T14" fmla="*/ 51 w 126"/>
                <a:gd name="T15" fmla="*/ 298 h 439"/>
                <a:gd name="T16" fmla="*/ 53 w 126"/>
                <a:gd name="T17" fmla="*/ 288 h 439"/>
                <a:gd name="T18" fmla="*/ 56 w 126"/>
                <a:gd name="T19" fmla="*/ 271 h 439"/>
                <a:gd name="T20" fmla="*/ 67 w 126"/>
                <a:gd name="T21" fmla="*/ 239 h 439"/>
                <a:gd name="T22" fmla="*/ 71 w 126"/>
                <a:gd name="T23" fmla="*/ 229 h 439"/>
                <a:gd name="T24" fmla="*/ 78 w 126"/>
                <a:gd name="T25" fmla="*/ 215 h 439"/>
                <a:gd name="T26" fmla="*/ 82 w 126"/>
                <a:gd name="T27" fmla="*/ 208 h 439"/>
                <a:gd name="T28" fmla="*/ 84 w 126"/>
                <a:gd name="T29" fmla="*/ 203 h 439"/>
                <a:gd name="T30" fmla="*/ 0 w 126"/>
                <a:gd name="T31" fmla="*/ 0 h 439"/>
                <a:gd name="T32" fmla="*/ 97 w 126"/>
                <a:gd name="T33" fmla="*/ 176 h 439"/>
                <a:gd name="T34" fmla="*/ 97 w 126"/>
                <a:gd name="T35" fmla="*/ 193 h 439"/>
                <a:gd name="T36" fmla="*/ 97 w 126"/>
                <a:gd name="T37" fmla="*/ 199 h 439"/>
                <a:gd name="T38" fmla="*/ 95 w 126"/>
                <a:gd name="T39" fmla="*/ 210 h 439"/>
                <a:gd name="T40" fmla="*/ 95 w 126"/>
                <a:gd name="T41" fmla="*/ 211 h 439"/>
                <a:gd name="T42" fmla="*/ 94 w 126"/>
                <a:gd name="T43" fmla="*/ 215 h 439"/>
                <a:gd name="T44" fmla="*/ 93 w 126"/>
                <a:gd name="T45" fmla="*/ 219 h 439"/>
                <a:gd name="T46" fmla="*/ 90 w 126"/>
                <a:gd name="T47" fmla="*/ 224 h 439"/>
                <a:gd name="T48" fmla="*/ 86 w 126"/>
                <a:gd name="T49" fmla="*/ 231 h 439"/>
                <a:gd name="T50" fmla="*/ 78 w 126"/>
                <a:gd name="T51" fmla="*/ 242 h 439"/>
                <a:gd name="T52" fmla="*/ 77 w 126"/>
                <a:gd name="T53" fmla="*/ 244 h 439"/>
                <a:gd name="T54" fmla="*/ 75 w 126"/>
                <a:gd name="T55" fmla="*/ 246 h 439"/>
                <a:gd name="T56" fmla="*/ 74 w 126"/>
                <a:gd name="T57" fmla="*/ 249 h 439"/>
                <a:gd name="T58" fmla="*/ 71 w 126"/>
                <a:gd name="T59" fmla="*/ 256 h 439"/>
                <a:gd name="T60" fmla="*/ 67 w 126"/>
                <a:gd name="T61" fmla="*/ 270 h 439"/>
                <a:gd name="T62" fmla="*/ 87 w 126"/>
                <a:gd name="T63" fmla="*/ 416 h 439"/>
                <a:gd name="T64" fmla="*/ 91 w 126"/>
                <a:gd name="T65" fmla="*/ 418 h 439"/>
                <a:gd name="T66" fmla="*/ 99 w 126"/>
                <a:gd name="T67" fmla="*/ 422 h 439"/>
                <a:gd name="T68" fmla="*/ 101 w 126"/>
                <a:gd name="T69" fmla="*/ 423 h 439"/>
                <a:gd name="T70" fmla="*/ 102 w 126"/>
                <a:gd name="T71" fmla="*/ 423 h 439"/>
                <a:gd name="T72" fmla="*/ 110 w 126"/>
                <a:gd name="T73" fmla="*/ 422 h 439"/>
                <a:gd name="T74" fmla="*/ 121 w 126"/>
                <a:gd name="T75" fmla="*/ 42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439">
                  <a:moveTo>
                    <a:pt x="126" y="434"/>
                  </a:moveTo>
                  <a:cubicBezTo>
                    <a:pt x="123" y="435"/>
                    <a:pt x="120" y="436"/>
                    <a:pt x="118" y="437"/>
                  </a:cubicBezTo>
                  <a:cubicBezTo>
                    <a:pt x="107" y="439"/>
                    <a:pt x="97" y="438"/>
                    <a:pt x="88" y="434"/>
                  </a:cubicBezTo>
                  <a:cubicBezTo>
                    <a:pt x="82" y="431"/>
                    <a:pt x="76" y="427"/>
                    <a:pt x="71" y="422"/>
                  </a:cubicBezTo>
                  <a:cubicBezTo>
                    <a:pt x="70" y="420"/>
                    <a:pt x="69" y="418"/>
                    <a:pt x="68" y="416"/>
                  </a:cubicBezTo>
                  <a:cubicBezTo>
                    <a:pt x="64" y="408"/>
                    <a:pt x="60" y="400"/>
                    <a:pt x="57" y="391"/>
                  </a:cubicBezTo>
                  <a:cubicBezTo>
                    <a:pt x="56" y="389"/>
                    <a:pt x="56" y="388"/>
                    <a:pt x="55" y="386"/>
                  </a:cubicBezTo>
                  <a:cubicBezTo>
                    <a:pt x="53" y="376"/>
                    <a:pt x="51" y="367"/>
                    <a:pt x="49" y="357"/>
                  </a:cubicBezTo>
                  <a:cubicBezTo>
                    <a:pt x="48" y="347"/>
                    <a:pt x="48" y="338"/>
                    <a:pt x="48" y="328"/>
                  </a:cubicBezTo>
                  <a:cubicBezTo>
                    <a:pt x="48" y="328"/>
                    <a:pt x="48" y="327"/>
                    <a:pt x="48" y="326"/>
                  </a:cubicBezTo>
                  <a:cubicBezTo>
                    <a:pt x="48" y="324"/>
                    <a:pt x="48" y="323"/>
                    <a:pt x="48" y="321"/>
                  </a:cubicBezTo>
                  <a:cubicBezTo>
                    <a:pt x="48" y="319"/>
                    <a:pt x="49" y="318"/>
                    <a:pt x="49" y="316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4"/>
                    <a:pt x="49" y="312"/>
                    <a:pt x="49" y="310"/>
                  </a:cubicBezTo>
                  <a:cubicBezTo>
                    <a:pt x="50" y="307"/>
                    <a:pt x="50" y="303"/>
                    <a:pt x="50" y="300"/>
                  </a:cubicBezTo>
                  <a:cubicBezTo>
                    <a:pt x="51" y="299"/>
                    <a:pt x="51" y="299"/>
                    <a:pt x="51" y="298"/>
                  </a:cubicBezTo>
                  <a:cubicBezTo>
                    <a:pt x="51" y="297"/>
                    <a:pt x="51" y="295"/>
                    <a:pt x="52" y="294"/>
                  </a:cubicBezTo>
                  <a:cubicBezTo>
                    <a:pt x="52" y="292"/>
                    <a:pt x="52" y="290"/>
                    <a:pt x="53" y="288"/>
                  </a:cubicBezTo>
                  <a:cubicBezTo>
                    <a:pt x="53" y="283"/>
                    <a:pt x="55" y="279"/>
                    <a:pt x="56" y="274"/>
                  </a:cubicBezTo>
                  <a:cubicBezTo>
                    <a:pt x="56" y="273"/>
                    <a:pt x="56" y="272"/>
                    <a:pt x="56" y="271"/>
                  </a:cubicBezTo>
                  <a:cubicBezTo>
                    <a:pt x="59" y="263"/>
                    <a:pt x="61" y="255"/>
                    <a:pt x="64" y="247"/>
                  </a:cubicBezTo>
                  <a:cubicBezTo>
                    <a:pt x="65" y="244"/>
                    <a:pt x="66" y="242"/>
                    <a:pt x="67" y="239"/>
                  </a:cubicBezTo>
                  <a:cubicBezTo>
                    <a:pt x="68" y="238"/>
                    <a:pt x="68" y="237"/>
                    <a:pt x="69" y="236"/>
                  </a:cubicBezTo>
                  <a:cubicBezTo>
                    <a:pt x="70" y="233"/>
                    <a:pt x="70" y="231"/>
                    <a:pt x="71" y="229"/>
                  </a:cubicBezTo>
                  <a:cubicBezTo>
                    <a:pt x="72" y="227"/>
                    <a:pt x="74" y="225"/>
                    <a:pt x="75" y="222"/>
                  </a:cubicBezTo>
                  <a:cubicBezTo>
                    <a:pt x="76" y="220"/>
                    <a:pt x="77" y="218"/>
                    <a:pt x="78" y="215"/>
                  </a:cubicBezTo>
                  <a:cubicBezTo>
                    <a:pt x="79" y="214"/>
                    <a:pt x="80" y="212"/>
                    <a:pt x="81" y="211"/>
                  </a:cubicBezTo>
                  <a:cubicBezTo>
                    <a:pt x="81" y="210"/>
                    <a:pt x="82" y="209"/>
                    <a:pt x="82" y="208"/>
                  </a:cubicBezTo>
                  <a:cubicBezTo>
                    <a:pt x="83" y="207"/>
                    <a:pt x="83" y="205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96" y="149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5"/>
                  </a:cubicBezTo>
                  <a:cubicBezTo>
                    <a:pt x="2" y="5"/>
                    <a:pt x="91" y="115"/>
                    <a:pt x="97" y="176"/>
                  </a:cubicBezTo>
                  <a:cubicBezTo>
                    <a:pt x="97" y="179"/>
                    <a:pt x="97" y="181"/>
                    <a:pt x="97" y="184"/>
                  </a:cubicBezTo>
                  <a:cubicBezTo>
                    <a:pt x="97" y="187"/>
                    <a:pt x="97" y="190"/>
                    <a:pt x="97" y="193"/>
                  </a:cubicBezTo>
                  <a:cubicBezTo>
                    <a:pt x="97" y="195"/>
                    <a:pt x="97" y="197"/>
                    <a:pt x="97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99"/>
                    <a:pt x="97" y="200"/>
                    <a:pt x="97" y="201"/>
                  </a:cubicBezTo>
                  <a:cubicBezTo>
                    <a:pt x="97" y="204"/>
                    <a:pt x="96" y="207"/>
                    <a:pt x="95" y="210"/>
                  </a:cubicBezTo>
                  <a:cubicBezTo>
                    <a:pt x="95" y="210"/>
                    <a:pt x="95" y="210"/>
                    <a:pt x="95" y="210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2"/>
                    <a:pt x="95" y="213"/>
                    <a:pt x="94" y="213"/>
                  </a:cubicBezTo>
                  <a:cubicBezTo>
                    <a:pt x="94" y="214"/>
                    <a:pt x="94" y="214"/>
                    <a:pt x="94" y="215"/>
                  </a:cubicBezTo>
                  <a:cubicBezTo>
                    <a:pt x="94" y="216"/>
                    <a:pt x="94" y="216"/>
                    <a:pt x="93" y="217"/>
                  </a:cubicBezTo>
                  <a:cubicBezTo>
                    <a:pt x="93" y="217"/>
                    <a:pt x="93" y="218"/>
                    <a:pt x="93" y="219"/>
                  </a:cubicBezTo>
                  <a:cubicBezTo>
                    <a:pt x="92" y="220"/>
                    <a:pt x="92" y="221"/>
                    <a:pt x="91" y="222"/>
                  </a:cubicBezTo>
                  <a:cubicBezTo>
                    <a:pt x="91" y="222"/>
                    <a:pt x="90" y="223"/>
                    <a:pt x="90" y="224"/>
                  </a:cubicBezTo>
                  <a:cubicBezTo>
                    <a:pt x="89" y="226"/>
                    <a:pt x="88" y="227"/>
                    <a:pt x="87" y="229"/>
                  </a:cubicBezTo>
                  <a:cubicBezTo>
                    <a:pt x="87" y="230"/>
                    <a:pt x="86" y="230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3" y="234"/>
                    <a:pt x="81" y="238"/>
                    <a:pt x="78" y="242"/>
                  </a:cubicBezTo>
                  <a:cubicBezTo>
                    <a:pt x="78" y="242"/>
                    <a:pt x="77" y="243"/>
                    <a:pt x="77" y="244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6" y="245"/>
                    <a:pt x="76" y="245"/>
                    <a:pt x="76" y="246"/>
                  </a:cubicBezTo>
                  <a:cubicBezTo>
                    <a:pt x="75" y="246"/>
                    <a:pt x="75" y="246"/>
                    <a:pt x="75" y="246"/>
                  </a:cubicBezTo>
                  <a:cubicBezTo>
                    <a:pt x="75" y="247"/>
                    <a:pt x="75" y="248"/>
                    <a:pt x="74" y="248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3" y="251"/>
                    <a:pt x="72" y="253"/>
                    <a:pt x="71" y="255"/>
                  </a:cubicBezTo>
                  <a:cubicBezTo>
                    <a:pt x="71" y="255"/>
                    <a:pt x="71" y="255"/>
                    <a:pt x="71" y="256"/>
                  </a:cubicBezTo>
                  <a:cubicBezTo>
                    <a:pt x="70" y="259"/>
                    <a:pt x="69" y="263"/>
                    <a:pt x="68" y="267"/>
                  </a:cubicBezTo>
                  <a:cubicBezTo>
                    <a:pt x="68" y="268"/>
                    <a:pt x="67" y="269"/>
                    <a:pt x="67" y="270"/>
                  </a:cubicBezTo>
                  <a:cubicBezTo>
                    <a:pt x="67" y="271"/>
                    <a:pt x="67" y="272"/>
                    <a:pt x="67" y="273"/>
                  </a:cubicBezTo>
                  <a:cubicBezTo>
                    <a:pt x="59" y="320"/>
                    <a:pt x="65" y="401"/>
                    <a:pt x="87" y="416"/>
                  </a:cubicBezTo>
                  <a:cubicBezTo>
                    <a:pt x="88" y="416"/>
                    <a:pt x="89" y="417"/>
                    <a:pt x="89" y="417"/>
                  </a:cubicBezTo>
                  <a:cubicBezTo>
                    <a:pt x="90" y="418"/>
                    <a:pt x="90" y="418"/>
                    <a:pt x="91" y="418"/>
                  </a:cubicBezTo>
                  <a:cubicBezTo>
                    <a:pt x="91" y="418"/>
                    <a:pt x="91" y="419"/>
                    <a:pt x="92" y="419"/>
                  </a:cubicBezTo>
                  <a:cubicBezTo>
                    <a:pt x="94" y="420"/>
                    <a:pt x="97" y="421"/>
                    <a:pt x="99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102" y="423"/>
                    <a:pt x="102" y="423"/>
                    <a:pt x="102" y="423"/>
                  </a:cubicBezTo>
                  <a:cubicBezTo>
                    <a:pt x="102" y="423"/>
                    <a:pt x="102" y="423"/>
                    <a:pt x="102" y="423"/>
                  </a:cubicBezTo>
                  <a:cubicBezTo>
                    <a:pt x="106" y="424"/>
                    <a:pt x="108" y="423"/>
                    <a:pt x="109" y="42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1" y="420"/>
                    <a:pt x="111" y="419"/>
                    <a:pt x="111" y="419"/>
                  </a:cubicBezTo>
                  <a:cubicBezTo>
                    <a:pt x="121" y="429"/>
                    <a:pt x="121" y="429"/>
                    <a:pt x="121" y="429"/>
                  </a:cubicBezTo>
                  <a:cubicBezTo>
                    <a:pt x="126" y="434"/>
                    <a:pt x="126" y="434"/>
                    <a:pt x="126" y="434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9340208" y="1738313"/>
              <a:ext cx="1270000" cy="1365250"/>
            </a:xfrm>
            <a:custGeom>
              <a:avLst/>
              <a:gdLst>
                <a:gd name="T0" fmla="*/ 441 w 445"/>
                <a:gd name="T1" fmla="*/ 214 h 477"/>
                <a:gd name="T2" fmla="*/ 434 w 445"/>
                <a:gd name="T3" fmla="*/ 220 h 477"/>
                <a:gd name="T4" fmla="*/ 438 w 445"/>
                <a:gd name="T5" fmla="*/ 212 h 477"/>
                <a:gd name="T6" fmla="*/ 439 w 445"/>
                <a:gd name="T7" fmla="*/ 208 h 477"/>
                <a:gd name="T8" fmla="*/ 438 w 445"/>
                <a:gd name="T9" fmla="*/ 206 h 477"/>
                <a:gd name="T10" fmla="*/ 436 w 445"/>
                <a:gd name="T11" fmla="*/ 203 h 477"/>
                <a:gd name="T12" fmla="*/ 409 w 445"/>
                <a:gd name="T13" fmla="*/ 174 h 477"/>
                <a:gd name="T14" fmla="*/ 392 w 445"/>
                <a:gd name="T15" fmla="*/ 160 h 477"/>
                <a:gd name="T16" fmla="*/ 381 w 445"/>
                <a:gd name="T17" fmla="*/ 153 h 477"/>
                <a:gd name="T18" fmla="*/ 354 w 445"/>
                <a:gd name="T19" fmla="*/ 136 h 477"/>
                <a:gd name="T20" fmla="*/ 341 w 445"/>
                <a:gd name="T21" fmla="*/ 129 h 477"/>
                <a:gd name="T22" fmla="*/ 327 w 445"/>
                <a:gd name="T23" fmla="*/ 122 h 477"/>
                <a:gd name="T24" fmla="*/ 300 w 445"/>
                <a:gd name="T25" fmla="*/ 111 h 477"/>
                <a:gd name="T26" fmla="*/ 288 w 445"/>
                <a:gd name="T27" fmla="*/ 107 h 477"/>
                <a:gd name="T28" fmla="*/ 270 w 445"/>
                <a:gd name="T29" fmla="*/ 102 h 477"/>
                <a:gd name="T30" fmla="*/ 235 w 445"/>
                <a:gd name="T31" fmla="*/ 94 h 477"/>
                <a:gd name="T32" fmla="*/ 220 w 445"/>
                <a:gd name="T33" fmla="*/ 91 h 477"/>
                <a:gd name="T34" fmla="*/ 194 w 445"/>
                <a:gd name="T35" fmla="*/ 89 h 477"/>
                <a:gd name="T36" fmla="*/ 191 w 445"/>
                <a:gd name="T37" fmla="*/ 89 h 477"/>
                <a:gd name="T38" fmla="*/ 183 w 445"/>
                <a:gd name="T39" fmla="*/ 88 h 477"/>
                <a:gd name="T40" fmla="*/ 172 w 445"/>
                <a:gd name="T41" fmla="*/ 88 h 477"/>
                <a:gd name="T42" fmla="*/ 52 w 445"/>
                <a:gd name="T43" fmla="*/ 17 h 477"/>
                <a:gd name="T44" fmla="*/ 49 w 445"/>
                <a:gd name="T45" fmla="*/ 15 h 477"/>
                <a:gd name="T46" fmla="*/ 47 w 445"/>
                <a:gd name="T47" fmla="*/ 14 h 477"/>
                <a:gd name="T48" fmla="*/ 46 w 445"/>
                <a:gd name="T49" fmla="*/ 14 h 477"/>
                <a:gd name="T50" fmla="*/ 41 w 445"/>
                <a:gd name="T51" fmla="*/ 15 h 477"/>
                <a:gd name="T52" fmla="*/ 37 w 445"/>
                <a:gd name="T53" fmla="*/ 18 h 477"/>
                <a:gd name="T54" fmla="*/ 34 w 445"/>
                <a:gd name="T55" fmla="*/ 22 h 477"/>
                <a:gd name="T56" fmla="*/ 31 w 445"/>
                <a:gd name="T57" fmla="*/ 27 h 477"/>
                <a:gd name="T58" fmla="*/ 30 w 445"/>
                <a:gd name="T59" fmla="*/ 32 h 477"/>
                <a:gd name="T60" fmla="*/ 30 w 445"/>
                <a:gd name="T61" fmla="*/ 41 h 477"/>
                <a:gd name="T62" fmla="*/ 30 w 445"/>
                <a:gd name="T63" fmla="*/ 43 h 477"/>
                <a:gd name="T64" fmla="*/ 31 w 445"/>
                <a:gd name="T65" fmla="*/ 49 h 477"/>
                <a:gd name="T66" fmla="*/ 32 w 445"/>
                <a:gd name="T67" fmla="*/ 55 h 477"/>
                <a:gd name="T68" fmla="*/ 114 w 445"/>
                <a:gd name="T69" fmla="*/ 263 h 477"/>
                <a:gd name="T70" fmla="*/ 107 w 445"/>
                <a:gd name="T71" fmla="*/ 277 h 477"/>
                <a:gd name="T72" fmla="*/ 96 w 445"/>
                <a:gd name="T73" fmla="*/ 302 h 477"/>
                <a:gd name="T74" fmla="*/ 85 w 445"/>
                <a:gd name="T75" fmla="*/ 343 h 477"/>
                <a:gd name="T76" fmla="*/ 81 w 445"/>
                <a:gd name="T77" fmla="*/ 365 h 477"/>
                <a:gd name="T78" fmla="*/ 80 w 445"/>
                <a:gd name="T79" fmla="*/ 381 h 477"/>
                <a:gd name="T80" fmla="*/ 89 w 445"/>
                <a:gd name="T81" fmla="*/ 446 h 477"/>
                <a:gd name="T82" fmla="*/ 14 w 445"/>
                <a:gd name="T83" fmla="*/ 352 h 477"/>
                <a:gd name="T84" fmla="*/ 3 w 445"/>
                <a:gd name="T85" fmla="*/ 323 h 477"/>
                <a:gd name="T86" fmla="*/ 3 w 445"/>
                <a:gd name="T87" fmla="*/ 308 h 477"/>
                <a:gd name="T88" fmla="*/ 4 w 445"/>
                <a:gd name="T89" fmla="*/ 293 h 477"/>
                <a:gd name="T90" fmla="*/ 5 w 445"/>
                <a:gd name="T91" fmla="*/ 286 h 477"/>
                <a:gd name="T92" fmla="*/ 6 w 445"/>
                <a:gd name="T93" fmla="*/ 278 h 477"/>
                <a:gd name="T94" fmla="*/ 14 w 445"/>
                <a:gd name="T95" fmla="*/ 249 h 477"/>
                <a:gd name="T96" fmla="*/ 21 w 445"/>
                <a:gd name="T97" fmla="*/ 230 h 477"/>
                <a:gd name="T98" fmla="*/ 29 w 445"/>
                <a:gd name="T99" fmla="*/ 213 h 477"/>
                <a:gd name="T100" fmla="*/ 171 w 445"/>
                <a:gd name="T101" fmla="*/ 69 h 477"/>
                <a:gd name="T102" fmla="*/ 445 w 445"/>
                <a:gd name="T103" fmla="*/ 200 h 477"/>
                <a:gd name="T104" fmla="*/ 445 w 445"/>
                <a:gd name="T105" fmla="*/ 20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77">
                  <a:moveTo>
                    <a:pt x="445" y="203"/>
                  </a:moveTo>
                  <a:cubicBezTo>
                    <a:pt x="445" y="203"/>
                    <a:pt x="445" y="204"/>
                    <a:pt x="445" y="205"/>
                  </a:cubicBezTo>
                  <a:cubicBezTo>
                    <a:pt x="445" y="205"/>
                    <a:pt x="445" y="205"/>
                    <a:pt x="445" y="206"/>
                  </a:cubicBezTo>
                  <a:cubicBezTo>
                    <a:pt x="444" y="207"/>
                    <a:pt x="443" y="210"/>
                    <a:pt x="441" y="214"/>
                  </a:cubicBezTo>
                  <a:cubicBezTo>
                    <a:pt x="439" y="216"/>
                    <a:pt x="437" y="218"/>
                    <a:pt x="435" y="221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4" y="220"/>
                    <a:pt x="434" y="220"/>
                    <a:pt x="434" y="220"/>
                  </a:cubicBezTo>
                  <a:cubicBezTo>
                    <a:pt x="434" y="220"/>
                    <a:pt x="434" y="220"/>
                    <a:pt x="434" y="220"/>
                  </a:cubicBezTo>
                  <a:cubicBezTo>
                    <a:pt x="435" y="219"/>
                    <a:pt x="435" y="219"/>
                    <a:pt x="435" y="219"/>
                  </a:cubicBezTo>
                  <a:cubicBezTo>
                    <a:pt x="435" y="219"/>
                    <a:pt x="436" y="217"/>
                    <a:pt x="437" y="215"/>
                  </a:cubicBezTo>
                  <a:cubicBezTo>
                    <a:pt x="438" y="214"/>
                    <a:pt x="438" y="214"/>
                    <a:pt x="438" y="214"/>
                  </a:cubicBezTo>
                  <a:cubicBezTo>
                    <a:pt x="438" y="213"/>
                    <a:pt x="438" y="213"/>
                    <a:pt x="438" y="212"/>
                  </a:cubicBezTo>
                  <a:cubicBezTo>
                    <a:pt x="438" y="212"/>
                    <a:pt x="439" y="211"/>
                    <a:pt x="439" y="211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0"/>
                    <a:pt x="439" y="209"/>
                    <a:pt x="439" y="209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8" y="206"/>
                    <a:pt x="438" y="206"/>
                    <a:pt x="438" y="206"/>
                  </a:cubicBezTo>
                  <a:cubicBezTo>
                    <a:pt x="438" y="206"/>
                    <a:pt x="438" y="205"/>
                    <a:pt x="438" y="205"/>
                  </a:cubicBezTo>
                  <a:cubicBezTo>
                    <a:pt x="437" y="204"/>
                    <a:pt x="437" y="204"/>
                    <a:pt x="437" y="204"/>
                  </a:cubicBezTo>
                  <a:cubicBezTo>
                    <a:pt x="437" y="203"/>
                    <a:pt x="437" y="203"/>
                    <a:pt x="437" y="203"/>
                  </a:cubicBezTo>
                  <a:cubicBezTo>
                    <a:pt x="436" y="203"/>
                    <a:pt x="436" y="203"/>
                    <a:pt x="436" y="203"/>
                  </a:cubicBezTo>
                  <a:cubicBezTo>
                    <a:pt x="436" y="202"/>
                    <a:pt x="436" y="202"/>
                    <a:pt x="436" y="202"/>
                  </a:cubicBezTo>
                  <a:cubicBezTo>
                    <a:pt x="435" y="202"/>
                    <a:pt x="435" y="202"/>
                    <a:pt x="435" y="201"/>
                  </a:cubicBezTo>
                  <a:cubicBezTo>
                    <a:pt x="434" y="201"/>
                    <a:pt x="434" y="201"/>
                    <a:pt x="434" y="201"/>
                  </a:cubicBezTo>
                  <a:cubicBezTo>
                    <a:pt x="424" y="195"/>
                    <a:pt x="415" y="180"/>
                    <a:pt x="409" y="174"/>
                  </a:cubicBezTo>
                  <a:cubicBezTo>
                    <a:pt x="408" y="173"/>
                    <a:pt x="404" y="170"/>
                    <a:pt x="398" y="165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6" y="163"/>
                    <a:pt x="395" y="162"/>
                    <a:pt x="393" y="161"/>
                  </a:cubicBezTo>
                  <a:cubicBezTo>
                    <a:pt x="393" y="161"/>
                    <a:pt x="392" y="161"/>
                    <a:pt x="392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1" y="159"/>
                    <a:pt x="390" y="159"/>
                    <a:pt x="390" y="158"/>
                  </a:cubicBezTo>
                  <a:cubicBezTo>
                    <a:pt x="389" y="158"/>
                    <a:pt x="388" y="158"/>
                    <a:pt x="388" y="157"/>
                  </a:cubicBezTo>
                  <a:cubicBezTo>
                    <a:pt x="386" y="156"/>
                    <a:pt x="384" y="154"/>
                    <a:pt x="381" y="153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78" y="150"/>
                    <a:pt x="375" y="148"/>
                    <a:pt x="372" y="146"/>
                  </a:cubicBezTo>
                  <a:cubicBezTo>
                    <a:pt x="371" y="146"/>
                    <a:pt x="370" y="145"/>
                    <a:pt x="369" y="145"/>
                  </a:cubicBezTo>
                  <a:cubicBezTo>
                    <a:pt x="364" y="142"/>
                    <a:pt x="359" y="139"/>
                    <a:pt x="354" y="136"/>
                  </a:cubicBezTo>
                  <a:cubicBezTo>
                    <a:pt x="353" y="135"/>
                    <a:pt x="351" y="134"/>
                    <a:pt x="350" y="134"/>
                  </a:cubicBezTo>
                  <a:cubicBezTo>
                    <a:pt x="349" y="133"/>
                    <a:pt x="347" y="132"/>
                    <a:pt x="346" y="131"/>
                  </a:cubicBezTo>
                  <a:cubicBezTo>
                    <a:pt x="344" y="131"/>
                    <a:pt x="343" y="130"/>
                    <a:pt x="341" y="129"/>
                  </a:cubicBezTo>
                  <a:cubicBezTo>
                    <a:pt x="341" y="129"/>
                    <a:pt x="341" y="129"/>
                    <a:pt x="341" y="129"/>
                  </a:cubicBezTo>
                  <a:cubicBezTo>
                    <a:pt x="339" y="128"/>
                    <a:pt x="338" y="127"/>
                    <a:pt x="337" y="127"/>
                  </a:cubicBezTo>
                  <a:cubicBezTo>
                    <a:pt x="336" y="126"/>
                    <a:pt x="335" y="126"/>
                    <a:pt x="334" y="125"/>
                  </a:cubicBezTo>
                  <a:cubicBezTo>
                    <a:pt x="333" y="125"/>
                    <a:pt x="331" y="124"/>
                    <a:pt x="330" y="124"/>
                  </a:cubicBezTo>
                  <a:cubicBezTo>
                    <a:pt x="329" y="123"/>
                    <a:pt x="328" y="123"/>
                    <a:pt x="327" y="122"/>
                  </a:cubicBezTo>
                  <a:cubicBezTo>
                    <a:pt x="326" y="122"/>
                    <a:pt x="325" y="121"/>
                    <a:pt x="323" y="121"/>
                  </a:cubicBezTo>
                  <a:cubicBezTo>
                    <a:pt x="322" y="120"/>
                    <a:pt x="321" y="120"/>
                    <a:pt x="320" y="119"/>
                  </a:cubicBezTo>
                  <a:cubicBezTo>
                    <a:pt x="315" y="117"/>
                    <a:pt x="309" y="115"/>
                    <a:pt x="303" y="112"/>
                  </a:cubicBezTo>
                  <a:cubicBezTo>
                    <a:pt x="302" y="112"/>
                    <a:pt x="301" y="112"/>
                    <a:pt x="300" y="111"/>
                  </a:cubicBezTo>
                  <a:cubicBezTo>
                    <a:pt x="297" y="110"/>
                    <a:pt x="295" y="109"/>
                    <a:pt x="292" y="109"/>
                  </a:cubicBezTo>
                  <a:cubicBezTo>
                    <a:pt x="292" y="108"/>
                    <a:pt x="291" y="108"/>
                    <a:pt x="291" y="108"/>
                  </a:cubicBezTo>
                  <a:cubicBezTo>
                    <a:pt x="290" y="108"/>
                    <a:pt x="290" y="108"/>
                    <a:pt x="289" y="108"/>
                  </a:cubicBezTo>
                  <a:cubicBezTo>
                    <a:pt x="289" y="107"/>
                    <a:pt x="288" y="107"/>
                    <a:pt x="288" y="107"/>
                  </a:cubicBezTo>
                  <a:cubicBezTo>
                    <a:pt x="286" y="106"/>
                    <a:pt x="283" y="106"/>
                    <a:pt x="281" y="105"/>
                  </a:cubicBezTo>
                  <a:cubicBezTo>
                    <a:pt x="280" y="104"/>
                    <a:pt x="278" y="104"/>
                    <a:pt x="277" y="104"/>
                  </a:cubicBezTo>
                  <a:cubicBezTo>
                    <a:pt x="275" y="103"/>
                    <a:pt x="273" y="102"/>
                    <a:pt x="271" y="102"/>
                  </a:cubicBezTo>
                  <a:cubicBezTo>
                    <a:pt x="270" y="102"/>
                    <a:pt x="270" y="102"/>
                    <a:pt x="270" y="102"/>
                  </a:cubicBezTo>
                  <a:cubicBezTo>
                    <a:pt x="268" y="101"/>
                    <a:pt x="266" y="100"/>
                    <a:pt x="264" y="100"/>
                  </a:cubicBezTo>
                  <a:cubicBezTo>
                    <a:pt x="262" y="100"/>
                    <a:pt x="261" y="99"/>
                    <a:pt x="259" y="99"/>
                  </a:cubicBezTo>
                  <a:cubicBezTo>
                    <a:pt x="257" y="98"/>
                    <a:pt x="256" y="98"/>
                    <a:pt x="254" y="98"/>
                  </a:cubicBezTo>
                  <a:cubicBezTo>
                    <a:pt x="248" y="96"/>
                    <a:pt x="242" y="95"/>
                    <a:pt x="235" y="94"/>
                  </a:cubicBezTo>
                  <a:cubicBezTo>
                    <a:pt x="234" y="94"/>
                    <a:pt x="232" y="93"/>
                    <a:pt x="230" y="93"/>
                  </a:cubicBezTo>
                  <a:cubicBezTo>
                    <a:pt x="229" y="93"/>
                    <a:pt x="227" y="92"/>
                    <a:pt x="225" y="92"/>
                  </a:cubicBezTo>
                  <a:cubicBezTo>
                    <a:pt x="224" y="92"/>
                    <a:pt x="222" y="92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19" y="91"/>
                    <a:pt x="217" y="91"/>
                    <a:pt x="215" y="91"/>
                  </a:cubicBezTo>
                  <a:cubicBezTo>
                    <a:pt x="214" y="91"/>
                    <a:pt x="212" y="90"/>
                    <a:pt x="210" y="90"/>
                  </a:cubicBezTo>
                  <a:cubicBezTo>
                    <a:pt x="208" y="90"/>
                    <a:pt x="207" y="90"/>
                    <a:pt x="205" y="90"/>
                  </a:cubicBezTo>
                  <a:cubicBezTo>
                    <a:pt x="201" y="89"/>
                    <a:pt x="198" y="89"/>
                    <a:pt x="194" y="89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4" y="89"/>
                    <a:pt x="193" y="89"/>
                    <a:pt x="193" y="89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92" y="89"/>
                    <a:pt x="191" y="89"/>
                    <a:pt x="191" y="89"/>
                  </a:cubicBezTo>
                  <a:cubicBezTo>
                    <a:pt x="189" y="89"/>
                    <a:pt x="188" y="88"/>
                    <a:pt x="187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5" y="88"/>
                    <a:pt x="184" y="88"/>
                    <a:pt x="183" y="88"/>
                  </a:cubicBezTo>
                  <a:cubicBezTo>
                    <a:pt x="182" y="88"/>
                    <a:pt x="181" y="88"/>
                    <a:pt x="180" y="88"/>
                  </a:cubicBezTo>
                  <a:cubicBezTo>
                    <a:pt x="179" y="88"/>
                    <a:pt x="177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4" y="88"/>
                    <a:pt x="173" y="88"/>
                    <a:pt x="172" y="88"/>
                  </a:cubicBezTo>
                  <a:cubicBezTo>
                    <a:pt x="170" y="88"/>
                    <a:pt x="168" y="88"/>
                    <a:pt x="167" y="88"/>
                  </a:cubicBezTo>
                  <a:cubicBezTo>
                    <a:pt x="167" y="88"/>
                    <a:pt x="93" y="19"/>
                    <a:pt x="54" y="21"/>
                  </a:cubicBezTo>
                  <a:cubicBezTo>
                    <a:pt x="53" y="20"/>
                    <a:pt x="53" y="19"/>
                    <a:pt x="53" y="18"/>
                  </a:cubicBezTo>
                  <a:cubicBezTo>
                    <a:pt x="52" y="18"/>
                    <a:pt x="52" y="18"/>
                    <a:pt x="52" y="17"/>
                  </a:cubicBezTo>
                  <a:cubicBezTo>
                    <a:pt x="51" y="17"/>
                    <a:pt x="51" y="16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3" y="14"/>
                    <a:pt x="42" y="14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9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3" y="22"/>
                    <a:pt x="33" y="23"/>
                    <a:pt x="33" y="24"/>
                  </a:cubicBezTo>
                  <a:cubicBezTo>
                    <a:pt x="32" y="24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1" y="27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5"/>
                  </a:cubicBezTo>
                  <a:cubicBezTo>
                    <a:pt x="30" y="37"/>
                    <a:pt x="30" y="38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1" y="49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1"/>
                    <a:pt x="31" y="52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128" y="204"/>
                    <a:pt x="116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5" y="260"/>
                    <a:pt x="115" y="262"/>
                    <a:pt x="114" y="263"/>
                  </a:cubicBezTo>
                  <a:cubicBezTo>
                    <a:pt x="114" y="264"/>
                    <a:pt x="113" y="265"/>
                    <a:pt x="113" y="266"/>
                  </a:cubicBezTo>
                  <a:cubicBezTo>
                    <a:pt x="112" y="267"/>
                    <a:pt x="111" y="268"/>
                    <a:pt x="111" y="270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09" y="273"/>
                    <a:pt x="108" y="275"/>
                    <a:pt x="107" y="277"/>
                  </a:cubicBezTo>
                  <a:cubicBezTo>
                    <a:pt x="106" y="280"/>
                    <a:pt x="104" y="282"/>
                    <a:pt x="103" y="284"/>
                  </a:cubicBezTo>
                  <a:cubicBezTo>
                    <a:pt x="102" y="286"/>
                    <a:pt x="102" y="288"/>
                    <a:pt x="101" y="291"/>
                  </a:cubicBezTo>
                  <a:cubicBezTo>
                    <a:pt x="100" y="292"/>
                    <a:pt x="100" y="293"/>
                    <a:pt x="99" y="294"/>
                  </a:cubicBezTo>
                  <a:cubicBezTo>
                    <a:pt x="98" y="297"/>
                    <a:pt x="97" y="299"/>
                    <a:pt x="96" y="302"/>
                  </a:cubicBezTo>
                  <a:cubicBezTo>
                    <a:pt x="96" y="303"/>
                    <a:pt x="95" y="304"/>
                    <a:pt x="95" y="305"/>
                  </a:cubicBezTo>
                  <a:cubicBezTo>
                    <a:pt x="93" y="312"/>
                    <a:pt x="90" y="319"/>
                    <a:pt x="88" y="326"/>
                  </a:cubicBezTo>
                  <a:cubicBezTo>
                    <a:pt x="88" y="327"/>
                    <a:pt x="88" y="328"/>
                    <a:pt x="88" y="329"/>
                  </a:cubicBezTo>
                  <a:cubicBezTo>
                    <a:pt x="87" y="334"/>
                    <a:pt x="85" y="338"/>
                    <a:pt x="85" y="343"/>
                  </a:cubicBezTo>
                  <a:cubicBezTo>
                    <a:pt x="84" y="345"/>
                    <a:pt x="84" y="347"/>
                    <a:pt x="84" y="349"/>
                  </a:cubicBezTo>
                  <a:cubicBezTo>
                    <a:pt x="83" y="350"/>
                    <a:pt x="83" y="352"/>
                    <a:pt x="83" y="353"/>
                  </a:cubicBezTo>
                  <a:cubicBezTo>
                    <a:pt x="83" y="354"/>
                    <a:pt x="83" y="354"/>
                    <a:pt x="82" y="355"/>
                  </a:cubicBezTo>
                  <a:cubicBezTo>
                    <a:pt x="82" y="358"/>
                    <a:pt x="82" y="362"/>
                    <a:pt x="81" y="365"/>
                  </a:cubicBezTo>
                  <a:cubicBezTo>
                    <a:pt x="81" y="367"/>
                    <a:pt x="81" y="369"/>
                    <a:pt x="81" y="370"/>
                  </a:cubicBezTo>
                  <a:cubicBezTo>
                    <a:pt x="81" y="371"/>
                    <a:pt x="81" y="371"/>
                    <a:pt x="81" y="371"/>
                  </a:cubicBezTo>
                  <a:cubicBezTo>
                    <a:pt x="81" y="373"/>
                    <a:pt x="80" y="374"/>
                    <a:pt x="80" y="376"/>
                  </a:cubicBezTo>
                  <a:cubicBezTo>
                    <a:pt x="80" y="378"/>
                    <a:pt x="80" y="379"/>
                    <a:pt x="80" y="381"/>
                  </a:cubicBezTo>
                  <a:cubicBezTo>
                    <a:pt x="80" y="382"/>
                    <a:pt x="80" y="383"/>
                    <a:pt x="80" y="383"/>
                  </a:cubicBezTo>
                  <a:cubicBezTo>
                    <a:pt x="80" y="393"/>
                    <a:pt x="80" y="402"/>
                    <a:pt x="81" y="412"/>
                  </a:cubicBezTo>
                  <a:cubicBezTo>
                    <a:pt x="83" y="422"/>
                    <a:pt x="85" y="431"/>
                    <a:pt x="87" y="441"/>
                  </a:cubicBezTo>
                  <a:cubicBezTo>
                    <a:pt x="88" y="443"/>
                    <a:pt x="88" y="444"/>
                    <a:pt x="89" y="446"/>
                  </a:cubicBezTo>
                  <a:cubicBezTo>
                    <a:pt x="92" y="455"/>
                    <a:pt x="96" y="463"/>
                    <a:pt x="100" y="471"/>
                  </a:cubicBezTo>
                  <a:cubicBezTo>
                    <a:pt x="101" y="473"/>
                    <a:pt x="102" y="475"/>
                    <a:pt x="103" y="477"/>
                  </a:cubicBezTo>
                  <a:cubicBezTo>
                    <a:pt x="86" y="461"/>
                    <a:pt x="74" y="432"/>
                    <a:pt x="62" y="406"/>
                  </a:cubicBezTo>
                  <a:cubicBezTo>
                    <a:pt x="48" y="375"/>
                    <a:pt x="27" y="368"/>
                    <a:pt x="14" y="352"/>
                  </a:cubicBezTo>
                  <a:cubicBezTo>
                    <a:pt x="14" y="352"/>
                    <a:pt x="14" y="352"/>
                    <a:pt x="14" y="352"/>
                  </a:cubicBezTo>
                  <a:cubicBezTo>
                    <a:pt x="9" y="346"/>
                    <a:pt x="5" y="339"/>
                    <a:pt x="3" y="328"/>
                  </a:cubicBezTo>
                  <a:cubicBezTo>
                    <a:pt x="3" y="328"/>
                    <a:pt x="3" y="328"/>
                    <a:pt x="3" y="328"/>
                  </a:cubicBezTo>
                  <a:cubicBezTo>
                    <a:pt x="3" y="326"/>
                    <a:pt x="3" y="324"/>
                    <a:pt x="3" y="323"/>
                  </a:cubicBezTo>
                  <a:cubicBezTo>
                    <a:pt x="3" y="320"/>
                    <a:pt x="3" y="317"/>
                    <a:pt x="3" y="314"/>
                  </a:cubicBezTo>
                  <a:cubicBezTo>
                    <a:pt x="3" y="314"/>
                    <a:pt x="3" y="313"/>
                    <a:pt x="3" y="313"/>
                  </a:cubicBezTo>
                  <a:cubicBezTo>
                    <a:pt x="3" y="311"/>
                    <a:pt x="3" y="310"/>
                    <a:pt x="3" y="309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3" y="306"/>
                    <a:pt x="3" y="303"/>
                    <a:pt x="3" y="301"/>
                  </a:cubicBezTo>
                  <a:cubicBezTo>
                    <a:pt x="3" y="300"/>
                    <a:pt x="3" y="299"/>
                    <a:pt x="3" y="298"/>
                  </a:cubicBezTo>
                  <a:cubicBezTo>
                    <a:pt x="4" y="297"/>
                    <a:pt x="4" y="296"/>
                    <a:pt x="4" y="295"/>
                  </a:cubicBezTo>
                  <a:cubicBezTo>
                    <a:pt x="4" y="295"/>
                    <a:pt x="4" y="294"/>
                    <a:pt x="4" y="293"/>
                  </a:cubicBezTo>
                  <a:cubicBezTo>
                    <a:pt x="4" y="293"/>
                    <a:pt x="4" y="292"/>
                    <a:pt x="4" y="291"/>
                  </a:cubicBezTo>
                  <a:cubicBezTo>
                    <a:pt x="4" y="291"/>
                    <a:pt x="4" y="290"/>
                    <a:pt x="4" y="289"/>
                  </a:cubicBezTo>
                  <a:cubicBezTo>
                    <a:pt x="5" y="289"/>
                    <a:pt x="5" y="289"/>
                    <a:pt x="5" y="289"/>
                  </a:cubicBezTo>
                  <a:cubicBezTo>
                    <a:pt x="5" y="288"/>
                    <a:pt x="5" y="287"/>
                    <a:pt x="5" y="286"/>
                  </a:cubicBezTo>
                  <a:cubicBezTo>
                    <a:pt x="5" y="286"/>
                    <a:pt x="5" y="285"/>
                    <a:pt x="5" y="284"/>
                  </a:cubicBezTo>
                  <a:cubicBezTo>
                    <a:pt x="5" y="283"/>
                    <a:pt x="6" y="282"/>
                    <a:pt x="6" y="281"/>
                  </a:cubicBezTo>
                  <a:cubicBezTo>
                    <a:pt x="6" y="281"/>
                    <a:pt x="6" y="281"/>
                    <a:pt x="6" y="281"/>
                  </a:cubicBezTo>
                  <a:cubicBezTo>
                    <a:pt x="6" y="280"/>
                    <a:pt x="6" y="279"/>
                    <a:pt x="6" y="278"/>
                  </a:cubicBezTo>
                  <a:cubicBezTo>
                    <a:pt x="6" y="277"/>
                    <a:pt x="7" y="276"/>
                    <a:pt x="7" y="275"/>
                  </a:cubicBezTo>
                  <a:cubicBezTo>
                    <a:pt x="7" y="274"/>
                    <a:pt x="7" y="274"/>
                    <a:pt x="7" y="273"/>
                  </a:cubicBezTo>
                  <a:cubicBezTo>
                    <a:pt x="9" y="267"/>
                    <a:pt x="10" y="262"/>
                    <a:pt x="11" y="257"/>
                  </a:cubicBezTo>
                  <a:cubicBezTo>
                    <a:pt x="12" y="254"/>
                    <a:pt x="13" y="251"/>
                    <a:pt x="14" y="249"/>
                  </a:cubicBezTo>
                  <a:cubicBezTo>
                    <a:pt x="15" y="246"/>
                    <a:pt x="16" y="243"/>
                    <a:pt x="17" y="240"/>
                  </a:cubicBezTo>
                  <a:cubicBezTo>
                    <a:pt x="18" y="237"/>
                    <a:pt x="20" y="233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29"/>
                    <a:pt x="22" y="228"/>
                    <a:pt x="22" y="227"/>
                  </a:cubicBezTo>
                  <a:cubicBezTo>
                    <a:pt x="23" y="225"/>
                    <a:pt x="24" y="222"/>
                    <a:pt x="25" y="220"/>
                  </a:cubicBezTo>
                  <a:cubicBezTo>
                    <a:pt x="26" y="220"/>
                    <a:pt x="26" y="219"/>
                    <a:pt x="26" y="219"/>
                  </a:cubicBezTo>
                  <a:cubicBezTo>
                    <a:pt x="28" y="215"/>
                    <a:pt x="29" y="213"/>
                    <a:pt x="29" y="213"/>
                  </a:cubicBezTo>
                  <a:cubicBezTo>
                    <a:pt x="0" y="114"/>
                    <a:pt x="17" y="29"/>
                    <a:pt x="32" y="16"/>
                  </a:cubicBezTo>
                  <a:cubicBezTo>
                    <a:pt x="35" y="12"/>
                    <a:pt x="40" y="10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87" y="0"/>
                    <a:pt x="171" y="69"/>
                    <a:pt x="171" y="69"/>
                  </a:cubicBezTo>
                  <a:cubicBezTo>
                    <a:pt x="266" y="78"/>
                    <a:pt x="361" y="127"/>
                    <a:pt x="401" y="156"/>
                  </a:cubicBezTo>
                  <a:cubicBezTo>
                    <a:pt x="411" y="163"/>
                    <a:pt x="417" y="168"/>
                    <a:pt x="420" y="172"/>
                  </a:cubicBezTo>
                  <a:cubicBezTo>
                    <a:pt x="420" y="173"/>
                    <a:pt x="420" y="173"/>
                    <a:pt x="420" y="173"/>
                  </a:cubicBezTo>
                  <a:cubicBezTo>
                    <a:pt x="431" y="189"/>
                    <a:pt x="443" y="190"/>
                    <a:pt x="445" y="200"/>
                  </a:cubicBezTo>
                  <a:cubicBezTo>
                    <a:pt x="445" y="200"/>
                    <a:pt x="445" y="200"/>
                    <a:pt x="445" y="201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9576746" y="2398713"/>
              <a:ext cx="185738" cy="727075"/>
            </a:xfrm>
            <a:custGeom>
              <a:avLst/>
              <a:gdLst>
                <a:gd name="T0" fmla="*/ 60 w 65"/>
                <a:gd name="T1" fmla="*/ 243 h 254"/>
                <a:gd name="T2" fmla="*/ 36 w 65"/>
                <a:gd name="T3" fmla="*/ 240 h 254"/>
                <a:gd name="T4" fmla="*/ 16 w 65"/>
                <a:gd name="T5" fmla="*/ 97 h 254"/>
                <a:gd name="T6" fmla="*/ 46 w 65"/>
                <a:gd name="T7" fmla="*/ 0 h 254"/>
                <a:gd name="T8" fmla="*/ 33 w 65"/>
                <a:gd name="T9" fmla="*/ 72 h 254"/>
                <a:gd name="T10" fmla="*/ 60 w 65"/>
                <a:gd name="T11" fmla="*/ 24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54">
                  <a:moveTo>
                    <a:pt x="60" y="243"/>
                  </a:moveTo>
                  <a:cubicBezTo>
                    <a:pt x="60" y="243"/>
                    <a:pt x="58" y="254"/>
                    <a:pt x="36" y="240"/>
                  </a:cubicBezTo>
                  <a:cubicBezTo>
                    <a:pt x="14" y="225"/>
                    <a:pt x="8" y="144"/>
                    <a:pt x="16" y="97"/>
                  </a:cubicBezTo>
                  <a:cubicBezTo>
                    <a:pt x="23" y="50"/>
                    <a:pt x="51" y="60"/>
                    <a:pt x="46" y="0"/>
                  </a:cubicBezTo>
                  <a:cubicBezTo>
                    <a:pt x="46" y="0"/>
                    <a:pt x="65" y="18"/>
                    <a:pt x="33" y="72"/>
                  </a:cubicBezTo>
                  <a:cubicBezTo>
                    <a:pt x="0" y="125"/>
                    <a:pt x="30" y="224"/>
                    <a:pt x="60" y="243"/>
                  </a:cubicBezTo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9287821" y="1784351"/>
              <a:ext cx="360363" cy="1063625"/>
            </a:xfrm>
            <a:custGeom>
              <a:avLst/>
              <a:gdLst>
                <a:gd name="T0" fmla="*/ 126 w 126"/>
                <a:gd name="T1" fmla="*/ 245 h 372"/>
                <a:gd name="T2" fmla="*/ 124 w 126"/>
                <a:gd name="T3" fmla="*/ 247 h 372"/>
                <a:gd name="T4" fmla="*/ 124 w 126"/>
                <a:gd name="T5" fmla="*/ 247 h 372"/>
                <a:gd name="T6" fmla="*/ 117 w 126"/>
                <a:gd name="T7" fmla="*/ 253 h 372"/>
                <a:gd name="T8" fmla="*/ 115 w 126"/>
                <a:gd name="T9" fmla="*/ 255 h 372"/>
                <a:gd name="T10" fmla="*/ 111 w 126"/>
                <a:gd name="T11" fmla="*/ 260 h 372"/>
                <a:gd name="T12" fmla="*/ 106 w 126"/>
                <a:gd name="T13" fmla="*/ 267 h 372"/>
                <a:gd name="T14" fmla="*/ 97 w 126"/>
                <a:gd name="T15" fmla="*/ 283 h 372"/>
                <a:gd name="T16" fmla="*/ 91 w 126"/>
                <a:gd name="T17" fmla="*/ 299 h 372"/>
                <a:gd name="T18" fmla="*/ 88 w 126"/>
                <a:gd name="T19" fmla="*/ 372 h 372"/>
                <a:gd name="T20" fmla="*/ 70 w 126"/>
                <a:gd name="T21" fmla="*/ 288 h 372"/>
                <a:gd name="T22" fmla="*/ 71 w 126"/>
                <a:gd name="T23" fmla="*/ 274 h 372"/>
                <a:gd name="T24" fmla="*/ 73 w 126"/>
                <a:gd name="T25" fmla="*/ 263 h 372"/>
                <a:gd name="T26" fmla="*/ 68 w 126"/>
                <a:gd name="T27" fmla="*/ 272 h 372"/>
                <a:gd name="T28" fmla="*/ 62 w 126"/>
                <a:gd name="T29" fmla="*/ 287 h 372"/>
                <a:gd name="T30" fmla="*/ 55 w 126"/>
                <a:gd name="T31" fmla="*/ 328 h 372"/>
                <a:gd name="T32" fmla="*/ 49 w 126"/>
                <a:gd name="T33" fmla="*/ 296 h 372"/>
                <a:gd name="T34" fmla="*/ 48 w 126"/>
                <a:gd name="T35" fmla="*/ 267 h 372"/>
                <a:gd name="T36" fmla="*/ 49 w 126"/>
                <a:gd name="T37" fmla="*/ 261 h 372"/>
                <a:gd name="T38" fmla="*/ 50 w 126"/>
                <a:gd name="T39" fmla="*/ 254 h 372"/>
                <a:gd name="T40" fmla="*/ 50 w 126"/>
                <a:gd name="T41" fmla="*/ 253 h 372"/>
                <a:gd name="T42" fmla="*/ 49 w 126"/>
                <a:gd name="T43" fmla="*/ 254 h 372"/>
                <a:gd name="T44" fmla="*/ 45 w 126"/>
                <a:gd name="T45" fmla="*/ 258 h 372"/>
                <a:gd name="T46" fmla="*/ 33 w 126"/>
                <a:gd name="T47" fmla="*/ 274 h 372"/>
                <a:gd name="T48" fmla="*/ 24 w 126"/>
                <a:gd name="T49" fmla="*/ 306 h 372"/>
                <a:gd name="T50" fmla="*/ 24 w 126"/>
                <a:gd name="T51" fmla="*/ 316 h 372"/>
                <a:gd name="T52" fmla="*/ 21 w 126"/>
                <a:gd name="T53" fmla="*/ 312 h 372"/>
                <a:gd name="T54" fmla="*/ 21 w 126"/>
                <a:gd name="T55" fmla="*/ 312 h 372"/>
                <a:gd name="T56" fmla="*/ 21 w 126"/>
                <a:gd name="T57" fmla="*/ 307 h 372"/>
                <a:gd name="T58" fmla="*/ 21 w 126"/>
                <a:gd name="T59" fmla="*/ 298 h 372"/>
                <a:gd name="T60" fmla="*/ 21 w 126"/>
                <a:gd name="T61" fmla="*/ 297 h 372"/>
                <a:gd name="T62" fmla="*/ 21 w 126"/>
                <a:gd name="T63" fmla="*/ 293 h 372"/>
                <a:gd name="T64" fmla="*/ 21 w 126"/>
                <a:gd name="T65" fmla="*/ 292 h 372"/>
                <a:gd name="T66" fmla="*/ 21 w 126"/>
                <a:gd name="T67" fmla="*/ 285 h 372"/>
                <a:gd name="T68" fmla="*/ 21 w 126"/>
                <a:gd name="T69" fmla="*/ 282 h 372"/>
                <a:gd name="T70" fmla="*/ 22 w 126"/>
                <a:gd name="T71" fmla="*/ 279 h 372"/>
                <a:gd name="T72" fmla="*/ 22 w 126"/>
                <a:gd name="T73" fmla="*/ 277 h 372"/>
                <a:gd name="T74" fmla="*/ 22 w 126"/>
                <a:gd name="T75" fmla="*/ 275 h 372"/>
                <a:gd name="T76" fmla="*/ 22 w 126"/>
                <a:gd name="T77" fmla="*/ 273 h 372"/>
                <a:gd name="T78" fmla="*/ 23 w 126"/>
                <a:gd name="T79" fmla="*/ 273 h 372"/>
                <a:gd name="T80" fmla="*/ 23 w 126"/>
                <a:gd name="T81" fmla="*/ 270 h 372"/>
                <a:gd name="T82" fmla="*/ 23 w 126"/>
                <a:gd name="T83" fmla="*/ 268 h 372"/>
                <a:gd name="T84" fmla="*/ 24 w 126"/>
                <a:gd name="T85" fmla="*/ 265 h 372"/>
                <a:gd name="T86" fmla="*/ 24 w 126"/>
                <a:gd name="T87" fmla="*/ 265 h 372"/>
                <a:gd name="T88" fmla="*/ 24 w 126"/>
                <a:gd name="T89" fmla="*/ 262 h 372"/>
                <a:gd name="T90" fmla="*/ 25 w 126"/>
                <a:gd name="T91" fmla="*/ 259 h 372"/>
                <a:gd name="T92" fmla="*/ 25 w 126"/>
                <a:gd name="T93" fmla="*/ 257 h 372"/>
                <a:gd name="T94" fmla="*/ 29 w 126"/>
                <a:gd name="T95" fmla="*/ 241 h 372"/>
                <a:gd name="T96" fmla="*/ 32 w 126"/>
                <a:gd name="T97" fmla="*/ 233 h 372"/>
                <a:gd name="T98" fmla="*/ 35 w 126"/>
                <a:gd name="T99" fmla="*/ 224 h 372"/>
                <a:gd name="T100" fmla="*/ 39 w 126"/>
                <a:gd name="T101" fmla="*/ 214 h 372"/>
                <a:gd name="T102" fmla="*/ 39 w 126"/>
                <a:gd name="T103" fmla="*/ 214 h 372"/>
                <a:gd name="T104" fmla="*/ 39 w 126"/>
                <a:gd name="T105" fmla="*/ 214 h 372"/>
                <a:gd name="T106" fmla="*/ 40 w 126"/>
                <a:gd name="T107" fmla="*/ 211 h 372"/>
                <a:gd name="T108" fmla="*/ 43 w 126"/>
                <a:gd name="T109" fmla="*/ 204 h 372"/>
                <a:gd name="T110" fmla="*/ 44 w 126"/>
                <a:gd name="T111" fmla="*/ 203 h 372"/>
                <a:gd name="T112" fmla="*/ 47 w 126"/>
                <a:gd name="T113" fmla="*/ 197 h 372"/>
                <a:gd name="T114" fmla="*/ 50 w 126"/>
                <a:gd name="T115" fmla="*/ 0 h 372"/>
                <a:gd name="T116" fmla="*/ 126 w 126"/>
                <a:gd name="T117" fmla="*/ 24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" h="372">
                  <a:moveTo>
                    <a:pt x="126" y="245"/>
                  </a:moveTo>
                  <a:cubicBezTo>
                    <a:pt x="126" y="245"/>
                    <a:pt x="126" y="245"/>
                    <a:pt x="124" y="247"/>
                  </a:cubicBezTo>
                  <a:cubicBezTo>
                    <a:pt x="124" y="247"/>
                    <a:pt x="124" y="247"/>
                    <a:pt x="124" y="247"/>
                  </a:cubicBezTo>
                  <a:cubicBezTo>
                    <a:pt x="122" y="248"/>
                    <a:pt x="120" y="250"/>
                    <a:pt x="117" y="253"/>
                  </a:cubicBezTo>
                  <a:cubicBezTo>
                    <a:pt x="116" y="254"/>
                    <a:pt x="116" y="255"/>
                    <a:pt x="115" y="255"/>
                  </a:cubicBezTo>
                  <a:cubicBezTo>
                    <a:pt x="114" y="257"/>
                    <a:pt x="113" y="258"/>
                    <a:pt x="111" y="260"/>
                  </a:cubicBezTo>
                  <a:cubicBezTo>
                    <a:pt x="110" y="262"/>
                    <a:pt x="108" y="264"/>
                    <a:pt x="106" y="267"/>
                  </a:cubicBezTo>
                  <a:cubicBezTo>
                    <a:pt x="103" y="271"/>
                    <a:pt x="100" y="277"/>
                    <a:pt x="97" y="283"/>
                  </a:cubicBezTo>
                  <a:cubicBezTo>
                    <a:pt x="95" y="287"/>
                    <a:pt x="93" y="293"/>
                    <a:pt x="91" y="299"/>
                  </a:cubicBezTo>
                  <a:cubicBezTo>
                    <a:pt x="86" y="318"/>
                    <a:pt x="83" y="342"/>
                    <a:pt x="88" y="372"/>
                  </a:cubicBezTo>
                  <a:cubicBezTo>
                    <a:pt x="88" y="372"/>
                    <a:pt x="65" y="348"/>
                    <a:pt x="70" y="288"/>
                  </a:cubicBezTo>
                  <a:cubicBezTo>
                    <a:pt x="70" y="283"/>
                    <a:pt x="71" y="279"/>
                    <a:pt x="71" y="274"/>
                  </a:cubicBezTo>
                  <a:cubicBezTo>
                    <a:pt x="72" y="270"/>
                    <a:pt x="72" y="266"/>
                    <a:pt x="73" y="263"/>
                  </a:cubicBezTo>
                  <a:cubicBezTo>
                    <a:pt x="73" y="263"/>
                    <a:pt x="71" y="266"/>
                    <a:pt x="68" y="272"/>
                  </a:cubicBezTo>
                  <a:cubicBezTo>
                    <a:pt x="66" y="276"/>
                    <a:pt x="64" y="281"/>
                    <a:pt x="62" y="287"/>
                  </a:cubicBezTo>
                  <a:cubicBezTo>
                    <a:pt x="57" y="299"/>
                    <a:pt x="53" y="315"/>
                    <a:pt x="55" y="328"/>
                  </a:cubicBezTo>
                  <a:cubicBezTo>
                    <a:pt x="55" y="328"/>
                    <a:pt x="51" y="314"/>
                    <a:pt x="49" y="296"/>
                  </a:cubicBezTo>
                  <a:cubicBezTo>
                    <a:pt x="48" y="287"/>
                    <a:pt x="48" y="276"/>
                    <a:pt x="48" y="267"/>
                  </a:cubicBezTo>
                  <a:cubicBezTo>
                    <a:pt x="48" y="265"/>
                    <a:pt x="48" y="263"/>
                    <a:pt x="49" y="261"/>
                  </a:cubicBezTo>
                  <a:cubicBezTo>
                    <a:pt x="49" y="259"/>
                    <a:pt x="49" y="256"/>
                    <a:pt x="50" y="254"/>
                  </a:cubicBezTo>
                  <a:cubicBezTo>
                    <a:pt x="50" y="254"/>
                    <a:pt x="50" y="253"/>
                    <a:pt x="50" y="253"/>
                  </a:cubicBezTo>
                  <a:cubicBezTo>
                    <a:pt x="50" y="253"/>
                    <a:pt x="50" y="253"/>
                    <a:pt x="49" y="254"/>
                  </a:cubicBezTo>
                  <a:cubicBezTo>
                    <a:pt x="48" y="255"/>
                    <a:pt x="46" y="256"/>
                    <a:pt x="45" y="258"/>
                  </a:cubicBezTo>
                  <a:cubicBezTo>
                    <a:pt x="41" y="262"/>
                    <a:pt x="37" y="267"/>
                    <a:pt x="33" y="274"/>
                  </a:cubicBezTo>
                  <a:cubicBezTo>
                    <a:pt x="28" y="282"/>
                    <a:pt x="24" y="293"/>
                    <a:pt x="24" y="306"/>
                  </a:cubicBezTo>
                  <a:cubicBezTo>
                    <a:pt x="23" y="309"/>
                    <a:pt x="24" y="312"/>
                    <a:pt x="24" y="316"/>
                  </a:cubicBezTo>
                  <a:cubicBezTo>
                    <a:pt x="24" y="316"/>
                    <a:pt x="23" y="315"/>
                    <a:pt x="21" y="312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21" y="310"/>
                    <a:pt x="21" y="308"/>
                    <a:pt x="21" y="307"/>
                  </a:cubicBezTo>
                  <a:cubicBezTo>
                    <a:pt x="21" y="304"/>
                    <a:pt x="21" y="301"/>
                    <a:pt x="21" y="298"/>
                  </a:cubicBezTo>
                  <a:cubicBezTo>
                    <a:pt x="21" y="298"/>
                    <a:pt x="21" y="297"/>
                    <a:pt x="21" y="297"/>
                  </a:cubicBezTo>
                  <a:cubicBezTo>
                    <a:pt x="21" y="295"/>
                    <a:pt x="21" y="294"/>
                    <a:pt x="21" y="293"/>
                  </a:cubicBezTo>
                  <a:cubicBezTo>
                    <a:pt x="21" y="292"/>
                    <a:pt x="21" y="292"/>
                    <a:pt x="21" y="292"/>
                  </a:cubicBezTo>
                  <a:cubicBezTo>
                    <a:pt x="21" y="290"/>
                    <a:pt x="21" y="287"/>
                    <a:pt x="21" y="285"/>
                  </a:cubicBezTo>
                  <a:cubicBezTo>
                    <a:pt x="21" y="284"/>
                    <a:pt x="21" y="283"/>
                    <a:pt x="21" y="282"/>
                  </a:cubicBezTo>
                  <a:cubicBezTo>
                    <a:pt x="22" y="281"/>
                    <a:pt x="22" y="280"/>
                    <a:pt x="22" y="279"/>
                  </a:cubicBezTo>
                  <a:cubicBezTo>
                    <a:pt x="22" y="279"/>
                    <a:pt x="22" y="278"/>
                    <a:pt x="22" y="277"/>
                  </a:cubicBezTo>
                  <a:cubicBezTo>
                    <a:pt x="22" y="277"/>
                    <a:pt x="22" y="276"/>
                    <a:pt x="22" y="275"/>
                  </a:cubicBezTo>
                  <a:cubicBezTo>
                    <a:pt x="22" y="275"/>
                    <a:pt x="22" y="274"/>
                    <a:pt x="22" y="27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72"/>
                    <a:pt x="23" y="271"/>
                    <a:pt x="23" y="270"/>
                  </a:cubicBezTo>
                  <a:cubicBezTo>
                    <a:pt x="23" y="270"/>
                    <a:pt x="23" y="269"/>
                    <a:pt x="23" y="268"/>
                  </a:cubicBezTo>
                  <a:cubicBezTo>
                    <a:pt x="23" y="267"/>
                    <a:pt x="24" y="266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4"/>
                    <a:pt x="24" y="263"/>
                    <a:pt x="24" y="262"/>
                  </a:cubicBezTo>
                  <a:cubicBezTo>
                    <a:pt x="24" y="261"/>
                    <a:pt x="25" y="260"/>
                    <a:pt x="25" y="259"/>
                  </a:cubicBezTo>
                  <a:cubicBezTo>
                    <a:pt x="25" y="258"/>
                    <a:pt x="25" y="258"/>
                    <a:pt x="25" y="257"/>
                  </a:cubicBezTo>
                  <a:cubicBezTo>
                    <a:pt x="27" y="251"/>
                    <a:pt x="28" y="246"/>
                    <a:pt x="29" y="241"/>
                  </a:cubicBezTo>
                  <a:cubicBezTo>
                    <a:pt x="30" y="238"/>
                    <a:pt x="31" y="235"/>
                    <a:pt x="32" y="233"/>
                  </a:cubicBezTo>
                  <a:cubicBezTo>
                    <a:pt x="33" y="230"/>
                    <a:pt x="34" y="227"/>
                    <a:pt x="35" y="224"/>
                  </a:cubicBezTo>
                  <a:cubicBezTo>
                    <a:pt x="36" y="221"/>
                    <a:pt x="38" y="217"/>
                    <a:pt x="39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3"/>
                    <a:pt x="40" y="212"/>
                    <a:pt x="40" y="211"/>
                  </a:cubicBezTo>
                  <a:cubicBezTo>
                    <a:pt x="41" y="209"/>
                    <a:pt x="42" y="206"/>
                    <a:pt x="43" y="204"/>
                  </a:cubicBezTo>
                  <a:cubicBezTo>
                    <a:pt x="44" y="204"/>
                    <a:pt x="44" y="203"/>
                    <a:pt x="44" y="203"/>
                  </a:cubicBezTo>
                  <a:cubicBezTo>
                    <a:pt x="46" y="199"/>
                    <a:pt x="47" y="197"/>
                    <a:pt x="47" y="197"/>
                  </a:cubicBezTo>
                  <a:cubicBezTo>
                    <a:pt x="18" y="98"/>
                    <a:pt x="35" y="13"/>
                    <a:pt x="50" y="0"/>
                  </a:cubicBezTo>
                  <a:cubicBezTo>
                    <a:pt x="50" y="0"/>
                    <a:pt x="0" y="152"/>
                    <a:pt x="126" y="245"/>
                  </a:cubicBezTo>
                </a:path>
              </a:pathLst>
            </a:custGeom>
            <a:solidFill>
              <a:srgbClr val="67A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9791058" y="2562226"/>
              <a:ext cx="458788" cy="806450"/>
            </a:xfrm>
            <a:custGeom>
              <a:avLst/>
              <a:gdLst>
                <a:gd name="T0" fmla="*/ 161 w 161"/>
                <a:gd name="T1" fmla="*/ 280 h 282"/>
                <a:gd name="T2" fmla="*/ 142 w 161"/>
                <a:gd name="T3" fmla="*/ 280 h 282"/>
                <a:gd name="T4" fmla="*/ 136 w 161"/>
                <a:gd name="T5" fmla="*/ 275 h 282"/>
                <a:gd name="T6" fmla="*/ 135 w 161"/>
                <a:gd name="T7" fmla="*/ 275 h 282"/>
                <a:gd name="T8" fmla="*/ 130 w 161"/>
                <a:gd name="T9" fmla="*/ 271 h 282"/>
                <a:gd name="T10" fmla="*/ 125 w 161"/>
                <a:gd name="T11" fmla="*/ 267 h 282"/>
                <a:gd name="T12" fmla="*/ 119 w 161"/>
                <a:gd name="T13" fmla="*/ 261 h 282"/>
                <a:gd name="T14" fmla="*/ 113 w 161"/>
                <a:gd name="T15" fmla="*/ 256 h 282"/>
                <a:gd name="T16" fmla="*/ 108 w 161"/>
                <a:gd name="T17" fmla="*/ 251 h 282"/>
                <a:gd name="T18" fmla="*/ 104 w 161"/>
                <a:gd name="T19" fmla="*/ 248 h 282"/>
                <a:gd name="T20" fmla="*/ 88 w 161"/>
                <a:gd name="T21" fmla="*/ 232 h 282"/>
                <a:gd name="T22" fmla="*/ 85 w 161"/>
                <a:gd name="T23" fmla="*/ 227 h 282"/>
                <a:gd name="T24" fmla="*/ 80 w 161"/>
                <a:gd name="T25" fmla="*/ 222 h 282"/>
                <a:gd name="T26" fmla="*/ 77 w 161"/>
                <a:gd name="T27" fmla="*/ 218 h 282"/>
                <a:gd name="T28" fmla="*/ 65 w 161"/>
                <a:gd name="T29" fmla="*/ 203 h 282"/>
                <a:gd name="T30" fmla="*/ 62 w 161"/>
                <a:gd name="T31" fmla="*/ 199 h 282"/>
                <a:gd name="T32" fmla="*/ 60 w 161"/>
                <a:gd name="T33" fmla="*/ 196 h 282"/>
                <a:gd name="T34" fmla="*/ 46 w 161"/>
                <a:gd name="T35" fmla="*/ 175 h 282"/>
                <a:gd name="T36" fmla="*/ 44 w 161"/>
                <a:gd name="T37" fmla="*/ 171 h 282"/>
                <a:gd name="T38" fmla="*/ 42 w 161"/>
                <a:gd name="T39" fmla="*/ 167 h 282"/>
                <a:gd name="T40" fmla="*/ 40 w 161"/>
                <a:gd name="T41" fmla="*/ 163 h 282"/>
                <a:gd name="T42" fmla="*/ 37 w 161"/>
                <a:gd name="T43" fmla="*/ 159 h 282"/>
                <a:gd name="T44" fmla="*/ 25 w 161"/>
                <a:gd name="T45" fmla="*/ 134 h 282"/>
                <a:gd name="T46" fmla="*/ 21 w 161"/>
                <a:gd name="T47" fmla="*/ 122 h 282"/>
                <a:gd name="T48" fmla="*/ 19 w 161"/>
                <a:gd name="T49" fmla="*/ 119 h 282"/>
                <a:gd name="T50" fmla="*/ 18 w 161"/>
                <a:gd name="T51" fmla="*/ 115 h 282"/>
                <a:gd name="T52" fmla="*/ 17 w 161"/>
                <a:gd name="T53" fmla="*/ 111 h 282"/>
                <a:gd name="T54" fmla="*/ 7 w 161"/>
                <a:gd name="T55" fmla="*/ 77 h 282"/>
                <a:gd name="T56" fmla="*/ 7 w 161"/>
                <a:gd name="T57" fmla="*/ 74 h 282"/>
                <a:gd name="T58" fmla="*/ 6 w 161"/>
                <a:gd name="T59" fmla="*/ 71 h 282"/>
                <a:gd name="T60" fmla="*/ 5 w 161"/>
                <a:gd name="T61" fmla="*/ 67 h 282"/>
                <a:gd name="T62" fmla="*/ 5 w 161"/>
                <a:gd name="T63" fmla="*/ 64 h 282"/>
                <a:gd name="T64" fmla="*/ 4 w 161"/>
                <a:gd name="T65" fmla="*/ 61 h 282"/>
                <a:gd name="T66" fmla="*/ 4 w 161"/>
                <a:gd name="T67" fmla="*/ 58 h 282"/>
                <a:gd name="T68" fmla="*/ 3 w 161"/>
                <a:gd name="T69" fmla="*/ 54 h 282"/>
                <a:gd name="T70" fmla="*/ 3 w 161"/>
                <a:gd name="T71" fmla="*/ 51 h 282"/>
                <a:gd name="T72" fmla="*/ 1 w 161"/>
                <a:gd name="T73" fmla="*/ 37 h 282"/>
                <a:gd name="T74" fmla="*/ 0 w 161"/>
                <a:gd name="T75" fmla="*/ 27 h 282"/>
                <a:gd name="T76" fmla="*/ 0 w 161"/>
                <a:gd name="T77" fmla="*/ 27 h 282"/>
                <a:gd name="T78" fmla="*/ 0 w 161"/>
                <a:gd name="T79" fmla="*/ 23 h 282"/>
                <a:gd name="T80" fmla="*/ 0 w 161"/>
                <a:gd name="T81" fmla="*/ 21 h 282"/>
                <a:gd name="T82" fmla="*/ 0 w 161"/>
                <a:gd name="T83" fmla="*/ 19 h 282"/>
                <a:gd name="T84" fmla="*/ 0 w 161"/>
                <a:gd name="T85" fmla="*/ 17 h 282"/>
                <a:gd name="T86" fmla="*/ 0 w 161"/>
                <a:gd name="T87" fmla="*/ 10 h 282"/>
                <a:gd name="T88" fmla="*/ 0 w 161"/>
                <a:gd name="T89" fmla="*/ 8 h 282"/>
                <a:gd name="T90" fmla="*/ 0 w 161"/>
                <a:gd name="T91" fmla="*/ 5 h 282"/>
                <a:gd name="T92" fmla="*/ 0 w 161"/>
                <a:gd name="T93" fmla="*/ 4 h 282"/>
                <a:gd name="T94" fmla="*/ 0 w 161"/>
                <a:gd name="T95" fmla="*/ 2 h 282"/>
                <a:gd name="T96" fmla="*/ 0 w 161"/>
                <a:gd name="T97" fmla="*/ 1 h 282"/>
                <a:gd name="T98" fmla="*/ 0 w 161"/>
                <a:gd name="T99" fmla="*/ 1 h 282"/>
                <a:gd name="T100" fmla="*/ 1 w 161"/>
                <a:gd name="T101" fmla="*/ 0 h 282"/>
                <a:gd name="T102" fmla="*/ 39 w 161"/>
                <a:gd name="T103" fmla="*/ 1 h 282"/>
                <a:gd name="T104" fmla="*/ 39 w 161"/>
                <a:gd name="T105" fmla="*/ 3 h 282"/>
                <a:gd name="T106" fmla="*/ 41 w 161"/>
                <a:gd name="T107" fmla="*/ 23 h 282"/>
                <a:gd name="T108" fmla="*/ 53 w 161"/>
                <a:gd name="T109" fmla="*/ 93 h 282"/>
                <a:gd name="T110" fmla="*/ 161 w 161"/>
                <a:gd name="T111" fmla="*/ 28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282">
                  <a:moveTo>
                    <a:pt x="161" y="280"/>
                  </a:moveTo>
                  <a:cubicBezTo>
                    <a:pt x="156" y="282"/>
                    <a:pt x="150" y="281"/>
                    <a:pt x="142" y="280"/>
                  </a:cubicBezTo>
                  <a:cubicBezTo>
                    <a:pt x="140" y="278"/>
                    <a:pt x="138" y="277"/>
                    <a:pt x="136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3" y="273"/>
                    <a:pt x="132" y="272"/>
                    <a:pt x="130" y="271"/>
                  </a:cubicBezTo>
                  <a:cubicBezTo>
                    <a:pt x="128" y="269"/>
                    <a:pt x="127" y="268"/>
                    <a:pt x="125" y="267"/>
                  </a:cubicBezTo>
                  <a:cubicBezTo>
                    <a:pt x="123" y="265"/>
                    <a:pt x="121" y="263"/>
                    <a:pt x="119" y="261"/>
                  </a:cubicBezTo>
                  <a:cubicBezTo>
                    <a:pt x="117" y="260"/>
                    <a:pt x="115" y="258"/>
                    <a:pt x="113" y="256"/>
                  </a:cubicBezTo>
                  <a:cubicBezTo>
                    <a:pt x="112" y="255"/>
                    <a:pt x="110" y="253"/>
                    <a:pt x="108" y="251"/>
                  </a:cubicBezTo>
                  <a:cubicBezTo>
                    <a:pt x="107" y="250"/>
                    <a:pt x="105" y="249"/>
                    <a:pt x="104" y="248"/>
                  </a:cubicBezTo>
                  <a:cubicBezTo>
                    <a:pt x="99" y="243"/>
                    <a:pt x="93" y="237"/>
                    <a:pt x="88" y="232"/>
                  </a:cubicBezTo>
                  <a:cubicBezTo>
                    <a:pt x="87" y="230"/>
                    <a:pt x="86" y="229"/>
                    <a:pt x="85" y="227"/>
                  </a:cubicBezTo>
                  <a:cubicBezTo>
                    <a:pt x="83" y="226"/>
                    <a:pt x="81" y="224"/>
                    <a:pt x="80" y="222"/>
                  </a:cubicBezTo>
                  <a:cubicBezTo>
                    <a:pt x="79" y="221"/>
                    <a:pt x="78" y="220"/>
                    <a:pt x="77" y="218"/>
                  </a:cubicBezTo>
                  <a:cubicBezTo>
                    <a:pt x="72" y="213"/>
                    <a:pt x="68" y="208"/>
                    <a:pt x="65" y="203"/>
                  </a:cubicBezTo>
                  <a:cubicBezTo>
                    <a:pt x="64" y="202"/>
                    <a:pt x="63" y="201"/>
                    <a:pt x="62" y="199"/>
                  </a:cubicBezTo>
                  <a:cubicBezTo>
                    <a:pt x="61" y="198"/>
                    <a:pt x="61" y="197"/>
                    <a:pt x="60" y="196"/>
                  </a:cubicBezTo>
                  <a:cubicBezTo>
                    <a:pt x="55" y="189"/>
                    <a:pt x="50" y="182"/>
                    <a:pt x="46" y="175"/>
                  </a:cubicBezTo>
                  <a:cubicBezTo>
                    <a:pt x="45" y="173"/>
                    <a:pt x="45" y="172"/>
                    <a:pt x="44" y="171"/>
                  </a:cubicBezTo>
                  <a:cubicBezTo>
                    <a:pt x="43" y="170"/>
                    <a:pt x="42" y="169"/>
                    <a:pt x="42" y="167"/>
                  </a:cubicBezTo>
                  <a:cubicBezTo>
                    <a:pt x="41" y="166"/>
                    <a:pt x="40" y="165"/>
                    <a:pt x="40" y="163"/>
                  </a:cubicBezTo>
                  <a:cubicBezTo>
                    <a:pt x="39" y="162"/>
                    <a:pt x="38" y="160"/>
                    <a:pt x="37" y="159"/>
                  </a:cubicBezTo>
                  <a:cubicBezTo>
                    <a:pt x="33" y="150"/>
                    <a:pt x="29" y="142"/>
                    <a:pt x="25" y="134"/>
                  </a:cubicBezTo>
                  <a:cubicBezTo>
                    <a:pt x="24" y="130"/>
                    <a:pt x="22" y="126"/>
                    <a:pt x="21" y="122"/>
                  </a:cubicBezTo>
                  <a:cubicBezTo>
                    <a:pt x="20" y="121"/>
                    <a:pt x="20" y="120"/>
                    <a:pt x="19" y="119"/>
                  </a:cubicBezTo>
                  <a:cubicBezTo>
                    <a:pt x="19" y="117"/>
                    <a:pt x="19" y="116"/>
                    <a:pt x="18" y="115"/>
                  </a:cubicBezTo>
                  <a:cubicBezTo>
                    <a:pt x="18" y="113"/>
                    <a:pt x="17" y="112"/>
                    <a:pt x="17" y="111"/>
                  </a:cubicBezTo>
                  <a:cubicBezTo>
                    <a:pt x="13" y="99"/>
                    <a:pt x="10" y="88"/>
                    <a:pt x="7" y="77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6" y="73"/>
                    <a:pt x="6" y="72"/>
                    <a:pt x="6" y="71"/>
                  </a:cubicBezTo>
                  <a:cubicBezTo>
                    <a:pt x="6" y="70"/>
                    <a:pt x="6" y="68"/>
                    <a:pt x="5" y="67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5" y="63"/>
                    <a:pt x="4" y="62"/>
                    <a:pt x="4" y="61"/>
                  </a:cubicBezTo>
                  <a:cubicBezTo>
                    <a:pt x="4" y="60"/>
                    <a:pt x="4" y="59"/>
                    <a:pt x="4" y="58"/>
                  </a:cubicBezTo>
                  <a:cubicBezTo>
                    <a:pt x="3" y="57"/>
                    <a:pt x="3" y="55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2" y="46"/>
                    <a:pt x="2" y="42"/>
                    <a:pt x="1" y="37"/>
                  </a:cubicBezTo>
                  <a:cubicBezTo>
                    <a:pt x="1" y="34"/>
                    <a:pt x="1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27" y="0"/>
                    <a:pt x="39" y="1"/>
                  </a:cubicBezTo>
                  <a:cubicBezTo>
                    <a:pt x="39" y="2"/>
                    <a:pt x="39" y="3"/>
                    <a:pt x="39" y="3"/>
                  </a:cubicBezTo>
                  <a:cubicBezTo>
                    <a:pt x="39" y="9"/>
                    <a:pt x="40" y="15"/>
                    <a:pt x="41" y="23"/>
                  </a:cubicBezTo>
                  <a:cubicBezTo>
                    <a:pt x="43" y="42"/>
                    <a:pt x="46" y="66"/>
                    <a:pt x="53" y="93"/>
                  </a:cubicBezTo>
                  <a:cubicBezTo>
                    <a:pt x="68" y="154"/>
                    <a:pt x="99" y="229"/>
                    <a:pt x="161" y="280"/>
                  </a:cubicBezTo>
                </a:path>
              </a:pathLst>
            </a:custGeom>
            <a:solidFill>
              <a:srgbClr val="92C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9902183" y="2565401"/>
              <a:ext cx="447675" cy="798513"/>
            </a:xfrm>
            <a:custGeom>
              <a:avLst/>
              <a:gdLst>
                <a:gd name="T0" fmla="*/ 124 w 157"/>
                <a:gd name="T1" fmla="*/ 278 h 279"/>
                <a:gd name="T2" fmla="*/ 122 w 157"/>
                <a:gd name="T3" fmla="*/ 279 h 279"/>
                <a:gd name="T4" fmla="*/ 14 w 157"/>
                <a:gd name="T5" fmla="*/ 92 h 279"/>
                <a:gd name="T6" fmla="*/ 2 w 157"/>
                <a:gd name="T7" fmla="*/ 22 h 279"/>
                <a:gd name="T8" fmla="*/ 0 w 157"/>
                <a:gd name="T9" fmla="*/ 2 h 279"/>
                <a:gd name="T10" fmla="*/ 0 w 157"/>
                <a:gd name="T11" fmla="*/ 0 h 279"/>
                <a:gd name="T12" fmla="*/ 8 w 157"/>
                <a:gd name="T13" fmla="*/ 1 h 279"/>
                <a:gd name="T14" fmla="*/ 16 w 157"/>
                <a:gd name="T15" fmla="*/ 2 h 279"/>
                <a:gd name="T16" fmla="*/ 32 w 157"/>
                <a:gd name="T17" fmla="*/ 3 h 279"/>
                <a:gd name="T18" fmla="*/ 41 w 157"/>
                <a:gd name="T19" fmla="*/ 5 h 279"/>
                <a:gd name="T20" fmla="*/ 47 w 157"/>
                <a:gd name="T21" fmla="*/ 6 h 279"/>
                <a:gd name="T22" fmla="*/ 50 w 157"/>
                <a:gd name="T23" fmla="*/ 6 h 279"/>
                <a:gd name="T24" fmla="*/ 54 w 157"/>
                <a:gd name="T25" fmla="*/ 7 h 279"/>
                <a:gd name="T26" fmla="*/ 61 w 157"/>
                <a:gd name="T27" fmla="*/ 8 h 279"/>
                <a:gd name="T28" fmla="*/ 69 w 157"/>
                <a:gd name="T29" fmla="*/ 10 h 279"/>
                <a:gd name="T30" fmla="*/ 69 w 157"/>
                <a:gd name="T31" fmla="*/ 10 h 279"/>
                <a:gd name="T32" fmla="*/ 89 w 157"/>
                <a:gd name="T33" fmla="*/ 14 h 279"/>
                <a:gd name="T34" fmla="*/ 101 w 157"/>
                <a:gd name="T35" fmla="*/ 17 h 279"/>
                <a:gd name="T36" fmla="*/ 105 w 157"/>
                <a:gd name="T37" fmla="*/ 18 h 279"/>
                <a:gd name="T38" fmla="*/ 131 w 157"/>
                <a:gd name="T39" fmla="*/ 27 h 279"/>
                <a:gd name="T40" fmla="*/ 135 w 157"/>
                <a:gd name="T41" fmla="*/ 28 h 279"/>
                <a:gd name="T42" fmla="*/ 136 w 157"/>
                <a:gd name="T43" fmla="*/ 28 h 279"/>
                <a:gd name="T44" fmla="*/ 136 w 157"/>
                <a:gd name="T45" fmla="*/ 28 h 279"/>
                <a:gd name="T46" fmla="*/ 140 w 157"/>
                <a:gd name="T47" fmla="*/ 30 h 279"/>
                <a:gd name="T48" fmla="*/ 141 w 157"/>
                <a:gd name="T49" fmla="*/ 30 h 279"/>
                <a:gd name="T50" fmla="*/ 142 w 157"/>
                <a:gd name="T51" fmla="*/ 31 h 279"/>
                <a:gd name="T52" fmla="*/ 145 w 157"/>
                <a:gd name="T53" fmla="*/ 32 h 279"/>
                <a:gd name="T54" fmla="*/ 147 w 157"/>
                <a:gd name="T55" fmla="*/ 33 h 279"/>
                <a:gd name="T56" fmla="*/ 148 w 157"/>
                <a:gd name="T57" fmla="*/ 33 h 279"/>
                <a:gd name="T58" fmla="*/ 148 w 157"/>
                <a:gd name="T59" fmla="*/ 33 h 279"/>
                <a:gd name="T60" fmla="*/ 150 w 157"/>
                <a:gd name="T61" fmla="*/ 34 h 279"/>
                <a:gd name="T62" fmla="*/ 150 w 157"/>
                <a:gd name="T63" fmla="*/ 34 h 279"/>
                <a:gd name="T64" fmla="*/ 151 w 157"/>
                <a:gd name="T65" fmla="*/ 34 h 279"/>
                <a:gd name="T66" fmla="*/ 151 w 157"/>
                <a:gd name="T67" fmla="*/ 34 h 279"/>
                <a:gd name="T68" fmla="*/ 151 w 157"/>
                <a:gd name="T69" fmla="*/ 41 h 279"/>
                <a:gd name="T70" fmla="*/ 124 w 157"/>
                <a:gd name="T7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279">
                  <a:moveTo>
                    <a:pt x="124" y="278"/>
                  </a:moveTo>
                  <a:cubicBezTo>
                    <a:pt x="124" y="278"/>
                    <a:pt x="123" y="279"/>
                    <a:pt x="122" y="279"/>
                  </a:cubicBezTo>
                  <a:cubicBezTo>
                    <a:pt x="60" y="228"/>
                    <a:pt x="29" y="153"/>
                    <a:pt x="14" y="92"/>
                  </a:cubicBezTo>
                  <a:cubicBezTo>
                    <a:pt x="7" y="65"/>
                    <a:pt x="4" y="41"/>
                    <a:pt x="2" y="22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11" y="1"/>
                    <a:pt x="14" y="1"/>
                    <a:pt x="16" y="2"/>
                  </a:cubicBezTo>
                  <a:cubicBezTo>
                    <a:pt x="22" y="2"/>
                    <a:pt x="27" y="3"/>
                    <a:pt x="32" y="3"/>
                  </a:cubicBezTo>
                  <a:cubicBezTo>
                    <a:pt x="35" y="4"/>
                    <a:pt x="38" y="4"/>
                    <a:pt x="41" y="5"/>
                  </a:cubicBezTo>
                  <a:cubicBezTo>
                    <a:pt x="43" y="5"/>
                    <a:pt x="45" y="5"/>
                    <a:pt x="47" y="6"/>
                  </a:cubicBezTo>
                  <a:cubicBezTo>
                    <a:pt x="48" y="6"/>
                    <a:pt x="49" y="6"/>
                    <a:pt x="50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6" y="7"/>
                    <a:pt x="59" y="8"/>
                    <a:pt x="61" y="8"/>
                  </a:cubicBezTo>
                  <a:cubicBezTo>
                    <a:pt x="64" y="9"/>
                    <a:pt x="66" y="9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6" y="11"/>
                    <a:pt x="83" y="13"/>
                    <a:pt x="89" y="14"/>
                  </a:cubicBezTo>
                  <a:cubicBezTo>
                    <a:pt x="93" y="15"/>
                    <a:pt x="97" y="16"/>
                    <a:pt x="101" y="17"/>
                  </a:cubicBezTo>
                  <a:cubicBezTo>
                    <a:pt x="102" y="18"/>
                    <a:pt x="103" y="18"/>
                    <a:pt x="105" y="18"/>
                  </a:cubicBezTo>
                  <a:cubicBezTo>
                    <a:pt x="115" y="21"/>
                    <a:pt x="124" y="24"/>
                    <a:pt x="131" y="27"/>
                  </a:cubicBezTo>
                  <a:cubicBezTo>
                    <a:pt x="133" y="27"/>
                    <a:pt x="134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7" y="29"/>
                    <a:pt x="138" y="29"/>
                    <a:pt x="140" y="30"/>
                  </a:cubicBezTo>
                  <a:cubicBezTo>
                    <a:pt x="140" y="30"/>
                    <a:pt x="141" y="30"/>
                    <a:pt x="141" y="30"/>
                  </a:cubicBezTo>
                  <a:cubicBezTo>
                    <a:pt x="141" y="31"/>
                    <a:pt x="142" y="31"/>
                    <a:pt x="142" y="31"/>
                  </a:cubicBezTo>
                  <a:cubicBezTo>
                    <a:pt x="143" y="31"/>
                    <a:pt x="144" y="32"/>
                    <a:pt x="145" y="32"/>
                  </a:cubicBezTo>
                  <a:cubicBezTo>
                    <a:pt x="146" y="32"/>
                    <a:pt x="147" y="32"/>
                    <a:pt x="147" y="33"/>
                  </a:cubicBezTo>
                  <a:cubicBezTo>
                    <a:pt x="147" y="33"/>
                    <a:pt x="148" y="33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1" y="37"/>
                    <a:pt x="151" y="41"/>
                  </a:cubicBezTo>
                  <a:cubicBezTo>
                    <a:pt x="153" y="78"/>
                    <a:pt x="157" y="263"/>
                    <a:pt x="124" y="278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10349858" y="2366963"/>
              <a:ext cx="231775" cy="274638"/>
            </a:xfrm>
            <a:custGeom>
              <a:avLst/>
              <a:gdLst>
                <a:gd name="T0" fmla="*/ 81 w 81"/>
                <a:gd name="T1" fmla="*/ 1 h 96"/>
                <a:gd name="T2" fmla="*/ 12 w 81"/>
                <a:gd name="T3" fmla="*/ 84 h 96"/>
                <a:gd name="T4" fmla="*/ 6 w 81"/>
                <a:gd name="T5" fmla="*/ 91 h 96"/>
                <a:gd name="T6" fmla="*/ 1 w 81"/>
                <a:gd name="T7" fmla="*/ 96 h 96"/>
                <a:gd name="T8" fmla="*/ 0 w 81"/>
                <a:gd name="T9" fmla="*/ 96 h 96"/>
                <a:gd name="T10" fmla="*/ 0 w 81"/>
                <a:gd name="T11" fmla="*/ 95 h 96"/>
                <a:gd name="T12" fmla="*/ 0 w 81"/>
                <a:gd name="T13" fmla="*/ 95 h 96"/>
                <a:gd name="T14" fmla="*/ 0 w 81"/>
                <a:gd name="T15" fmla="*/ 94 h 96"/>
                <a:gd name="T16" fmla="*/ 0 w 81"/>
                <a:gd name="T17" fmla="*/ 92 h 96"/>
                <a:gd name="T18" fmla="*/ 0 w 81"/>
                <a:gd name="T19" fmla="*/ 87 h 96"/>
                <a:gd name="T20" fmla="*/ 0 w 81"/>
                <a:gd name="T21" fmla="*/ 85 h 96"/>
                <a:gd name="T22" fmla="*/ 1 w 81"/>
                <a:gd name="T23" fmla="*/ 80 h 96"/>
                <a:gd name="T24" fmla="*/ 26 w 81"/>
                <a:gd name="T25" fmla="*/ 27 h 96"/>
                <a:gd name="T26" fmla="*/ 29 w 81"/>
                <a:gd name="T27" fmla="*/ 24 h 96"/>
                <a:gd name="T28" fmla="*/ 32 w 81"/>
                <a:gd name="T29" fmla="*/ 21 h 96"/>
                <a:gd name="T30" fmla="*/ 77 w 81"/>
                <a:gd name="T31" fmla="*/ 1 h 96"/>
                <a:gd name="T32" fmla="*/ 78 w 81"/>
                <a:gd name="T33" fmla="*/ 1 h 96"/>
                <a:gd name="T34" fmla="*/ 81 w 81"/>
                <a:gd name="T35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96">
                  <a:moveTo>
                    <a:pt x="81" y="1"/>
                  </a:moveTo>
                  <a:cubicBezTo>
                    <a:pt x="65" y="23"/>
                    <a:pt x="32" y="61"/>
                    <a:pt x="12" y="84"/>
                  </a:cubicBezTo>
                  <a:cubicBezTo>
                    <a:pt x="10" y="86"/>
                    <a:pt x="7" y="89"/>
                    <a:pt x="6" y="91"/>
                  </a:cubicBezTo>
                  <a:cubicBezTo>
                    <a:pt x="4" y="93"/>
                    <a:pt x="2" y="95"/>
                    <a:pt x="1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90"/>
                    <a:pt x="0" y="88"/>
                    <a:pt x="0" y="87"/>
                  </a:cubicBezTo>
                  <a:cubicBezTo>
                    <a:pt x="0" y="86"/>
                    <a:pt x="0" y="86"/>
                    <a:pt x="0" y="85"/>
                  </a:cubicBezTo>
                  <a:cubicBezTo>
                    <a:pt x="0" y="84"/>
                    <a:pt x="0" y="82"/>
                    <a:pt x="1" y="80"/>
                  </a:cubicBezTo>
                  <a:cubicBezTo>
                    <a:pt x="1" y="80"/>
                    <a:pt x="9" y="50"/>
                    <a:pt x="26" y="27"/>
                  </a:cubicBezTo>
                  <a:cubicBezTo>
                    <a:pt x="27" y="26"/>
                    <a:pt x="28" y="25"/>
                    <a:pt x="29" y="24"/>
                  </a:cubicBezTo>
                  <a:cubicBezTo>
                    <a:pt x="30" y="23"/>
                    <a:pt x="31" y="22"/>
                    <a:pt x="32" y="21"/>
                  </a:cubicBezTo>
                  <a:cubicBezTo>
                    <a:pt x="44" y="9"/>
                    <a:pt x="58" y="0"/>
                    <a:pt x="77" y="1"/>
                  </a:cubicBezTo>
                  <a:cubicBezTo>
                    <a:pt x="77" y="1"/>
                    <a:pt x="78" y="1"/>
                    <a:pt x="78" y="1"/>
                  </a:cubicBezTo>
                  <a:cubicBezTo>
                    <a:pt x="79" y="1"/>
                    <a:pt x="80" y="1"/>
                    <a:pt x="81" y="1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10321283" y="2195513"/>
              <a:ext cx="152400" cy="388938"/>
            </a:xfrm>
            <a:custGeom>
              <a:avLst/>
              <a:gdLst>
                <a:gd name="T0" fmla="*/ 0 w 53"/>
                <a:gd name="T1" fmla="*/ 136 h 136"/>
                <a:gd name="T2" fmla="*/ 45 w 53"/>
                <a:gd name="T3" fmla="*/ 24 h 136"/>
                <a:gd name="T4" fmla="*/ 17 w 53"/>
                <a:gd name="T5" fmla="*/ 56 h 136"/>
                <a:gd name="T6" fmla="*/ 0 w 53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36">
                  <a:moveTo>
                    <a:pt x="0" y="136"/>
                  </a:moveTo>
                  <a:cubicBezTo>
                    <a:pt x="0" y="136"/>
                    <a:pt x="53" y="48"/>
                    <a:pt x="45" y="24"/>
                  </a:cubicBezTo>
                  <a:cubicBezTo>
                    <a:pt x="37" y="0"/>
                    <a:pt x="25" y="20"/>
                    <a:pt x="17" y="56"/>
                  </a:cubicBezTo>
                  <a:cubicBezTo>
                    <a:pt x="8" y="91"/>
                    <a:pt x="0" y="136"/>
                    <a:pt x="0" y="136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auto">
            <a:xfrm>
              <a:off x="10267308" y="2278063"/>
              <a:ext cx="111125" cy="292100"/>
            </a:xfrm>
            <a:custGeom>
              <a:avLst/>
              <a:gdLst>
                <a:gd name="T0" fmla="*/ 10 w 39"/>
                <a:gd name="T1" fmla="*/ 102 h 102"/>
                <a:gd name="T2" fmla="*/ 19 w 39"/>
                <a:gd name="T3" fmla="*/ 10 h 102"/>
                <a:gd name="T4" fmla="*/ 10 w 39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02">
                  <a:moveTo>
                    <a:pt x="10" y="102"/>
                  </a:moveTo>
                  <a:cubicBezTo>
                    <a:pt x="10" y="102"/>
                    <a:pt x="39" y="19"/>
                    <a:pt x="19" y="10"/>
                  </a:cubicBezTo>
                  <a:cubicBezTo>
                    <a:pt x="0" y="0"/>
                    <a:pt x="10" y="102"/>
                    <a:pt x="10" y="102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10192696" y="2344738"/>
              <a:ext cx="117475" cy="214313"/>
            </a:xfrm>
            <a:custGeom>
              <a:avLst/>
              <a:gdLst>
                <a:gd name="T0" fmla="*/ 22 w 41"/>
                <a:gd name="T1" fmla="*/ 75 h 75"/>
                <a:gd name="T2" fmla="*/ 20 w 41"/>
                <a:gd name="T3" fmla="*/ 2 h 75"/>
                <a:gd name="T4" fmla="*/ 22 w 41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75">
                  <a:moveTo>
                    <a:pt x="22" y="75"/>
                  </a:moveTo>
                  <a:cubicBezTo>
                    <a:pt x="22" y="75"/>
                    <a:pt x="41" y="0"/>
                    <a:pt x="20" y="2"/>
                  </a:cubicBezTo>
                  <a:cubicBezTo>
                    <a:pt x="0" y="4"/>
                    <a:pt x="22" y="75"/>
                    <a:pt x="22" y="75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10062521" y="2220913"/>
              <a:ext cx="158750" cy="290513"/>
            </a:xfrm>
            <a:custGeom>
              <a:avLst/>
              <a:gdLst>
                <a:gd name="T0" fmla="*/ 0 w 56"/>
                <a:gd name="T1" fmla="*/ 101 h 101"/>
                <a:gd name="T2" fmla="*/ 29 w 56"/>
                <a:gd name="T3" fmla="*/ 11 h 101"/>
                <a:gd name="T4" fmla="*/ 0 w 56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1">
                  <a:moveTo>
                    <a:pt x="0" y="101"/>
                  </a:moveTo>
                  <a:cubicBezTo>
                    <a:pt x="0" y="101"/>
                    <a:pt x="56" y="21"/>
                    <a:pt x="29" y="11"/>
                  </a:cubicBezTo>
                  <a:cubicBezTo>
                    <a:pt x="2" y="0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auto">
            <a:xfrm>
              <a:off x="9673583" y="1989138"/>
              <a:ext cx="220663" cy="1054100"/>
            </a:xfrm>
            <a:custGeom>
              <a:avLst/>
              <a:gdLst>
                <a:gd name="T0" fmla="*/ 11 w 77"/>
                <a:gd name="T1" fmla="*/ 276 h 368"/>
                <a:gd name="T2" fmla="*/ 29 w 77"/>
                <a:gd name="T3" fmla="*/ 185 h 368"/>
                <a:gd name="T4" fmla="*/ 33 w 77"/>
                <a:gd name="T5" fmla="*/ 174 h 368"/>
                <a:gd name="T6" fmla="*/ 38 w 77"/>
                <a:gd name="T7" fmla="*/ 164 h 368"/>
                <a:gd name="T8" fmla="*/ 48 w 77"/>
                <a:gd name="T9" fmla="*/ 142 h 368"/>
                <a:gd name="T10" fmla="*/ 62 w 77"/>
                <a:gd name="T11" fmla="*/ 95 h 368"/>
                <a:gd name="T12" fmla="*/ 68 w 77"/>
                <a:gd name="T13" fmla="*/ 72 h 368"/>
                <a:gd name="T14" fmla="*/ 72 w 77"/>
                <a:gd name="T15" fmla="*/ 48 h 368"/>
                <a:gd name="T16" fmla="*/ 77 w 77"/>
                <a:gd name="T17" fmla="*/ 0 h 368"/>
                <a:gd name="T18" fmla="*/ 77 w 77"/>
                <a:gd name="T19" fmla="*/ 0 h 368"/>
                <a:gd name="T20" fmla="*/ 76 w 77"/>
                <a:gd name="T21" fmla="*/ 0 h 368"/>
                <a:gd name="T22" fmla="*/ 53 w 77"/>
                <a:gd name="T23" fmla="*/ 93 h 368"/>
                <a:gd name="T24" fmla="*/ 37 w 77"/>
                <a:gd name="T25" fmla="*/ 137 h 368"/>
                <a:gd name="T26" fmla="*/ 28 w 77"/>
                <a:gd name="T27" fmla="*/ 158 h 368"/>
                <a:gd name="T28" fmla="*/ 22 w 77"/>
                <a:gd name="T29" fmla="*/ 169 h 368"/>
                <a:gd name="T30" fmla="*/ 17 w 77"/>
                <a:gd name="T31" fmla="*/ 181 h 368"/>
                <a:gd name="T32" fmla="*/ 1 w 77"/>
                <a:gd name="T33" fmla="*/ 277 h 368"/>
                <a:gd name="T34" fmla="*/ 31 w 77"/>
                <a:gd name="T35" fmla="*/ 368 h 368"/>
                <a:gd name="T36" fmla="*/ 32 w 77"/>
                <a:gd name="T37" fmla="*/ 368 h 368"/>
                <a:gd name="T38" fmla="*/ 32 w 77"/>
                <a:gd name="T39" fmla="*/ 367 h 368"/>
                <a:gd name="T40" fmla="*/ 11 w 77"/>
                <a:gd name="T41" fmla="*/ 27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68">
                  <a:moveTo>
                    <a:pt x="11" y="276"/>
                  </a:moveTo>
                  <a:cubicBezTo>
                    <a:pt x="11" y="245"/>
                    <a:pt x="17" y="214"/>
                    <a:pt x="29" y="185"/>
                  </a:cubicBezTo>
                  <a:cubicBezTo>
                    <a:pt x="30" y="182"/>
                    <a:pt x="32" y="178"/>
                    <a:pt x="33" y="174"/>
                  </a:cubicBezTo>
                  <a:cubicBezTo>
                    <a:pt x="35" y="171"/>
                    <a:pt x="37" y="168"/>
                    <a:pt x="38" y="164"/>
                  </a:cubicBezTo>
                  <a:cubicBezTo>
                    <a:pt x="42" y="157"/>
                    <a:pt x="45" y="149"/>
                    <a:pt x="48" y="142"/>
                  </a:cubicBezTo>
                  <a:cubicBezTo>
                    <a:pt x="54" y="126"/>
                    <a:pt x="58" y="111"/>
                    <a:pt x="62" y="95"/>
                  </a:cubicBezTo>
                  <a:cubicBezTo>
                    <a:pt x="64" y="87"/>
                    <a:pt x="66" y="80"/>
                    <a:pt x="68" y="72"/>
                  </a:cubicBezTo>
                  <a:cubicBezTo>
                    <a:pt x="69" y="64"/>
                    <a:pt x="70" y="56"/>
                    <a:pt x="72" y="48"/>
                  </a:cubicBezTo>
                  <a:cubicBezTo>
                    <a:pt x="74" y="32"/>
                    <a:pt x="76" y="16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9" y="31"/>
                    <a:pt x="62" y="62"/>
                    <a:pt x="53" y="93"/>
                  </a:cubicBezTo>
                  <a:cubicBezTo>
                    <a:pt x="48" y="108"/>
                    <a:pt x="43" y="123"/>
                    <a:pt x="37" y="137"/>
                  </a:cubicBezTo>
                  <a:cubicBezTo>
                    <a:pt x="34" y="144"/>
                    <a:pt x="31" y="152"/>
                    <a:pt x="28" y="158"/>
                  </a:cubicBezTo>
                  <a:cubicBezTo>
                    <a:pt x="26" y="162"/>
                    <a:pt x="24" y="166"/>
                    <a:pt x="22" y="169"/>
                  </a:cubicBezTo>
                  <a:cubicBezTo>
                    <a:pt x="20" y="173"/>
                    <a:pt x="19" y="177"/>
                    <a:pt x="17" y="181"/>
                  </a:cubicBezTo>
                  <a:cubicBezTo>
                    <a:pt x="5" y="211"/>
                    <a:pt x="0" y="244"/>
                    <a:pt x="1" y="277"/>
                  </a:cubicBezTo>
                  <a:cubicBezTo>
                    <a:pt x="3" y="309"/>
                    <a:pt x="13" y="341"/>
                    <a:pt x="31" y="368"/>
                  </a:cubicBezTo>
                  <a:cubicBezTo>
                    <a:pt x="32" y="368"/>
                    <a:pt x="32" y="368"/>
                    <a:pt x="32" y="368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8" y="339"/>
                    <a:pt x="11" y="307"/>
                    <a:pt x="11" y="276"/>
                  </a:cubicBezTo>
                </a:path>
              </a:pathLst>
            </a:custGeom>
            <a:solidFill>
              <a:srgbClr val="B7D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9730733" y="2098676"/>
              <a:ext cx="211138" cy="858838"/>
            </a:xfrm>
            <a:custGeom>
              <a:avLst/>
              <a:gdLst>
                <a:gd name="T0" fmla="*/ 67 w 74"/>
                <a:gd name="T1" fmla="*/ 39 h 300"/>
                <a:gd name="T2" fmla="*/ 74 w 74"/>
                <a:gd name="T3" fmla="*/ 1 h 300"/>
                <a:gd name="T4" fmla="*/ 74 w 74"/>
                <a:gd name="T5" fmla="*/ 0 h 300"/>
                <a:gd name="T6" fmla="*/ 73 w 74"/>
                <a:gd name="T7" fmla="*/ 0 h 300"/>
                <a:gd name="T8" fmla="*/ 47 w 74"/>
                <a:gd name="T9" fmla="*/ 74 h 300"/>
                <a:gd name="T10" fmla="*/ 32 w 74"/>
                <a:gd name="T11" fmla="*/ 109 h 300"/>
                <a:gd name="T12" fmla="*/ 24 w 74"/>
                <a:gd name="T13" fmla="*/ 127 h 300"/>
                <a:gd name="T14" fmla="*/ 19 w 74"/>
                <a:gd name="T15" fmla="*/ 135 h 300"/>
                <a:gd name="T16" fmla="*/ 17 w 74"/>
                <a:gd name="T17" fmla="*/ 139 h 300"/>
                <a:gd name="T18" fmla="*/ 14 w 74"/>
                <a:gd name="T19" fmla="*/ 144 h 300"/>
                <a:gd name="T20" fmla="*/ 2 w 74"/>
                <a:gd name="T21" fmla="*/ 183 h 300"/>
                <a:gd name="T22" fmla="*/ 1 w 74"/>
                <a:gd name="T23" fmla="*/ 223 h 300"/>
                <a:gd name="T24" fmla="*/ 6 w 74"/>
                <a:gd name="T25" fmla="*/ 262 h 300"/>
                <a:gd name="T26" fmla="*/ 10 w 74"/>
                <a:gd name="T27" fmla="*/ 281 h 300"/>
                <a:gd name="T28" fmla="*/ 16 w 74"/>
                <a:gd name="T29" fmla="*/ 300 h 300"/>
                <a:gd name="T30" fmla="*/ 17 w 74"/>
                <a:gd name="T31" fmla="*/ 300 h 300"/>
                <a:gd name="T32" fmla="*/ 18 w 74"/>
                <a:gd name="T33" fmla="*/ 300 h 300"/>
                <a:gd name="T34" fmla="*/ 18 w 74"/>
                <a:gd name="T35" fmla="*/ 300 h 300"/>
                <a:gd name="T36" fmla="*/ 12 w 74"/>
                <a:gd name="T37" fmla="*/ 261 h 300"/>
                <a:gd name="T38" fmla="*/ 11 w 74"/>
                <a:gd name="T39" fmla="*/ 223 h 300"/>
                <a:gd name="T40" fmla="*/ 15 w 74"/>
                <a:gd name="T41" fmla="*/ 185 h 300"/>
                <a:gd name="T42" fmla="*/ 26 w 74"/>
                <a:gd name="T43" fmla="*/ 150 h 300"/>
                <a:gd name="T44" fmla="*/ 29 w 74"/>
                <a:gd name="T45" fmla="*/ 146 h 300"/>
                <a:gd name="T46" fmla="*/ 31 w 74"/>
                <a:gd name="T47" fmla="*/ 142 h 300"/>
                <a:gd name="T48" fmla="*/ 36 w 74"/>
                <a:gd name="T49" fmla="*/ 133 h 300"/>
                <a:gd name="T50" fmla="*/ 44 w 74"/>
                <a:gd name="T51" fmla="*/ 115 h 300"/>
                <a:gd name="T52" fmla="*/ 57 w 74"/>
                <a:gd name="T53" fmla="*/ 77 h 300"/>
                <a:gd name="T54" fmla="*/ 67 w 74"/>
                <a:gd name="T55" fmla="*/ 3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300">
                  <a:moveTo>
                    <a:pt x="67" y="39"/>
                  </a:moveTo>
                  <a:cubicBezTo>
                    <a:pt x="70" y="27"/>
                    <a:pt x="73" y="14"/>
                    <a:pt x="74" y="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25"/>
                    <a:pt x="56" y="50"/>
                    <a:pt x="47" y="74"/>
                  </a:cubicBezTo>
                  <a:cubicBezTo>
                    <a:pt x="42" y="86"/>
                    <a:pt x="37" y="98"/>
                    <a:pt x="32" y="109"/>
                  </a:cubicBezTo>
                  <a:cubicBezTo>
                    <a:pt x="29" y="115"/>
                    <a:pt x="27" y="121"/>
                    <a:pt x="24" y="127"/>
                  </a:cubicBezTo>
                  <a:cubicBezTo>
                    <a:pt x="22" y="129"/>
                    <a:pt x="21" y="132"/>
                    <a:pt x="19" y="135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6" y="141"/>
                    <a:pt x="15" y="142"/>
                    <a:pt x="14" y="144"/>
                  </a:cubicBezTo>
                  <a:cubicBezTo>
                    <a:pt x="8" y="156"/>
                    <a:pt x="4" y="169"/>
                    <a:pt x="2" y="183"/>
                  </a:cubicBezTo>
                  <a:cubicBezTo>
                    <a:pt x="0" y="196"/>
                    <a:pt x="0" y="210"/>
                    <a:pt x="1" y="223"/>
                  </a:cubicBezTo>
                  <a:cubicBezTo>
                    <a:pt x="1" y="236"/>
                    <a:pt x="3" y="249"/>
                    <a:pt x="6" y="262"/>
                  </a:cubicBezTo>
                  <a:cubicBezTo>
                    <a:pt x="7" y="269"/>
                    <a:pt x="8" y="275"/>
                    <a:pt x="10" y="281"/>
                  </a:cubicBezTo>
                  <a:cubicBezTo>
                    <a:pt x="12" y="288"/>
                    <a:pt x="14" y="294"/>
                    <a:pt x="16" y="300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5" y="287"/>
                    <a:pt x="14" y="274"/>
                    <a:pt x="12" y="261"/>
                  </a:cubicBezTo>
                  <a:cubicBezTo>
                    <a:pt x="11" y="248"/>
                    <a:pt x="11" y="235"/>
                    <a:pt x="11" y="223"/>
                  </a:cubicBezTo>
                  <a:cubicBezTo>
                    <a:pt x="11" y="210"/>
                    <a:pt x="12" y="197"/>
                    <a:pt x="15" y="185"/>
                  </a:cubicBezTo>
                  <a:cubicBezTo>
                    <a:pt x="17" y="173"/>
                    <a:pt x="21" y="161"/>
                    <a:pt x="26" y="150"/>
                  </a:cubicBezTo>
                  <a:cubicBezTo>
                    <a:pt x="27" y="149"/>
                    <a:pt x="28" y="147"/>
                    <a:pt x="29" y="146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3" y="139"/>
                    <a:pt x="34" y="136"/>
                    <a:pt x="36" y="133"/>
                  </a:cubicBezTo>
                  <a:cubicBezTo>
                    <a:pt x="39" y="127"/>
                    <a:pt x="41" y="121"/>
                    <a:pt x="44" y="115"/>
                  </a:cubicBezTo>
                  <a:cubicBezTo>
                    <a:pt x="49" y="102"/>
                    <a:pt x="54" y="90"/>
                    <a:pt x="57" y="77"/>
                  </a:cubicBezTo>
                  <a:cubicBezTo>
                    <a:pt x="61" y="65"/>
                    <a:pt x="65" y="52"/>
                    <a:pt x="67" y="39"/>
                  </a:cubicBezTo>
                </a:path>
              </a:pathLst>
            </a:custGeom>
            <a:solidFill>
              <a:srgbClr val="B7D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9862496" y="2135188"/>
              <a:ext cx="117475" cy="331788"/>
            </a:xfrm>
            <a:custGeom>
              <a:avLst/>
              <a:gdLst>
                <a:gd name="T0" fmla="*/ 40 w 41"/>
                <a:gd name="T1" fmla="*/ 0 h 116"/>
                <a:gd name="T2" fmla="*/ 40 w 41"/>
                <a:gd name="T3" fmla="*/ 0 h 116"/>
                <a:gd name="T4" fmla="*/ 28 w 41"/>
                <a:gd name="T5" fmla="*/ 28 h 116"/>
                <a:gd name="T6" fmla="*/ 18 w 41"/>
                <a:gd name="T7" fmla="*/ 57 h 116"/>
                <a:gd name="T8" fmla="*/ 9 w 41"/>
                <a:gd name="T9" fmla="*/ 86 h 116"/>
                <a:gd name="T10" fmla="*/ 0 w 41"/>
                <a:gd name="T11" fmla="*/ 115 h 116"/>
                <a:gd name="T12" fmla="*/ 0 w 41"/>
                <a:gd name="T13" fmla="*/ 116 h 116"/>
                <a:gd name="T14" fmla="*/ 1 w 41"/>
                <a:gd name="T15" fmla="*/ 116 h 116"/>
                <a:gd name="T16" fmla="*/ 19 w 41"/>
                <a:gd name="T17" fmla="*/ 90 h 116"/>
                <a:gd name="T18" fmla="*/ 30 w 41"/>
                <a:gd name="T19" fmla="*/ 61 h 116"/>
                <a:gd name="T20" fmla="*/ 38 w 41"/>
                <a:gd name="T21" fmla="*/ 31 h 116"/>
                <a:gd name="T22" fmla="*/ 41 w 41"/>
                <a:gd name="T23" fmla="*/ 0 h 116"/>
                <a:gd name="T24" fmla="*/ 40 w 41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9"/>
                    <a:pt x="31" y="19"/>
                    <a:pt x="28" y="28"/>
                  </a:cubicBezTo>
                  <a:cubicBezTo>
                    <a:pt x="24" y="38"/>
                    <a:pt x="21" y="48"/>
                    <a:pt x="18" y="57"/>
                  </a:cubicBezTo>
                  <a:cubicBezTo>
                    <a:pt x="15" y="67"/>
                    <a:pt x="12" y="76"/>
                    <a:pt x="9" y="86"/>
                  </a:cubicBezTo>
                  <a:cubicBezTo>
                    <a:pt x="6" y="95"/>
                    <a:pt x="3" y="10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9" y="108"/>
                    <a:pt x="14" y="99"/>
                    <a:pt x="19" y="90"/>
                  </a:cubicBezTo>
                  <a:cubicBezTo>
                    <a:pt x="24" y="81"/>
                    <a:pt x="27" y="71"/>
                    <a:pt x="30" y="61"/>
                  </a:cubicBezTo>
                  <a:cubicBezTo>
                    <a:pt x="33" y="51"/>
                    <a:pt x="36" y="41"/>
                    <a:pt x="38" y="31"/>
                  </a:cubicBezTo>
                  <a:cubicBezTo>
                    <a:pt x="39" y="21"/>
                    <a:pt x="41" y="11"/>
                    <a:pt x="41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B7D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auto">
            <a:xfrm>
              <a:off x="9416408" y="2511426"/>
              <a:ext cx="14288" cy="19050"/>
            </a:xfrm>
            <a:custGeom>
              <a:avLst/>
              <a:gdLst>
                <a:gd name="T0" fmla="*/ 4 w 5"/>
                <a:gd name="T1" fmla="*/ 0 h 7"/>
                <a:gd name="T2" fmla="*/ 0 w 5"/>
                <a:gd name="T3" fmla="*/ 4 h 7"/>
                <a:gd name="T4" fmla="*/ 0 w 5"/>
                <a:gd name="T5" fmla="*/ 4 h 7"/>
                <a:gd name="T6" fmla="*/ 4 w 5"/>
                <a:gd name="T7" fmla="*/ 7 h 7"/>
                <a:gd name="T8" fmla="*/ 5 w 5"/>
                <a:gd name="T9" fmla="*/ 0 h 7"/>
                <a:gd name="T10" fmla="*/ 4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4" y="7"/>
                  </a:cubicBezTo>
                  <a:cubicBezTo>
                    <a:pt x="4" y="5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5"/>
            <p:cNvSpPr>
              <a:spLocks noEditPoints="1"/>
            </p:cNvSpPr>
            <p:nvPr/>
          </p:nvSpPr>
          <p:spPr bwMode="auto">
            <a:xfrm>
              <a:off x="9376721" y="2479676"/>
              <a:ext cx="100013" cy="76200"/>
            </a:xfrm>
            <a:custGeom>
              <a:avLst/>
              <a:gdLst>
                <a:gd name="T0" fmla="*/ 19 w 35"/>
                <a:gd name="T1" fmla="*/ 11 h 27"/>
                <a:gd name="T2" fmla="*/ 18 w 35"/>
                <a:gd name="T3" fmla="*/ 18 h 27"/>
                <a:gd name="T4" fmla="*/ 21 w 35"/>
                <a:gd name="T5" fmla="*/ 21 h 27"/>
                <a:gd name="T6" fmla="*/ 23 w 35"/>
                <a:gd name="T7" fmla="*/ 20 h 27"/>
                <a:gd name="T8" fmla="*/ 23 w 35"/>
                <a:gd name="T9" fmla="*/ 20 h 27"/>
                <a:gd name="T10" fmla="*/ 31 w 35"/>
                <a:gd name="T11" fmla="*/ 26 h 27"/>
                <a:gd name="T12" fmla="*/ 31 w 35"/>
                <a:gd name="T13" fmla="*/ 26 h 27"/>
                <a:gd name="T14" fmla="*/ 31 w 35"/>
                <a:gd name="T15" fmla="*/ 26 h 27"/>
                <a:gd name="T16" fmla="*/ 31 w 35"/>
                <a:gd name="T17" fmla="*/ 26 h 27"/>
                <a:gd name="T18" fmla="*/ 32 w 35"/>
                <a:gd name="T19" fmla="*/ 26 h 27"/>
                <a:gd name="T20" fmla="*/ 32 w 35"/>
                <a:gd name="T21" fmla="*/ 26 h 27"/>
                <a:gd name="T22" fmla="*/ 34 w 35"/>
                <a:gd name="T23" fmla="*/ 27 h 27"/>
                <a:gd name="T24" fmla="*/ 35 w 35"/>
                <a:gd name="T25" fmla="*/ 17 h 27"/>
                <a:gd name="T26" fmla="*/ 35 w 35"/>
                <a:gd name="T27" fmla="*/ 17 h 27"/>
                <a:gd name="T28" fmla="*/ 27 w 35"/>
                <a:gd name="T29" fmla="*/ 15 h 27"/>
                <a:gd name="T30" fmla="*/ 19 w 35"/>
                <a:gd name="T31" fmla="*/ 11 h 27"/>
                <a:gd name="T32" fmla="*/ 1 w 35"/>
                <a:gd name="T33" fmla="*/ 0 h 27"/>
                <a:gd name="T34" fmla="*/ 0 w 35"/>
                <a:gd name="T35" fmla="*/ 1 h 27"/>
                <a:gd name="T36" fmla="*/ 14 w 35"/>
                <a:gd name="T37" fmla="*/ 15 h 27"/>
                <a:gd name="T38" fmla="*/ 14 w 35"/>
                <a:gd name="T39" fmla="*/ 15 h 27"/>
                <a:gd name="T40" fmla="*/ 18 w 35"/>
                <a:gd name="T41" fmla="*/ 11 h 27"/>
                <a:gd name="T42" fmla="*/ 10 w 35"/>
                <a:gd name="T43" fmla="*/ 7 h 27"/>
                <a:gd name="T44" fmla="*/ 1 w 35"/>
                <a:gd name="T45" fmla="*/ 0 h 27"/>
                <a:gd name="T46" fmla="*/ 1 w 35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7">
                  <a:moveTo>
                    <a:pt x="19" y="11"/>
                  </a:moveTo>
                  <a:cubicBezTo>
                    <a:pt x="18" y="13"/>
                    <a:pt x="18" y="16"/>
                    <a:pt x="18" y="18"/>
                  </a:cubicBezTo>
                  <a:cubicBezTo>
                    <a:pt x="19" y="19"/>
                    <a:pt x="20" y="20"/>
                    <a:pt x="21" y="21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9" y="22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4" y="26"/>
                    <a:pt x="34" y="27"/>
                  </a:cubicBezTo>
                  <a:cubicBezTo>
                    <a:pt x="34" y="23"/>
                    <a:pt x="34" y="20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6"/>
                    <a:pt x="30" y="15"/>
                    <a:pt x="27" y="15"/>
                  </a:cubicBezTo>
                  <a:cubicBezTo>
                    <a:pt x="24" y="14"/>
                    <a:pt x="22" y="13"/>
                    <a:pt x="19" y="11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7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3"/>
                    <a:pt x="17" y="12"/>
                    <a:pt x="18" y="11"/>
                  </a:cubicBezTo>
                  <a:cubicBezTo>
                    <a:pt x="15" y="10"/>
                    <a:pt x="13" y="8"/>
                    <a:pt x="10" y="7"/>
                  </a:cubicBezTo>
                  <a:cubicBezTo>
                    <a:pt x="7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9737083" y="2559051"/>
              <a:ext cx="14288" cy="23813"/>
            </a:xfrm>
            <a:custGeom>
              <a:avLst/>
              <a:gdLst>
                <a:gd name="T0" fmla="*/ 1 w 5"/>
                <a:gd name="T1" fmla="*/ 0 h 8"/>
                <a:gd name="T2" fmla="*/ 0 w 5"/>
                <a:gd name="T3" fmla="*/ 4 h 8"/>
                <a:gd name="T4" fmla="*/ 0 w 5"/>
                <a:gd name="T5" fmla="*/ 4 h 8"/>
                <a:gd name="T6" fmla="*/ 0 w 5"/>
                <a:gd name="T7" fmla="*/ 4 h 8"/>
                <a:gd name="T8" fmla="*/ 0 w 5"/>
                <a:gd name="T9" fmla="*/ 8 h 8"/>
                <a:gd name="T10" fmla="*/ 4 w 5"/>
                <a:gd name="T11" fmla="*/ 6 h 8"/>
                <a:gd name="T12" fmla="*/ 4 w 5"/>
                <a:gd name="T13" fmla="*/ 6 h 8"/>
                <a:gd name="T14" fmla="*/ 5 w 5"/>
                <a:gd name="T15" fmla="*/ 1 h 8"/>
                <a:gd name="T16" fmla="*/ 2 w 5"/>
                <a:gd name="T17" fmla="*/ 0 h 8"/>
                <a:gd name="T18" fmla="*/ 1 w 5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7"/>
                    <a:pt x="2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7"/>
            <p:cNvSpPr>
              <a:spLocks/>
            </p:cNvSpPr>
            <p:nvPr/>
          </p:nvSpPr>
          <p:spPr bwMode="auto">
            <a:xfrm>
              <a:off x="9791058" y="256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9791058" y="256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9791058" y="2565401"/>
              <a:ext cx="117475" cy="61913"/>
            </a:xfrm>
            <a:custGeom>
              <a:avLst/>
              <a:gdLst>
                <a:gd name="T0" fmla="*/ 0 w 41"/>
                <a:gd name="T1" fmla="*/ 0 h 22"/>
                <a:gd name="T2" fmla="*/ 0 w 41"/>
                <a:gd name="T3" fmla="*/ 0 h 22"/>
                <a:gd name="T4" fmla="*/ 0 w 41"/>
                <a:gd name="T5" fmla="*/ 0 h 22"/>
                <a:gd name="T6" fmla="*/ 9 w 41"/>
                <a:gd name="T7" fmla="*/ 16 h 22"/>
                <a:gd name="T8" fmla="*/ 10 w 41"/>
                <a:gd name="T9" fmla="*/ 21 h 22"/>
                <a:gd name="T10" fmla="*/ 41 w 41"/>
                <a:gd name="T11" fmla="*/ 22 h 22"/>
                <a:gd name="T12" fmla="*/ 39 w 41"/>
                <a:gd name="T13" fmla="*/ 2 h 22"/>
                <a:gd name="T14" fmla="*/ 39 w 41"/>
                <a:gd name="T15" fmla="*/ 2 h 22"/>
                <a:gd name="T16" fmla="*/ 25 w 41"/>
                <a:gd name="T17" fmla="*/ 1 h 22"/>
                <a:gd name="T18" fmla="*/ 11 w 41"/>
                <a:gd name="T19" fmla="*/ 0 h 22"/>
                <a:gd name="T20" fmla="*/ 2 w 41"/>
                <a:gd name="T21" fmla="*/ 0 h 22"/>
                <a:gd name="T22" fmla="*/ 0 w 41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9"/>
                    <a:pt x="9" y="16"/>
                  </a:cubicBezTo>
                  <a:cubicBezTo>
                    <a:pt x="9" y="18"/>
                    <a:pt x="9" y="19"/>
                    <a:pt x="10" y="21"/>
                  </a:cubicBezTo>
                  <a:cubicBezTo>
                    <a:pt x="20" y="21"/>
                    <a:pt x="30" y="22"/>
                    <a:pt x="41" y="22"/>
                  </a:cubicBezTo>
                  <a:cubicBezTo>
                    <a:pt x="40" y="14"/>
                    <a:pt x="39" y="8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4" y="2"/>
                    <a:pt x="30" y="2"/>
                    <a:pt x="25" y="1"/>
                  </a:cubicBezTo>
                  <a:cubicBezTo>
                    <a:pt x="20" y="1"/>
                    <a:pt x="16" y="1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8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9902183" y="2570163"/>
              <a:ext cx="254000" cy="69850"/>
            </a:xfrm>
            <a:custGeom>
              <a:avLst/>
              <a:gdLst>
                <a:gd name="T0" fmla="*/ 0 w 89"/>
                <a:gd name="T1" fmla="*/ 0 h 24"/>
                <a:gd name="T2" fmla="*/ 0 w 89"/>
                <a:gd name="T3" fmla="*/ 0 h 24"/>
                <a:gd name="T4" fmla="*/ 2 w 89"/>
                <a:gd name="T5" fmla="*/ 20 h 24"/>
                <a:gd name="T6" fmla="*/ 75 w 89"/>
                <a:gd name="T7" fmla="*/ 24 h 24"/>
                <a:gd name="T8" fmla="*/ 89 w 89"/>
                <a:gd name="T9" fmla="*/ 12 h 24"/>
                <a:gd name="T10" fmla="*/ 69 w 89"/>
                <a:gd name="T11" fmla="*/ 8 h 24"/>
                <a:gd name="T12" fmla="*/ 69 w 89"/>
                <a:gd name="T13" fmla="*/ 8 h 24"/>
                <a:gd name="T14" fmla="*/ 69 w 89"/>
                <a:gd name="T15" fmla="*/ 8 h 24"/>
                <a:gd name="T16" fmla="*/ 0 w 89"/>
                <a:gd name="T17" fmla="*/ 0 h 24"/>
                <a:gd name="T18" fmla="*/ 0 w 8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2" y="20"/>
                  </a:cubicBezTo>
                  <a:cubicBezTo>
                    <a:pt x="28" y="22"/>
                    <a:pt x="53" y="23"/>
                    <a:pt x="75" y="24"/>
                  </a:cubicBezTo>
                  <a:cubicBezTo>
                    <a:pt x="80" y="20"/>
                    <a:pt x="84" y="16"/>
                    <a:pt x="89" y="12"/>
                  </a:cubicBezTo>
                  <a:cubicBezTo>
                    <a:pt x="83" y="11"/>
                    <a:pt x="76" y="9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47" y="4"/>
                    <a:pt x="24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9737083" y="2559051"/>
              <a:ext cx="1588" cy="1111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1 w 1"/>
                <a:gd name="T7" fmla="*/ 0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B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748196" y="2562226"/>
              <a:ext cx="11113" cy="1428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5 h 5"/>
                <a:gd name="T4" fmla="*/ 1 w 4"/>
                <a:gd name="T5" fmla="*/ 4 h 5"/>
                <a:gd name="T6" fmla="*/ 1 w 4"/>
                <a:gd name="T7" fmla="*/ 4 h 5"/>
                <a:gd name="T8" fmla="*/ 4 w 4"/>
                <a:gd name="T9" fmla="*/ 0 h 5"/>
                <a:gd name="T10" fmla="*/ 1 w 4"/>
                <a:gd name="T11" fmla="*/ 0 h 5"/>
                <a:gd name="T12" fmla="*/ 1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B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9319571" y="2301876"/>
              <a:ext cx="1065213" cy="385763"/>
            </a:xfrm>
            <a:custGeom>
              <a:avLst/>
              <a:gdLst>
                <a:gd name="T0" fmla="*/ 368 w 373"/>
                <a:gd name="T1" fmla="*/ 132 h 135"/>
                <a:gd name="T2" fmla="*/ 361 w 373"/>
                <a:gd name="T3" fmla="*/ 135 h 135"/>
                <a:gd name="T4" fmla="*/ 355 w 373"/>
                <a:gd name="T5" fmla="*/ 133 h 135"/>
                <a:gd name="T6" fmla="*/ 352 w 373"/>
                <a:gd name="T7" fmla="*/ 131 h 135"/>
                <a:gd name="T8" fmla="*/ 351 w 373"/>
                <a:gd name="T9" fmla="*/ 129 h 135"/>
                <a:gd name="T10" fmla="*/ 340 w 373"/>
                <a:gd name="T11" fmla="*/ 120 h 135"/>
                <a:gd name="T12" fmla="*/ 340 w 373"/>
                <a:gd name="T13" fmla="*/ 120 h 135"/>
                <a:gd name="T14" fmla="*/ 294 w 373"/>
                <a:gd name="T15" fmla="*/ 105 h 135"/>
                <a:gd name="T16" fmla="*/ 273 w 373"/>
                <a:gd name="T17" fmla="*/ 102 h 135"/>
                <a:gd name="T18" fmla="*/ 273 w 373"/>
                <a:gd name="T19" fmla="*/ 102 h 135"/>
                <a:gd name="T20" fmla="*/ 204 w 373"/>
                <a:gd name="T21" fmla="*/ 94 h 135"/>
                <a:gd name="T22" fmla="*/ 167 w 373"/>
                <a:gd name="T23" fmla="*/ 92 h 135"/>
                <a:gd name="T24" fmla="*/ 165 w 373"/>
                <a:gd name="T25" fmla="*/ 92 h 135"/>
                <a:gd name="T26" fmla="*/ 165 w 373"/>
                <a:gd name="T27" fmla="*/ 92 h 135"/>
                <a:gd name="T28" fmla="*/ 151 w 373"/>
                <a:gd name="T29" fmla="*/ 91 h 135"/>
                <a:gd name="T30" fmla="*/ 148 w 373"/>
                <a:gd name="T31" fmla="*/ 90 h 135"/>
                <a:gd name="T32" fmla="*/ 135 w 373"/>
                <a:gd name="T33" fmla="*/ 89 h 135"/>
                <a:gd name="T34" fmla="*/ 132 w 373"/>
                <a:gd name="T35" fmla="*/ 89 h 135"/>
                <a:gd name="T36" fmla="*/ 125 w 373"/>
                <a:gd name="T37" fmla="*/ 89 h 135"/>
                <a:gd name="T38" fmla="*/ 110 w 373"/>
                <a:gd name="T39" fmla="*/ 87 h 135"/>
                <a:gd name="T40" fmla="*/ 95 w 373"/>
                <a:gd name="T41" fmla="*/ 86 h 135"/>
                <a:gd name="T42" fmla="*/ 76 w 373"/>
                <a:gd name="T43" fmla="*/ 83 h 135"/>
                <a:gd name="T44" fmla="*/ 39 w 373"/>
                <a:gd name="T45" fmla="*/ 73 h 135"/>
                <a:gd name="T46" fmla="*/ 38 w 373"/>
                <a:gd name="T47" fmla="*/ 73 h 135"/>
                <a:gd name="T48" fmla="*/ 21 w 373"/>
                <a:gd name="T49" fmla="*/ 62 h 135"/>
                <a:gd name="T50" fmla="*/ 18 w 373"/>
                <a:gd name="T51" fmla="*/ 60 h 135"/>
                <a:gd name="T52" fmla="*/ 10 w 373"/>
                <a:gd name="T53" fmla="*/ 47 h 135"/>
                <a:gd name="T54" fmla="*/ 13 w 373"/>
                <a:gd name="T55" fmla="*/ 6 h 135"/>
                <a:gd name="T56" fmla="*/ 28 w 373"/>
                <a:gd name="T57" fmla="*/ 3 h 135"/>
                <a:gd name="T58" fmla="*/ 32 w 373"/>
                <a:gd name="T59" fmla="*/ 18 h 135"/>
                <a:gd name="T60" fmla="*/ 28 w 373"/>
                <a:gd name="T61" fmla="*/ 33 h 135"/>
                <a:gd name="T62" fmla="*/ 30 w 373"/>
                <a:gd name="T63" fmla="*/ 38 h 135"/>
                <a:gd name="T64" fmla="*/ 62 w 373"/>
                <a:gd name="T65" fmla="*/ 58 h 135"/>
                <a:gd name="T66" fmla="*/ 80 w 373"/>
                <a:gd name="T67" fmla="*/ 62 h 135"/>
                <a:gd name="T68" fmla="*/ 113 w 373"/>
                <a:gd name="T69" fmla="*/ 66 h 135"/>
                <a:gd name="T70" fmla="*/ 121 w 373"/>
                <a:gd name="T71" fmla="*/ 66 h 135"/>
                <a:gd name="T72" fmla="*/ 134 w 373"/>
                <a:gd name="T73" fmla="*/ 68 h 135"/>
                <a:gd name="T74" fmla="*/ 139 w 373"/>
                <a:gd name="T75" fmla="*/ 68 h 135"/>
                <a:gd name="T76" fmla="*/ 143 w 373"/>
                <a:gd name="T77" fmla="*/ 68 h 135"/>
                <a:gd name="T78" fmla="*/ 156 w 373"/>
                <a:gd name="T79" fmla="*/ 69 h 135"/>
                <a:gd name="T80" fmla="*/ 160 w 373"/>
                <a:gd name="T81" fmla="*/ 69 h 135"/>
                <a:gd name="T82" fmla="*/ 168 w 373"/>
                <a:gd name="T83" fmla="*/ 70 h 135"/>
                <a:gd name="T84" fmla="*/ 175 w 373"/>
                <a:gd name="T85" fmla="*/ 70 h 135"/>
                <a:gd name="T86" fmla="*/ 315 w 373"/>
                <a:gd name="T87" fmla="*/ 88 h 135"/>
                <a:gd name="T88" fmla="*/ 316 w 373"/>
                <a:gd name="T89" fmla="*/ 88 h 135"/>
                <a:gd name="T90" fmla="*/ 361 w 373"/>
                <a:gd name="T91" fmla="*/ 108 h 135"/>
                <a:gd name="T92" fmla="*/ 367 w 373"/>
                <a:gd name="T93" fmla="*/ 114 h 135"/>
                <a:gd name="T94" fmla="*/ 369 w 373"/>
                <a:gd name="T95" fmla="*/ 117 h 135"/>
                <a:gd name="T96" fmla="*/ 368 w 373"/>
                <a:gd name="T97" fmla="*/ 13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" h="135">
                  <a:moveTo>
                    <a:pt x="368" y="132"/>
                  </a:moveTo>
                  <a:cubicBezTo>
                    <a:pt x="366" y="134"/>
                    <a:pt x="363" y="135"/>
                    <a:pt x="361" y="135"/>
                  </a:cubicBezTo>
                  <a:cubicBezTo>
                    <a:pt x="359" y="135"/>
                    <a:pt x="357" y="134"/>
                    <a:pt x="355" y="133"/>
                  </a:cubicBezTo>
                  <a:cubicBezTo>
                    <a:pt x="354" y="132"/>
                    <a:pt x="353" y="132"/>
                    <a:pt x="352" y="131"/>
                  </a:cubicBezTo>
                  <a:cubicBezTo>
                    <a:pt x="352" y="130"/>
                    <a:pt x="351" y="129"/>
                    <a:pt x="351" y="129"/>
                  </a:cubicBezTo>
                  <a:cubicBezTo>
                    <a:pt x="348" y="126"/>
                    <a:pt x="344" y="123"/>
                    <a:pt x="340" y="120"/>
                  </a:cubicBezTo>
                  <a:cubicBezTo>
                    <a:pt x="340" y="120"/>
                    <a:pt x="340" y="120"/>
                    <a:pt x="340" y="120"/>
                  </a:cubicBezTo>
                  <a:cubicBezTo>
                    <a:pt x="328" y="114"/>
                    <a:pt x="312" y="109"/>
                    <a:pt x="294" y="105"/>
                  </a:cubicBezTo>
                  <a:cubicBezTo>
                    <a:pt x="287" y="104"/>
                    <a:pt x="280" y="103"/>
                    <a:pt x="273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51" y="98"/>
                    <a:pt x="228" y="96"/>
                    <a:pt x="204" y="94"/>
                  </a:cubicBezTo>
                  <a:cubicBezTo>
                    <a:pt x="191" y="93"/>
                    <a:pt x="179" y="92"/>
                    <a:pt x="167" y="92"/>
                  </a:cubicBezTo>
                  <a:cubicBezTo>
                    <a:pt x="166" y="92"/>
                    <a:pt x="166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0" y="91"/>
                    <a:pt x="156" y="91"/>
                    <a:pt x="151" y="91"/>
                  </a:cubicBezTo>
                  <a:cubicBezTo>
                    <a:pt x="150" y="91"/>
                    <a:pt x="149" y="90"/>
                    <a:pt x="148" y="90"/>
                  </a:cubicBezTo>
                  <a:cubicBezTo>
                    <a:pt x="143" y="90"/>
                    <a:pt x="139" y="90"/>
                    <a:pt x="135" y="89"/>
                  </a:cubicBezTo>
                  <a:cubicBezTo>
                    <a:pt x="134" y="89"/>
                    <a:pt x="133" y="89"/>
                    <a:pt x="132" y="89"/>
                  </a:cubicBezTo>
                  <a:cubicBezTo>
                    <a:pt x="129" y="89"/>
                    <a:pt x="127" y="89"/>
                    <a:pt x="125" y="89"/>
                  </a:cubicBezTo>
                  <a:cubicBezTo>
                    <a:pt x="120" y="88"/>
                    <a:pt x="115" y="88"/>
                    <a:pt x="110" y="87"/>
                  </a:cubicBezTo>
                  <a:cubicBezTo>
                    <a:pt x="105" y="87"/>
                    <a:pt x="100" y="86"/>
                    <a:pt x="95" y="86"/>
                  </a:cubicBezTo>
                  <a:cubicBezTo>
                    <a:pt x="89" y="85"/>
                    <a:pt x="82" y="84"/>
                    <a:pt x="76" y="83"/>
                  </a:cubicBezTo>
                  <a:cubicBezTo>
                    <a:pt x="62" y="81"/>
                    <a:pt x="49" y="78"/>
                    <a:pt x="39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1" y="70"/>
                    <a:pt x="26" y="66"/>
                    <a:pt x="21" y="62"/>
                  </a:cubicBezTo>
                  <a:cubicBezTo>
                    <a:pt x="20" y="62"/>
                    <a:pt x="19" y="61"/>
                    <a:pt x="18" y="60"/>
                  </a:cubicBezTo>
                  <a:cubicBezTo>
                    <a:pt x="15" y="56"/>
                    <a:pt x="12" y="52"/>
                    <a:pt x="10" y="47"/>
                  </a:cubicBezTo>
                  <a:cubicBezTo>
                    <a:pt x="0" y="27"/>
                    <a:pt x="13" y="7"/>
                    <a:pt x="13" y="6"/>
                  </a:cubicBezTo>
                  <a:cubicBezTo>
                    <a:pt x="16" y="1"/>
                    <a:pt x="23" y="0"/>
                    <a:pt x="28" y="3"/>
                  </a:cubicBezTo>
                  <a:cubicBezTo>
                    <a:pt x="33" y="6"/>
                    <a:pt x="35" y="13"/>
                    <a:pt x="32" y="18"/>
                  </a:cubicBezTo>
                  <a:cubicBezTo>
                    <a:pt x="31" y="18"/>
                    <a:pt x="27" y="25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3" y="47"/>
                    <a:pt x="45" y="54"/>
                    <a:pt x="62" y="58"/>
                  </a:cubicBezTo>
                  <a:cubicBezTo>
                    <a:pt x="67" y="60"/>
                    <a:pt x="73" y="61"/>
                    <a:pt x="80" y="62"/>
                  </a:cubicBezTo>
                  <a:cubicBezTo>
                    <a:pt x="90" y="63"/>
                    <a:pt x="101" y="65"/>
                    <a:pt x="113" y="66"/>
                  </a:cubicBezTo>
                  <a:cubicBezTo>
                    <a:pt x="116" y="66"/>
                    <a:pt x="118" y="66"/>
                    <a:pt x="121" y="66"/>
                  </a:cubicBezTo>
                  <a:cubicBezTo>
                    <a:pt x="125" y="67"/>
                    <a:pt x="130" y="67"/>
                    <a:pt x="134" y="68"/>
                  </a:cubicBezTo>
                  <a:cubicBezTo>
                    <a:pt x="136" y="68"/>
                    <a:pt x="138" y="68"/>
                    <a:pt x="139" y="68"/>
                  </a:cubicBezTo>
                  <a:cubicBezTo>
                    <a:pt x="141" y="68"/>
                    <a:pt x="142" y="68"/>
                    <a:pt x="143" y="68"/>
                  </a:cubicBezTo>
                  <a:cubicBezTo>
                    <a:pt x="147" y="68"/>
                    <a:pt x="151" y="69"/>
                    <a:pt x="156" y="69"/>
                  </a:cubicBezTo>
                  <a:cubicBezTo>
                    <a:pt x="157" y="69"/>
                    <a:pt x="159" y="69"/>
                    <a:pt x="160" y="69"/>
                  </a:cubicBezTo>
                  <a:cubicBezTo>
                    <a:pt x="163" y="70"/>
                    <a:pt x="166" y="70"/>
                    <a:pt x="168" y="70"/>
                  </a:cubicBezTo>
                  <a:cubicBezTo>
                    <a:pt x="171" y="70"/>
                    <a:pt x="173" y="70"/>
                    <a:pt x="175" y="70"/>
                  </a:cubicBezTo>
                  <a:cubicBezTo>
                    <a:pt x="226" y="74"/>
                    <a:pt x="277" y="78"/>
                    <a:pt x="315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34" y="93"/>
                    <a:pt x="350" y="100"/>
                    <a:pt x="361" y="108"/>
                  </a:cubicBezTo>
                  <a:cubicBezTo>
                    <a:pt x="363" y="110"/>
                    <a:pt x="365" y="112"/>
                    <a:pt x="367" y="114"/>
                  </a:cubicBezTo>
                  <a:cubicBezTo>
                    <a:pt x="368" y="115"/>
                    <a:pt x="368" y="116"/>
                    <a:pt x="369" y="117"/>
                  </a:cubicBezTo>
                  <a:cubicBezTo>
                    <a:pt x="373" y="121"/>
                    <a:pt x="372" y="128"/>
                    <a:pt x="368" y="132"/>
                  </a:cubicBezTo>
                </a:path>
              </a:pathLst>
            </a:custGeom>
            <a:solidFill>
              <a:srgbClr val="D0E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9341796" y="2324101"/>
              <a:ext cx="1020763" cy="341313"/>
            </a:xfrm>
            <a:custGeom>
              <a:avLst/>
              <a:gdLst>
                <a:gd name="T0" fmla="*/ 353 w 357"/>
                <a:gd name="T1" fmla="*/ 119 h 119"/>
                <a:gd name="T2" fmla="*/ 350 w 357"/>
                <a:gd name="T3" fmla="*/ 118 h 119"/>
                <a:gd name="T4" fmla="*/ 159 w 357"/>
                <a:gd name="T5" fmla="*/ 76 h 119"/>
                <a:gd name="T6" fmla="*/ 69 w 357"/>
                <a:gd name="T7" fmla="*/ 68 h 119"/>
                <a:gd name="T8" fmla="*/ 8 w 357"/>
                <a:gd name="T9" fmla="*/ 36 h 119"/>
                <a:gd name="T10" fmla="*/ 11 w 357"/>
                <a:gd name="T11" fmla="*/ 2 h 119"/>
                <a:gd name="T12" fmla="*/ 14 w 357"/>
                <a:gd name="T13" fmla="*/ 0 h 119"/>
                <a:gd name="T14" fmla="*/ 16 w 357"/>
                <a:gd name="T15" fmla="*/ 1 h 119"/>
                <a:gd name="T16" fmla="*/ 17 w 357"/>
                <a:gd name="T17" fmla="*/ 6 h 119"/>
                <a:gd name="T18" fmla="*/ 15 w 357"/>
                <a:gd name="T19" fmla="*/ 34 h 119"/>
                <a:gd name="T20" fmla="*/ 71 w 357"/>
                <a:gd name="T21" fmla="*/ 61 h 119"/>
                <a:gd name="T22" fmla="*/ 160 w 357"/>
                <a:gd name="T23" fmla="*/ 69 h 119"/>
                <a:gd name="T24" fmla="*/ 356 w 357"/>
                <a:gd name="T25" fmla="*/ 113 h 119"/>
                <a:gd name="T26" fmla="*/ 356 w 357"/>
                <a:gd name="T27" fmla="*/ 116 h 119"/>
                <a:gd name="T28" fmla="*/ 355 w 357"/>
                <a:gd name="T29" fmla="*/ 118 h 119"/>
                <a:gd name="T30" fmla="*/ 353 w 357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119">
                  <a:moveTo>
                    <a:pt x="353" y="119"/>
                  </a:moveTo>
                  <a:cubicBezTo>
                    <a:pt x="352" y="119"/>
                    <a:pt x="351" y="119"/>
                    <a:pt x="350" y="118"/>
                  </a:cubicBezTo>
                  <a:cubicBezTo>
                    <a:pt x="325" y="88"/>
                    <a:pt x="237" y="82"/>
                    <a:pt x="159" y="76"/>
                  </a:cubicBezTo>
                  <a:cubicBezTo>
                    <a:pt x="126" y="74"/>
                    <a:pt x="95" y="72"/>
                    <a:pt x="69" y="68"/>
                  </a:cubicBezTo>
                  <a:cubicBezTo>
                    <a:pt x="36" y="63"/>
                    <a:pt x="16" y="53"/>
                    <a:pt x="8" y="36"/>
                  </a:cubicBezTo>
                  <a:cubicBezTo>
                    <a:pt x="0" y="19"/>
                    <a:pt x="11" y="2"/>
                    <a:pt x="11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8" y="2"/>
                    <a:pt x="18" y="4"/>
                    <a:pt x="17" y="6"/>
                  </a:cubicBezTo>
                  <a:cubicBezTo>
                    <a:pt x="16" y="8"/>
                    <a:pt x="9" y="21"/>
                    <a:pt x="15" y="34"/>
                  </a:cubicBezTo>
                  <a:cubicBezTo>
                    <a:pt x="21" y="47"/>
                    <a:pt x="40" y="57"/>
                    <a:pt x="71" y="61"/>
                  </a:cubicBezTo>
                  <a:cubicBezTo>
                    <a:pt x="96" y="65"/>
                    <a:pt x="127" y="67"/>
                    <a:pt x="160" y="69"/>
                  </a:cubicBezTo>
                  <a:cubicBezTo>
                    <a:pt x="243" y="75"/>
                    <a:pt x="329" y="81"/>
                    <a:pt x="356" y="113"/>
                  </a:cubicBezTo>
                  <a:cubicBezTo>
                    <a:pt x="357" y="114"/>
                    <a:pt x="357" y="115"/>
                    <a:pt x="356" y="116"/>
                  </a:cubicBezTo>
                  <a:cubicBezTo>
                    <a:pt x="356" y="117"/>
                    <a:pt x="356" y="118"/>
                    <a:pt x="355" y="118"/>
                  </a:cubicBezTo>
                  <a:cubicBezTo>
                    <a:pt x="354" y="119"/>
                    <a:pt x="353" y="119"/>
                    <a:pt x="353" y="119"/>
                  </a:cubicBezTo>
                </a:path>
              </a:pathLst>
            </a:custGeom>
            <a:solidFill>
              <a:srgbClr val="EB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10445108" y="2309813"/>
              <a:ext cx="165100" cy="114300"/>
            </a:xfrm>
            <a:custGeom>
              <a:avLst/>
              <a:gdLst>
                <a:gd name="T0" fmla="*/ 36 w 58"/>
                <a:gd name="T1" fmla="*/ 21 h 40"/>
                <a:gd name="T2" fmla="*/ 0 w 58"/>
                <a:gd name="T3" fmla="*/ 40 h 40"/>
                <a:gd name="T4" fmla="*/ 36 w 58"/>
                <a:gd name="T5" fmla="*/ 21 h 40"/>
                <a:gd name="T6" fmla="*/ 36 w 58"/>
                <a:gd name="T7" fmla="*/ 21 h 40"/>
                <a:gd name="T8" fmla="*/ 50 w 58"/>
                <a:gd name="T9" fmla="*/ 3 h 40"/>
                <a:gd name="T10" fmla="*/ 50 w 58"/>
                <a:gd name="T11" fmla="*/ 3 h 40"/>
                <a:gd name="T12" fmla="*/ 50 w 58"/>
                <a:gd name="T13" fmla="*/ 4 h 40"/>
                <a:gd name="T14" fmla="*/ 51 w 58"/>
                <a:gd name="T15" fmla="*/ 5 h 40"/>
                <a:gd name="T16" fmla="*/ 51 w 58"/>
                <a:gd name="T17" fmla="*/ 6 h 40"/>
                <a:gd name="T18" fmla="*/ 52 w 58"/>
                <a:gd name="T19" fmla="*/ 7 h 40"/>
                <a:gd name="T20" fmla="*/ 52 w 58"/>
                <a:gd name="T21" fmla="*/ 8 h 40"/>
                <a:gd name="T22" fmla="*/ 52 w 58"/>
                <a:gd name="T23" fmla="*/ 8 h 40"/>
                <a:gd name="T24" fmla="*/ 52 w 58"/>
                <a:gd name="T25" fmla="*/ 8 h 40"/>
                <a:gd name="T26" fmla="*/ 52 w 58"/>
                <a:gd name="T27" fmla="*/ 7 h 40"/>
                <a:gd name="T28" fmla="*/ 51 w 58"/>
                <a:gd name="T29" fmla="*/ 6 h 40"/>
                <a:gd name="T30" fmla="*/ 51 w 58"/>
                <a:gd name="T31" fmla="*/ 5 h 40"/>
                <a:gd name="T32" fmla="*/ 50 w 58"/>
                <a:gd name="T33" fmla="*/ 4 h 40"/>
                <a:gd name="T34" fmla="*/ 50 w 58"/>
                <a:gd name="T35" fmla="*/ 3 h 40"/>
                <a:gd name="T36" fmla="*/ 58 w 58"/>
                <a:gd name="T37" fmla="*/ 2 h 40"/>
                <a:gd name="T38" fmla="*/ 58 w 58"/>
                <a:gd name="T39" fmla="*/ 3 h 40"/>
                <a:gd name="T40" fmla="*/ 58 w 58"/>
                <a:gd name="T41" fmla="*/ 3 h 40"/>
                <a:gd name="T42" fmla="*/ 58 w 58"/>
                <a:gd name="T43" fmla="*/ 2 h 40"/>
                <a:gd name="T44" fmla="*/ 58 w 58"/>
                <a:gd name="T45" fmla="*/ 1 h 40"/>
                <a:gd name="T46" fmla="*/ 58 w 58"/>
                <a:gd name="T47" fmla="*/ 1 h 40"/>
                <a:gd name="T48" fmla="*/ 58 w 58"/>
                <a:gd name="T49" fmla="*/ 1 h 40"/>
                <a:gd name="T50" fmla="*/ 58 w 58"/>
                <a:gd name="T51" fmla="*/ 2 h 40"/>
                <a:gd name="T52" fmla="*/ 58 w 58"/>
                <a:gd name="T53" fmla="*/ 1 h 40"/>
                <a:gd name="T54" fmla="*/ 58 w 58"/>
                <a:gd name="T55" fmla="*/ 0 h 40"/>
                <a:gd name="T56" fmla="*/ 58 w 58"/>
                <a:gd name="T57" fmla="*/ 0 h 40"/>
                <a:gd name="T58" fmla="*/ 58 w 58"/>
                <a:gd name="T59" fmla="*/ 0 h 40"/>
                <a:gd name="T60" fmla="*/ 58 w 58"/>
                <a:gd name="T61" fmla="*/ 0 h 40"/>
                <a:gd name="T62" fmla="*/ 58 w 58"/>
                <a:gd name="T6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40">
                  <a:moveTo>
                    <a:pt x="36" y="21"/>
                  </a:moveTo>
                  <a:cubicBezTo>
                    <a:pt x="21" y="22"/>
                    <a:pt x="9" y="30"/>
                    <a:pt x="0" y="40"/>
                  </a:cubicBezTo>
                  <a:cubicBezTo>
                    <a:pt x="9" y="30"/>
                    <a:pt x="21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moveTo>
                    <a:pt x="50" y="3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58" y="2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8" y="1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7"/>
            <p:cNvSpPr>
              <a:spLocks noEditPoints="1"/>
            </p:cNvSpPr>
            <p:nvPr/>
          </p:nvSpPr>
          <p:spPr bwMode="auto">
            <a:xfrm>
              <a:off x="10219683" y="2319338"/>
              <a:ext cx="373063" cy="268288"/>
            </a:xfrm>
            <a:custGeom>
              <a:avLst/>
              <a:gdLst>
                <a:gd name="T0" fmla="*/ 45 w 131"/>
                <a:gd name="T1" fmla="*/ 49 h 94"/>
                <a:gd name="T2" fmla="*/ 37 w 131"/>
                <a:gd name="T3" fmla="*/ 55 h 94"/>
                <a:gd name="T4" fmla="*/ 37 w 131"/>
                <a:gd name="T5" fmla="*/ 55 h 94"/>
                <a:gd name="T6" fmla="*/ 27 w 131"/>
                <a:gd name="T7" fmla="*/ 88 h 94"/>
                <a:gd name="T8" fmla="*/ 25 w 131"/>
                <a:gd name="T9" fmla="*/ 63 h 94"/>
                <a:gd name="T10" fmla="*/ 16 w 131"/>
                <a:gd name="T11" fmla="*/ 69 h 94"/>
                <a:gd name="T12" fmla="*/ 16 w 131"/>
                <a:gd name="T13" fmla="*/ 69 h 94"/>
                <a:gd name="T14" fmla="*/ 13 w 131"/>
                <a:gd name="T15" fmla="*/ 84 h 94"/>
                <a:gd name="T16" fmla="*/ 10 w 131"/>
                <a:gd name="T17" fmla="*/ 74 h 94"/>
                <a:gd name="T18" fmla="*/ 0 w 131"/>
                <a:gd name="T19" fmla="*/ 82 h 94"/>
                <a:gd name="T20" fmla="*/ 0 w 131"/>
                <a:gd name="T21" fmla="*/ 82 h 94"/>
                <a:gd name="T22" fmla="*/ 0 w 131"/>
                <a:gd name="T23" fmla="*/ 82 h 94"/>
                <a:gd name="T24" fmla="*/ 1 w 131"/>
                <a:gd name="T25" fmla="*/ 82 h 94"/>
                <a:gd name="T26" fmla="*/ 32 w 131"/>
                <a:gd name="T27" fmla="*/ 94 h 94"/>
                <a:gd name="T28" fmla="*/ 37 w 131"/>
                <a:gd name="T29" fmla="*/ 88 h 94"/>
                <a:gd name="T30" fmla="*/ 45 w 131"/>
                <a:gd name="T31" fmla="*/ 49 h 94"/>
                <a:gd name="T32" fmla="*/ 129 w 131"/>
                <a:gd name="T33" fmla="*/ 0 h 94"/>
                <a:gd name="T34" fmla="*/ 67 w 131"/>
                <a:gd name="T35" fmla="*/ 35 h 94"/>
                <a:gd name="T36" fmla="*/ 67 w 131"/>
                <a:gd name="T37" fmla="*/ 35 h 94"/>
                <a:gd name="T38" fmla="*/ 41 w 131"/>
                <a:gd name="T39" fmla="*/ 84 h 94"/>
                <a:gd name="T40" fmla="*/ 58 w 131"/>
                <a:gd name="T41" fmla="*/ 69 h 94"/>
                <a:gd name="T42" fmla="*/ 72 w 131"/>
                <a:gd name="T43" fmla="*/ 44 h 94"/>
                <a:gd name="T44" fmla="*/ 75 w 131"/>
                <a:gd name="T45" fmla="*/ 41 h 94"/>
                <a:gd name="T46" fmla="*/ 78 w 131"/>
                <a:gd name="T47" fmla="*/ 38 h 94"/>
                <a:gd name="T48" fmla="*/ 79 w 131"/>
                <a:gd name="T49" fmla="*/ 37 h 94"/>
                <a:gd name="T50" fmla="*/ 115 w 131"/>
                <a:gd name="T51" fmla="*/ 18 h 94"/>
                <a:gd name="T52" fmla="*/ 131 w 131"/>
                <a:gd name="T53" fmla="*/ 5 h 94"/>
                <a:gd name="T54" fmla="*/ 131 w 131"/>
                <a:gd name="T55" fmla="*/ 4 h 94"/>
                <a:gd name="T56" fmla="*/ 130 w 131"/>
                <a:gd name="T57" fmla="*/ 3 h 94"/>
                <a:gd name="T58" fmla="*/ 130 w 131"/>
                <a:gd name="T59" fmla="*/ 2 h 94"/>
                <a:gd name="T60" fmla="*/ 129 w 131"/>
                <a:gd name="T61" fmla="*/ 1 h 94"/>
                <a:gd name="T62" fmla="*/ 129 w 131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94">
                  <a:moveTo>
                    <a:pt x="45" y="49"/>
                  </a:moveTo>
                  <a:cubicBezTo>
                    <a:pt x="42" y="51"/>
                    <a:pt x="39" y="53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2" y="73"/>
                    <a:pt x="27" y="88"/>
                    <a:pt x="27" y="88"/>
                  </a:cubicBezTo>
                  <a:cubicBezTo>
                    <a:pt x="27" y="88"/>
                    <a:pt x="26" y="77"/>
                    <a:pt x="25" y="63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4" y="78"/>
                    <a:pt x="13" y="84"/>
                    <a:pt x="13" y="84"/>
                  </a:cubicBezTo>
                  <a:cubicBezTo>
                    <a:pt x="13" y="84"/>
                    <a:pt x="12" y="80"/>
                    <a:pt x="10" y="74"/>
                  </a:cubicBezTo>
                  <a:cubicBezTo>
                    <a:pt x="7" y="76"/>
                    <a:pt x="3" y="79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2" y="85"/>
                    <a:pt x="23" y="89"/>
                    <a:pt x="32" y="94"/>
                  </a:cubicBezTo>
                  <a:cubicBezTo>
                    <a:pt x="34" y="92"/>
                    <a:pt x="35" y="90"/>
                    <a:pt x="37" y="88"/>
                  </a:cubicBezTo>
                  <a:cubicBezTo>
                    <a:pt x="38" y="81"/>
                    <a:pt x="41" y="66"/>
                    <a:pt x="45" y="49"/>
                  </a:cubicBezTo>
                  <a:moveTo>
                    <a:pt x="129" y="0"/>
                  </a:moveTo>
                  <a:cubicBezTo>
                    <a:pt x="114" y="8"/>
                    <a:pt x="92" y="19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58" y="54"/>
                    <a:pt x="47" y="74"/>
                    <a:pt x="41" y="84"/>
                  </a:cubicBezTo>
                  <a:cubicBezTo>
                    <a:pt x="47" y="79"/>
                    <a:pt x="52" y="74"/>
                    <a:pt x="58" y="69"/>
                  </a:cubicBezTo>
                  <a:cubicBezTo>
                    <a:pt x="61" y="61"/>
                    <a:pt x="66" y="52"/>
                    <a:pt x="72" y="44"/>
                  </a:cubicBezTo>
                  <a:cubicBezTo>
                    <a:pt x="73" y="43"/>
                    <a:pt x="74" y="42"/>
                    <a:pt x="75" y="41"/>
                  </a:cubicBezTo>
                  <a:cubicBezTo>
                    <a:pt x="76" y="40"/>
                    <a:pt x="77" y="39"/>
                    <a:pt x="78" y="38"/>
                  </a:cubicBezTo>
                  <a:cubicBezTo>
                    <a:pt x="78" y="37"/>
                    <a:pt x="79" y="37"/>
                    <a:pt x="79" y="37"/>
                  </a:cubicBezTo>
                  <a:cubicBezTo>
                    <a:pt x="88" y="27"/>
                    <a:pt x="100" y="19"/>
                    <a:pt x="115" y="18"/>
                  </a:cubicBezTo>
                  <a:cubicBezTo>
                    <a:pt x="121" y="13"/>
                    <a:pt x="126" y="8"/>
                    <a:pt x="131" y="5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10587983" y="2309813"/>
              <a:ext cx="22225" cy="23813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3 h 8"/>
                <a:gd name="T4" fmla="*/ 0 w 8"/>
                <a:gd name="T5" fmla="*/ 3 h 8"/>
                <a:gd name="T6" fmla="*/ 0 w 8"/>
                <a:gd name="T7" fmla="*/ 4 h 8"/>
                <a:gd name="T8" fmla="*/ 1 w 8"/>
                <a:gd name="T9" fmla="*/ 5 h 8"/>
                <a:gd name="T10" fmla="*/ 1 w 8"/>
                <a:gd name="T11" fmla="*/ 6 h 8"/>
                <a:gd name="T12" fmla="*/ 2 w 8"/>
                <a:gd name="T13" fmla="*/ 7 h 8"/>
                <a:gd name="T14" fmla="*/ 2 w 8"/>
                <a:gd name="T15" fmla="*/ 8 h 8"/>
                <a:gd name="T16" fmla="*/ 2 w 8"/>
                <a:gd name="T17" fmla="*/ 8 h 8"/>
                <a:gd name="T18" fmla="*/ 8 w 8"/>
                <a:gd name="T19" fmla="*/ 3 h 8"/>
                <a:gd name="T20" fmla="*/ 8 w 8"/>
                <a:gd name="T21" fmla="*/ 2 h 8"/>
                <a:gd name="T22" fmla="*/ 8 w 8"/>
                <a:gd name="T23" fmla="*/ 2 h 8"/>
                <a:gd name="T24" fmla="*/ 8 w 8"/>
                <a:gd name="T25" fmla="*/ 1 h 8"/>
                <a:gd name="T26" fmla="*/ 8 w 8"/>
                <a:gd name="T27" fmla="*/ 1 h 8"/>
                <a:gd name="T28" fmla="*/ 8 w 8"/>
                <a:gd name="T29" fmla="*/ 1 h 8"/>
                <a:gd name="T30" fmla="*/ 8 w 8"/>
                <a:gd name="T31" fmla="*/ 0 h 8"/>
                <a:gd name="T32" fmla="*/ 8 w 8"/>
                <a:gd name="T33" fmla="*/ 0 h 8"/>
                <a:gd name="T34" fmla="*/ 8 w 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6" y="4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10384783" y="2370138"/>
              <a:ext cx="161925" cy="146050"/>
            </a:xfrm>
            <a:custGeom>
              <a:avLst/>
              <a:gdLst>
                <a:gd name="T0" fmla="*/ 57 w 57"/>
                <a:gd name="T1" fmla="*/ 0 h 51"/>
                <a:gd name="T2" fmla="*/ 21 w 57"/>
                <a:gd name="T3" fmla="*/ 19 h 51"/>
                <a:gd name="T4" fmla="*/ 20 w 57"/>
                <a:gd name="T5" fmla="*/ 20 h 51"/>
                <a:gd name="T6" fmla="*/ 17 w 57"/>
                <a:gd name="T7" fmla="*/ 23 h 51"/>
                <a:gd name="T8" fmla="*/ 14 w 57"/>
                <a:gd name="T9" fmla="*/ 26 h 51"/>
                <a:gd name="T10" fmla="*/ 0 w 57"/>
                <a:gd name="T11" fmla="*/ 51 h 51"/>
                <a:gd name="T12" fmla="*/ 57 w 5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1">
                  <a:moveTo>
                    <a:pt x="57" y="0"/>
                  </a:moveTo>
                  <a:cubicBezTo>
                    <a:pt x="42" y="1"/>
                    <a:pt x="30" y="9"/>
                    <a:pt x="21" y="19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6" y="24"/>
                    <a:pt x="15" y="25"/>
                    <a:pt x="14" y="26"/>
                  </a:cubicBezTo>
                  <a:cubicBezTo>
                    <a:pt x="8" y="34"/>
                    <a:pt x="3" y="43"/>
                    <a:pt x="0" y="51"/>
                  </a:cubicBezTo>
                  <a:cubicBezTo>
                    <a:pt x="22" y="30"/>
                    <a:pt x="42" y="13"/>
                    <a:pt x="57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10324458" y="2419351"/>
              <a:ext cx="85725" cy="150813"/>
            </a:xfrm>
            <a:custGeom>
              <a:avLst/>
              <a:gdLst>
                <a:gd name="T0" fmla="*/ 30 w 30"/>
                <a:gd name="T1" fmla="*/ 0 h 53"/>
                <a:gd name="T2" fmla="*/ 8 w 30"/>
                <a:gd name="T3" fmla="*/ 14 h 53"/>
                <a:gd name="T4" fmla="*/ 8 w 30"/>
                <a:gd name="T5" fmla="*/ 14 h 53"/>
                <a:gd name="T6" fmla="*/ 0 w 30"/>
                <a:gd name="T7" fmla="*/ 53 h 53"/>
                <a:gd name="T8" fmla="*/ 4 w 30"/>
                <a:gd name="T9" fmla="*/ 49 h 53"/>
                <a:gd name="T10" fmla="*/ 30 w 3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3" y="4"/>
                    <a:pt x="15" y="9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31"/>
                    <a:pt x="1" y="46"/>
                    <a:pt x="0" y="53"/>
                  </a:cubicBezTo>
                  <a:cubicBezTo>
                    <a:pt x="1" y="52"/>
                    <a:pt x="3" y="51"/>
                    <a:pt x="4" y="49"/>
                  </a:cubicBezTo>
                  <a:cubicBezTo>
                    <a:pt x="10" y="39"/>
                    <a:pt x="21" y="19"/>
                    <a:pt x="30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10291121" y="2476501"/>
              <a:ext cx="33338" cy="93663"/>
            </a:xfrm>
            <a:custGeom>
              <a:avLst/>
              <a:gdLst>
                <a:gd name="T0" fmla="*/ 12 w 12"/>
                <a:gd name="T1" fmla="*/ 0 h 33"/>
                <a:gd name="T2" fmla="*/ 0 w 12"/>
                <a:gd name="T3" fmla="*/ 8 h 33"/>
                <a:gd name="T4" fmla="*/ 0 w 12"/>
                <a:gd name="T5" fmla="*/ 8 h 33"/>
                <a:gd name="T6" fmla="*/ 2 w 12"/>
                <a:gd name="T7" fmla="*/ 33 h 33"/>
                <a:gd name="T8" fmla="*/ 12 w 1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8" y="2"/>
                    <a:pt x="4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22"/>
                    <a:pt x="2" y="33"/>
                    <a:pt x="2" y="33"/>
                  </a:cubicBezTo>
                  <a:cubicBezTo>
                    <a:pt x="2" y="33"/>
                    <a:pt x="7" y="18"/>
                    <a:pt x="12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10248258" y="2516188"/>
              <a:ext cx="15875" cy="42863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5 h 15"/>
                <a:gd name="T4" fmla="*/ 0 w 6"/>
                <a:gd name="T5" fmla="*/ 5 h 15"/>
                <a:gd name="T6" fmla="*/ 3 w 6"/>
                <a:gd name="T7" fmla="*/ 15 h 15"/>
                <a:gd name="T8" fmla="*/ 6 w 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1"/>
                    <a:pt x="3" y="15"/>
                    <a:pt x="3" y="15"/>
                  </a:cubicBezTo>
                  <a:cubicBezTo>
                    <a:pt x="3" y="15"/>
                    <a:pt x="4" y="9"/>
                    <a:pt x="6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10159358" y="2601913"/>
              <a:ext cx="33338" cy="9525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0 h 3"/>
                <a:gd name="T4" fmla="*/ 12 w 12"/>
                <a:gd name="T5" fmla="*/ 3 h 3"/>
                <a:gd name="T6" fmla="*/ 0 w 12"/>
                <a:gd name="T7" fmla="*/ 0 h 3"/>
                <a:gd name="T8" fmla="*/ 0 w 1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8" y="2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9994258" y="2640013"/>
              <a:ext cx="250825" cy="246063"/>
            </a:xfrm>
            <a:custGeom>
              <a:avLst/>
              <a:gdLst>
                <a:gd name="T0" fmla="*/ 43 w 88"/>
                <a:gd name="T1" fmla="*/ 0 h 86"/>
                <a:gd name="T2" fmla="*/ 43 w 88"/>
                <a:gd name="T3" fmla="*/ 0 h 86"/>
                <a:gd name="T4" fmla="*/ 0 w 88"/>
                <a:gd name="T5" fmla="*/ 44 h 86"/>
                <a:gd name="T6" fmla="*/ 5 w 88"/>
                <a:gd name="T7" fmla="*/ 64 h 86"/>
                <a:gd name="T8" fmla="*/ 5 w 88"/>
                <a:gd name="T9" fmla="*/ 64 h 86"/>
                <a:gd name="T10" fmla="*/ 7 w 88"/>
                <a:gd name="T11" fmla="*/ 63 h 86"/>
                <a:gd name="T12" fmla="*/ 9 w 88"/>
                <a:gd name="T13" fmla="*/ 64 h 86"/>
                <a:gd name="T14" fmla="*/ 13 w 88"/>
                <a:gd name="T15" fmla="*/ 84 h 86"/>
                <a:gd name="T16" fmla="*/ 13 w 88"/>
                <a:gd name="T17" fmla="*/ 84 h 86"/>
                <a:gd name="T18" fmla="*/ 14 w 88"/>
                <a:gd name="T19" fmla="*/ 86 h 86"/>
                <a:gd name="T20" fmla="*/ 18 w 88"/>
                <a:gd name="T21" fmla="*/ 85 h 86"/>
                <a:gd name="T22" fmla="*/ 52 w 88"/>
                <a:gd name="T23" fmla="*/ 44 h 86"/>
                <a:gd name="T24" fmla="*/ 53 w 88"/>
                <a:gd name="T25" fmla="*/ 37 h 86"/>
                <a:gd name="T26" fmla="*/ 63 w 88"/>
                <a:gd name="T27" fmla="*/ 30 h 86"/>
                <a:gd name="T28" fmla="*/ 64 w 88"/>
                <a:gd name="T29" fmla="*/ 30 h 86"/>
                <a:gd name="T30" fmla="*/ 88 w 88"/>
                <a:gd name="T31" fmla="*/ 4 h 86"/>
                <a:gd name="T32" fmla="*/ 43 w 88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8" y="14"/>
                    <a:pt x="14" y="28"/>
                    <a:pt x="0" y="44"/>
                  </a:cubicBezTo>
                  <a:cubicBezTo>
                    <a:pt x="4" y="47"/>
                    <a:pt x="6" y="55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6" y="63"/>
                    <a:pt x="7" y="63"/>
                  </a:cubicBezTo>
                  <a:cubicBezTo>
                    <a:pt x="8" y="63"/>
                    <a:pt x="8" y="64"/>
                    <a:pt x="9" y="64"/>
                  </a:cubicBezTo>
                  <a:cubicBezTo>
                    <a:pt x="14" y="66"/>
                    <a:pt x="15" y="7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5"/>
                    <a:pt x="14" y="85"/>
                    <a:pt x="14" y="86"/>
                  </a:cubicBezTo>
                  <a:cubicBezTo>
                    <a:pt x="16" y="85"/>
                    <a:pt x="17" y="85"/>
                    <a:pt x="18" y="85"/>
                  </a:cubicBezTo>
                  <a:cubicBezTo>
                    <a:pt x="29" y="71"/>
                    <a:pt x="40" y="57"/>
                    <a:pt x="52" y="44"/>
                  </a:cubicBezTo>
                  <a:cubicBezTo>
                    <a:pt x="52" y="42"/>
                    <a:pt x="52" y="39"/>
                    <a:pt x="53" y="37"/>
                  </a:cubicBezTo>
                  <a:cubicBezTo>
                    <a:pt x="54" y="33"/>
                    <a:pt x="59" y="30"/>
                    <a:pt x="63" y="30"/>
                  </a:cubicBezTo>
                  <a:cubicBezTo>
                    <a:pt x="63" y="30"/>
                    <a:pt x="64" y="30"/>
                    <a:pt x="64" y="30"/>
                  </a:cubicBezTo>
                  <a:cubicBezTo>
                    <a:pt x="72" y="21"/>
                    <a:pt x="80" y="13"/>
                    <a:pt x="88" y="4"/>
                  </a:cubicBezTo>
                  <a:cubicBezTo>
                    <a:pt x="76" y="3"/>
                    <a:pt x="60" y="1"/>
                    <a:pt x="43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10156183" y="2601913"/>
              <a:ext cx="106363" cy="34925"/>
            </a:xfrm>
            <a:custGeom>
              <a:avLst/>
              <a:gdLst>
                <a:gd name="T0" fmla="*/ 1 w 37"/>
                <a:gd name="T1" fmla="*/ 0 h 12"/>
                <a:gd name="T2" fmla="*/ 0 w 37"/>
                <a:gd name="T3" fmla="*/ 1 h 12"/>
                <a:gd name="T4" fmla="*/ 0 w 37"/>
                <a:gd name="T5" fmla="*/ 1 h 12"/>
                <a:gd name="T6" fmla="*/ 0 w 37"/>
                <a:gd name="T7" fmla="*/ 1 h 12"/>
                <a:gd name="T8" fmla="*/ 12 w 37"/>
                <a:gd name="T9" fmla="*/ 4 h 12"/>
                <a:gd name="T10" fmla="*/ 16 w 37"/>
                <a:gd name="T11" fmla="*/ 5 h 12"/>
                <a:gd name="T12" fmla="*/ 37 w 37"/>
                <a:gd name="T13" fmla="*/ 12 h 12"/>
                <a:gd name="T14" fmla="*/ 37 w 37"/>
                <a:gd name="T15" fmla="*/ 11 h 12"/>
                <a:gd name="T16" fmla="*/ 13 w 37"/>
                <a:gd name="T17" fmla="*/ 3 h 12"/>
                <a:gd name="T18" fmla="*/ 1 w 3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8" y="3"/>
                    <a:pt x="12" y="4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23" y="8"/>
                    <a:pt x="31" y="10"/>
                    <a:pt x="37" y="12"/>
                  </a:cubicBezTo>
                  <a:cubicBezTo>
                    <a:pt x="37" y="12"/>
                    <a:pt x="37" y="11"/>
                    <a:pt x="37" y="11"/>
                  </a:cubicBezTo>
                  <a:cubicBezTo>
                    <a:pt x="30" y="8"/>
                    <a:pt x="22" y="5"/>
                    <a:pt x="13" y="3"/>
                  </a:cubicBezTo>
                  <a:cubicBezTo>
                    <a:pt x="9" y="2"/>
                    <a:pt x="5" y="1"/>
                    <a:pt x="1" y="0"/>
                  </a:cubicBezTo>
                </a:path>
              </a:pathLst>
            </a:custGeom>
            <a:solidFill>
              <a:srgbClr val="006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10116496" y="2605088"/>
              <a:ext cx="146050" cy="46038"/>
            </a:xfrm>
            <a:custGeom>
              <a:avLst/>
              <a:gdLst>
                <a:gd name="T0" fmla="*/ 14 w 51"/>
                <a:gd name="T1" fmla="*/ 0 h 16"/>
                <a:gd name="T2" fmla="*/ 0 w 51"/>
                <a:gd name="T3" fmla="*/ 12 h 16"/>
                <a:gd name="T4" fmla="*/ 45 w 51"/>
                <a:gd name="T5" fmla="*/ 16 h 16"/>
                <a:gd name="T6" fmla="*/ 51 w 51"/>
                <a:gd name="T7" fmla="*/ 11 h 16"/>
                <a:gd name="T8" fmla="*/ 30 w 51"/>
                <a:gd name="T9" fmla="*/ 4 h 16"/>
                <a:gd name="T10" fmla="*/ 26 w 51"/>
                <a:gd name="T11" fmla="*/ 3 h 16"/>
                <a:gd name="T12" fmla="*/ 14 w 51"/>
                <a:gd name="T13" fmla="*/ 0 h 16"/>
                <a:gd name="T14" fmla="*/ 14 w 5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6">
                  <a:moveTo>
                    <a:pt x="14" y="0"/>
                  </a:moveTo>
                  <a:cubicBezTo>
                    <a:pt x="9" y="4"/>
                    <a:pt x="5" y="8"/>
                    <a:pt x="0" y="12"/>
                  </a:cubicBezTo>
                  <a:cubicBezTo>
                    <a:pt x="17" y="13"/>
                    <a:pt x="33" y="15"/>
                    <a:pt x="45" y="16"/>
                  </a:cubicBezTo>
                  <a:cubicBezTo>
                    <a:pt x="47" y="15"/>
                    <a:pt x="49" y="13"/>
                    <a:pt x="51" y="11"/>
                  </a:cubicBezTo>
                  <a:cubicBezTo>
                    <a:pt x="45" y="9"/>
                    <a:pt x="37" y="7"/>
                    <a:pt x="30" y="4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2" y="2"/>
                    <a:pt x="18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6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8"/>
            <p:cNvSpPr>
              <a:spLocks noEditPoints="1"/>
            </p:cNvSpPr>
            <p:nvPr/>
          </p:nvSpPr>
          <p:spPr bwMode="auto">
            <a:xfrm>
              <a:off x="10159358" y="2554288"/>
              <a:ext cx="150813" cy="79375"/>
            </a:xfrm>
            <a:custGeom>
              <a:avLst/>
              <a:gdLst>
                <a:gd name="T0" fmla="*/ 7 w 53"/>
                <a:gd name="T1" fmla="*/ 11 h 28"/>
                <a:gd name="T2" fmla="*/ 0 w 53"/>
                <a:gd name="T3" fmla="*/ 17 h 28"/>
                <a:gd name="T4" fmla="*/ 0 w 53"/>
                <a:gd name="T5" fmla="*/ 17 h 28"/>
                <a:gd name="T6" fmla="*/ 0 w 53"/>
                <a:gd name="T7" fmla="*/ 17 h 28"/>
                <a:gd name="T8" fmla="*/ 12 w 53"/>
                <a:gd name="T9" fmla="*/ 20 h 28"/>
                <a:gd name="T10" fmla="*/ 36 w 53"/>
                <a:gd name="T11" fmla="*/ 28 h 28"/>
                <a:gd name="T12" fmla="*/ 42 w 53"/>
                <a:gd name="T13" fmla="*/ 22 h 28"/>
                <a:gd name="T14" fmla="*/ 7 w 53"/>
                <a:gd name="T15" fmla="*/ 11 h 28"/>
                <a:gd name="T16" fmla="*/ 21 w 53"/>
                <a:gd name="T17" fmla="*/ 0 h 28"/>
                <a:gd name="T18" fmla="*/ 14 w 53"/>
                <a:gd name="T19" fmla="*/ 5 h 28"/>
                <a:gd name="T20" fmla="*/ 47 w 53"/>
                <a:gd name="T21" fmla="*/ 17 h 28"/>
                <a:gd name="T22" fmla="*/ 53 w 53"/>
                <a:gd name="T23" fmla="*/ 12 h 28"/>
                <a:gd name="T24" fmla="*/ 22 w 53"/>
                <a:gd name="T25" fmla="*/ 0 h 28"/>
                <a:gd name="T26" fmla="*/ 21 w 53"/>
                <a:gd name="T27" fmla="*/ 0 h 28"/>
                <a:gd name="T28" fmla="*/ 21 w 5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28">
                  <a:moveTo>
                    <a:pt x="7" y="11"/>
                  </a:moveTo>
                  <a:cubicBezTo>
                    <a:pt x="4" y="13"/>
                    <a:pt x="2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8"/>
                    <a:pt x="8" y="19"/>
                    <a:pt x="12" y="20"/>
                  </a:cubicBezTo>
                  <a:cubicBezTo>
                    <a:pt x="21" y="22"/>
                    <a:pt x="29" y="25"/>
                    <a:pt x="36" y="28"/>
                  </a:cubicBezTo>
                  <a:cubicBezTo>
                    <a:pt x="38" y="26"/>
                    <a:pt x="40" y="24"/>
                    <a:pt x="42" y="22"/>
                  </a:cubicBezTo>
                  <a:cubicBezTo>
                    <a:pt x="32" y="18"/>
                    <a:pt x="20" y="14"/>
                    <a:pt x="7" y="11"/>
                  </a:cubicBezTo>
                  <a:moveTo>
                    <a:pt x="21" y="0"/>
                  </a:moveTo>
                  <a:cubicBezTo>
                    <a:pt x="19" y="2"/>
                    <a:pt x="16" y="4"/>
                    <a:pt x="14" y="5"/>
                  </a:cubicBezTo>
                  <a:cubicBezTo>
                    <a:pt x="27" y="9"/>
                    <a:pt x="38" y="12"/>
                    <a:pt x="47" y="17"/>
                  </a:cubicBezTo>
                  <a:cubicBezTo>
                    <a:pt x="49" y="15"/>
                    <a:pt x="51" y="13"/>
                    <a:pt x="53" y="12"/>
                  </a:cubicBezTo>
                  <a:cubicBezTo>
                    <a:pt x="44" y="7"/>
                    <a:pt x="33" y="3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10178408" y="2568576"/>
              <a:ext cx="114300" cy="47625"/>
            </a:xfrm>
            <a:custGeom>
              <a:avLst/>
              <a:gdLst>
                <a:gd name="T0" fmla="*/ 7 w 40"/>
                <a:gd name="T1" fmla="*/ 0 h 17"/>
                <a:gd name="T2" fmla="*/ 7 w 40"/>
                <a:gd name="T3" fmla="*/ 0 h 17"/>
                <a:gd name="T4" fmla="*/ 0 w 40"/>
                <a:gd name="T5" fmla="*/ 6 h 17"/>
                <a:gd name="T6" fmla="*/ 0 w 40"/>
                <a:gd name="T7" fmla="*/ 6 h 17"/>
                <a:gd name="T8" fmla="*/ 35 w 40"/>
                <a:gd name="T9" fmla="*/ 17 h 17"/>
                <a:gd name="T10" fmla="*/ 40 w 40"/>
                <a:gd name="T11" fmla="*/ 12 h 17"/>
                <a:gd name="T12" fmla="*/ 7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3" y="9"/>
                    <a:pt x="25" y="13"/>
                    <a:pt x="35" y="17"/>
                  </a:cubicBezTo>
                  <a:cubicBezTo>
                    <a:pt x="37" y="16"/>
                    <a:pt x="39" y="14"/>
                    <a:pt x="40" y="12"/>
                  </a:cubicBezTo>
                  <a:cubicBezTo>
                    <a:pt x="31" y="7"/>
                    <a:pt x="20" y="4"/>
                    <a:pt x="7" y="0"/>
                  </a:cubicBezTo>
                </a:path>
              </a:pathLst>
            </a:custGeom>
            <a:solidFill>
              <a:srgbClr val="4B8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60"/>
            <p:cNvSpPr>
              <a:spLocks noEditPoints="1"/>
            </p:cNvSpPr>
            <p:nvPr/>
          </p:nvSpPr>
          <p:spPr bwMode="auto">
            <a:xfrm>
              <a:off x="10546708" y="2333626"/>
              <a:ext cx="46038" cy="36513"/>
            </a:xfrm>
            <a:custGeom>
              <a:avLst/>
              <a:gdLst>
                <a:gd name="T0" fmla="*/ 5 w 16"/>
                <a:gd name="T1" fmla="*/ 13 h 13"/>
                <a:gd name="T2" fmla="*/ 0 w 16"/>
                <a:gd name="T3" fmla="*/ 13 h 13"/>
                <a:gd name="T4" fmla="*/ 0 w 16"/>
                <a:gd name="T5" fmla="*/ 13 h 13"/>
                <a:gd name="T6" fmla="*/ 5 w 16"/>
                <a:gd name="T7" fmla="*/ 13 h 13"/>
                <a:gd name="T8" fmla="*/ 5 w 16"/>
                <a:gd name="T9" fmla="*/ 13 h 13"/>
                <a:gd name="T10" fmla="*/ 5 w 16"/>
                <a:gd name="T11" fmla="*/ 13 h 13"/>
                <a:gd name="T12" fmla="*/ 5 w 16"/>
                <a:gd name="T13" fmla="*/ 13 h 13"/>
                <a:gd name="T14" fmla="*/ 5 w 16"/>
                <a:gd name="T15" fmla="*/ 13 h 13"/>
                <a:gd name="T16" fmla="*/ 16 w 16"/>
                <a:gd name="T17" fmla="*/ 0 h 13"/>
                <a:gd name="T18" fmla="*/ 16 w 16"/>
                <a:gd name="T19" fmla="*/ 0 h 13"/>
                <a:gd name="T20" fmla="*/ 16 w 16"/>
                <a:gd name="T21" fmla="*/ 0 h 13"/>
                <a:gd name="T22" fmla="*/ 16 w 16"/>
                <a:gd name="T23" fmla="*/ 0 h 13"/>
                <a:gd name="T24" fmla="*/ 16 w 16"/>
                <a:gd name="T25" fmla="*/ 1 h 13"/>
                <a:gd name="T26" fmla="*/ 16 w 16"/>
                <a:gd name="T27" fmla="*/ 1 h 13"/>
                <a:gd name="T28" fmla="*/ 16 w 16"/>
                <a:gd name="T29" fmla="*/ 0 h 13"/>
                <a:gd name="T30" fmla="*/ 16 w 16"/>
                <a:gd name="T31" fmla="*/ 0 h 13"/>
                <a:gd name="T32" fmla="*/ 16 w 16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3">
                  <a:moveTo>
                    <a:pt x="5" y="13"/>
                  </a:moveTo>
                  <a:cubicBezTo>
                    <a:pt x="3" y="13"/>
                    <a:pt x="1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3" y="13"/>
                    <a:pt x="5" y="13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E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1"/>
            <p:cNvSpPr>
              <a:spLocks noEditPoints="1"/>
            </p:cNvSpPr>
            <p:nvPr/>
          </p:nvSpPr>
          <p:spPr bwMode="auto">
            <a:xfrm>
              <a:off x="10310171" y="2333626"/>
              <a:ext cx="282575" cy="274638"/>
            </a:xfrm>
            <a:custGeom>
              <a:avLst/>
              <a:gdLst>
                <a:gd name="T0" fmla="*/ 26 w 99"/>
                <a:gd name="T1" fmla="*/ 64 h 96"/>
                <a:gd name="T2" fmla="*/ 9 w 99"/>
                <a:gd name="T3" fmla="*/ 79 h 96"/>
                <a:gd name="T4" fmla="*/ 4 w 99"/>
                <a:gd name="T5" fmla="*/ 88 h 96"/>
                <a:gd name="T6" fmla="*/ 5 w 99"/>
                <a:gd name="T7" fmla="*/ 83 h 96"/>
                <a:gd name="T8" fmla="*/ 0 w 99"/>
                <a:gd name="T9" fmla="*/ 89 h 96"/>
                <a:gd name="T10" fmla="*/ 12 w 99"/>
                <a:gd name="T11" fmla="*/ 96 h 96"/>
                <a:gd name="T12" fmla="*/ 15 w 99"/>
                <a:gd name="T13" fmla="*/ 92 h 96"/>
                <a:gd name="T14" fmla="*/ 15 w 99"/>
                <a:gd name="T15" fmla="*/ 92 h 96"/>
                <a:gd name="T16" fmla="*/ 26 w 99"/>
                <a:gd name="T17" fmla="*/ 64 h 96"/>
                <a:gd name="T18" fmla="*/ 99 w 99"/>
                <a:gd name="T19" fmla="*/ 0 h 96"/>
                <a:gd name="T20" fmla="*/ 83 w 99"/>
                <a:gd name="T21" fmla="*/ 13 h 96"/>
                <a:gd name="T22" fmla="*/ 88 w 99"/>
                <a:gd name="T23" fmla="*/ 13 h 96"/>
                <a:gd name="T24" fmla="*/ 88 w 99"/>
                <a:gd name="T25" fmla="*/ 13 h 96"/>
                <a:gd name="T26" fmla="*/ 88 w 99"/>
                <a:gd name="T27" fmla="*/ 13 h 96"/>
                <a:gd name="T28" fmla="*/ 88 w 99"/>
                <a:gd name="T29" fmla="*/ 13 h 96"/>
                <a:gd name="T30" fmla="*/ 88 w 99"/>
                <a:gd name="T31" fmla="*/ 13 h 96"/>
                <a:gd name="T32" fmla="*/ 90 w 99"/>
                <a:gd name="T33" fmla="*/ 13 h 96"/>
                <a:gd name="T34" fmla="*/ 98 w 99"/>
                <a:gd name="T35" fmla="*/ 4 h 96"/>
                <a:gd name="T36" fmla="*/ 98 w 99"/>
                <a:gd name="T37" fmla="*/ 4 h 96"/>
                <a:gd name="T38" fmla="*/ 99 w 99"/>
                <a:gd name="T39" fmla="*/ 3 h 96"/>
                <a:gd name="T40" fmla="*/ 99 w 99"/>
                <a:gd name="T41" fmla="*/ 2 h 96"/>
                <a:gd name="T42" fmla="*/ 99 w 99"/>
                <a:gd name="T43" fmla="*/ 1 h 96"/>
                <a:gd name="T44" fmla="*/ 99 w 99"/>
                <a:gd name="T45" fmla="*/ 0 h 96"/>
                <a:gd name="T46" fmla="*/ 99 w 99"/>
                <a:gd name="T47" fmla="*/ 0 h 96"/>
                <a:gd name="T48" fmla="*/ 99 w 99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96">
                  <a:moveTo>
                    <a:pt x="26" y="64"/>
                  </a:moveTo>
                  <a:cubicBezTo>
                    <a:pt x="20" y="69"/>
                    <a:pt x="15" y="74"/>
                    <a:pt x="9" y="79"/>
                  </a:cubicBezTo>
                  <a:cubicBezTo>
                    <a:pt x="6" y="85"/>
                    <a:pt x="4" y="88"/>
                    <a:pt x="4" y="88"/>
                  </a:cubicBezTo>
                  <a:cubicBezTo>
                    <a:pt x="4" y="88"/>
                    <a:pt x="5" y="86"/>
                    <a:pt x="5" y="83"/>
                  </a:cubicBezTo>
                  <a:cubicBezTo>
                    <a:pt x="3" y="85"/>
                    <a:pt x="2" y="87"/>
                    <a:pt x="0" y="89"/>
                  </a:cubicBezTo>
                  <a:cubicBezTo>
                    <a:pt x="4" y="91"/>
                    <a:pt x="8" y="93"/>
                    <a:pt x="12" y="96"/>
                  </a:cubicBezTo>
                  <a:cubicBezTo>
                    <a:pt x="13" y="95"/>
                    <a:pt x="14" y="93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8" y="79"/>
                    <a:pt x="26" y="64"/>
                  </a:cubicBezTo>
                  <a:moveTo>
                    <a:pt x="99" y="0"/>
                  </a:moveTo>
                  <a:cubicBezTo>
                    <a:pt x="94" y="3"/>
                    <a:pt x="89" y="8"/>
                    <a:pt x="83" y="13"/>
                  </a:cubicBezTo>
                  <a:cubicBezTo>
                    <a:pt x="84" y="13"/>
                    <a:pt x="86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90" y="13"/>
                  </a:cubicBezTo>
                  <a:cubicBezTo>
                    <a:pt x="93" y="10"/>
                    <a:pt x="96" y="7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9" y="3"/>
                    <a:pt x="99" y="3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0F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2"/>
            <p:cNvSpPr>
              <a:spLocks/>
            </p:cNvSpPr>
            <p:nvPr/>
          </p:nvSpPr>
          <p:spPr bwMode="auto">
            <a:xfrm>
              <a:off x="10589571" y="2319338"/>
              <a:ext cx="20638" cy="25400"/>
            </a:xfrm>
            <a:custGeom>
              <a:avLst/>
              <a:gdLst>
                <a:gd name="T0" fmla="*/ 7 w 7"/>
                <a:gd name="T1" fmla="*/ 0 h 9"/>
                <a:gd name="T2" fmla="*/ 1 w 7"/>
                <a:gd name="T3" fmla="*/ 5 h 9"/>
                <a:gd name="T4" fmla="*/ 1 w 7"/>
                <a:gd name="T5" fmla="*/ 5 h 9"/>
                <a:gd name="T6" fmla="*/ 1 w 7"/>
                <a:gd name="T7" fmla="*/ 5 h 9"/>
                <a:gd name="T8" fmla="*/ 1 w 7"/>
                <a:gd name="T9" fmla="*/ 6 h 9"/>
                <a:gd name="T10" fmla="*/ 1 w 7"/>
                <a:gd name="T11" fmla="*/ 6 h 9"/>
                <a:gd name="T12" fmla="*/ 1 w 7"/>
                <a:gd name="T13" fmla="*/ 7 h 9"/>
                <a:gd name="T14" fmla="*/ 1 w 7"/>
                <a:gd name="T15" fmla="*/ 8 h 9"/>
                <a:gd name="T16" fmla="*/ 0 w 7"/>
                <a:gd name="T17" fmla="*/ 9 h 9"/>
                <a:gd name="T18" fmla="*/ 0 w 7"/>
                <a:gd name="T19" fmla="*/ 9 h 9"/>
                <a:gd name="T20" fmla="*/ 6 w 7"/>
                <a:gd name="T21" fmla="*/ 3 h 9"/>
                <a:gd name="T22" fmla="*/ 7 w 7"/>
                <a:gd name="T23" fmla="*/ 3 h 9"/>
                <a:gd name="T24" fmla="*/ 7 w 7"/>
                <a:gd name="T25" fmla="*/ 3 h 9"/>
                <a:gd name="T26" fmla="*/ 7 w 7"/>
                <a:gd name="T27" fmla="*/ 2 h 9"/>
                <a:gd name="T28" fmla="*/ 7 w 7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5" y="1"/>
                    <a:pt x="3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7"/>
                    <a:pt x="4" y="5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63"/>
            <p:cNvSpPr>
              <a:spLocks/>
            </p:cNvSpPr>
            <p:nvPr/>
          </p:nvSpPr>
          <p:spPr bwMode="auto">
            <a:xfrm>
              <a:off x="10353033" y="2370138"/>
              <a:ext cx="214313" cy="227013"/>
            </a:xfrm>
            <a:custGeom>
              <a:avLst/>
              <a:gdLst>
                <a:gd name="T0" fmla="*/ 73 w 75"/>
                <a:gd name="T1" fmla="*/ 0 h 79"/>
                <a:gd name="T2" fmla="*/ 73 w 75"/>
                <a:gd name="T3" fmla="*/ 0 h 79"/>
                <a:gd name="T4" fmla="*/ 68 w 75"/>
                <a:gd name="T5" fmla="*/ 0 h 79"/>
                <a:gd name="T6" fmla="*/ 11 w 75"/>
                <a:gd name="T7" fmla="*/ 51 h 79"/>
                <a:gd name="T8" fmla="*/ 0 w 75"/>
                <a:gd name="T9" fmla="*/ 79 h 79"/>
                <a:gd name="T10" fmla="*/ 0 w 75"/>
                <a:gd name="T11" fmla="*/ 79 h 79"/>
                <a:gd name="T12" fmla="*/ 75 w 75"/>
                <a:gd name="T13" fmla="*/ 0 h 79"/>
                <a:gd name="T14" fmla="*/ 73 w 75"/>
                <a:gd name="T15" fmla="*/ 0 h 79"/>
                <a:gd name="T16" fmla="*/ 73 w 75"/>
                <a:gd name="T17" fmla="*/ 0 h 79"/>
                <a:gd name="T18" fmla="*/ 73 w 75"/>
                <a:gd name="T1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0"/>
                    <a:pt x="68" y="0"/>
                  </a:cubicBezTo>
                  <a:cubicBezTo>
                    <a:pt x="53" y="13"/>
                    <a:pt x="33" y="30"/>
                    <a:pt x="11" y="51"/>
                  </a:cubicBezTo>
                  <a:cubicBezTo>
                    <a:pt x="3" y="66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47"/>
                    <a:pt x="54" y="20"/>
                    <a:pt x="75" y="0"/>
                  </a:cubicBezTo>
                  <a:cubicBezTo>
                    <a:pt x="74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14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64"/>
            <p:cNvSpPr>
              <a:spLocks/>
            </p:cNvSpPr>
            <p:nvPr/>
          </p:nvSpPr>
          <p:spPr bwMode="auto">
            <a:xfrm>
              <a:off x="10321283" y="2559051"/>
              <a:ext cx="14288" cy="25400"/>
            </a:xfrm>
            <a:custGeom>
              <a:avLst/>
              <a:gdLst>
                <a:gd name="T0" fmla="*/ 5 w 5"/>
                <a:gd name="T1" fmla="*/ 0 h 9"/>
                <a:gd name="T2" fmla="*/ 1 w 5"/>
                <a:gd name="T3" fmla="*/ 4 h 9"/>
                <a:gd name="T4" fmla="*/ 0 w 5"/>
                <a:gd name="T5" fmla="*/ 9 h 9"/>
                <a:gd name="T6" fmla="*/ 5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4" y="2"/>
                    <a:pt x="2" y="3"/>
                    <a:pt x="1" y="4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0" y="9"/>
                    <a:pt x="2" y="6"/>
                    <a:pt x="5" y="0"/>
                  </a:cubicBezTo>
                </a:path>
              </a:pathLst>
            </a:custGeom>
            <a:solidFill>
              <a:srgbClr val="14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65"/>
            <p:cNvSpPr>
              <a:spLocks noEditPoints="1"/>
            </p:cNvSpPr>
            <p:nvPr/>
          </p:nvSpPr>
          <p:spPr bwMode="auto">
            <a:xfrm>
              <a:off x="10176821" y="2644776"/>
              <a:ext cx="125413" cy="100013"/>
            </a:xfrm>
            <a:custGeom>
              <a:avLst/>
              <a:gdLst>
                <a:gd name="T0" fmla="*/ 24 w 44"/>
                <a:gd name="T1" fmla="*/ 2 h 35"/>
                <a:gd name="T2" fmla="*/ 0 w 44"/>
                <a:gd name="T3" fmla="*/ 28 h 35"/>
                <a:gd name="T4" fmla="*/ 3 w 44"/>
                <a:gd name="T5" fmla="*/ 29 h 35"/>
                <a:gd name="T6" fmla="*/ 17 w 44"/>
                <a:gd name="T7" fmla="*/ 35 h 35"/>
                <a:gd name="T8" fmla="*/ 17 w 44"/>
                <a:gd name="T9" fmla="*/ 35 h 35"/>
                <a:gd name="T10" fmla="*/ 42 w 44"/>
                <a:gd name="T11" fmla="*/ 6 h 35"/>
                <a:gd name="T12" fmla="*/ 24 w 44"/>
                <a:gd name="T13" fmla="*/ 2 h 35"/>
                <a:gd name="T14" fmla="*/ 40 w 44"/>
                <a:gd name="T15" fmla="*/ 0 h 35"/>
                <a:gd name="T16" fmla="*/ 44 w 44"/>
                <a:gd name="T17" fmla="*/ 3 h 35"/>
                <a:gd name="T18" fmla="*/ 44 w 44"/>
                <a:gd name="T19" fmla="*/ 3 h 35"/>
                <a:gd name="T20" fmla="*/ 40 w 44"/>
                <a:gd name="T21" fmla="*/ 0 h 35"/>
                <a:gd name="T22" fmla="*/ 40 w 44"/>
                <a:gd name="T23" fmla="*/ 0 h 35"/>
                <a:gd name="T24" fmla="*/ 40 w 44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5">
                  <a:moveTo>
                    <a:pt x="24" y="2"/>
                  </a:moveTo>
                  <a:cubicBezTo>
                    <a:pt x="16" y="11"/>
                    <a:pt x="8" y="19"/>
                    <a:pt x="0" y="28"/>
                  </a:cubicBezTo>
                  <a:cubicBezTo>
                    <a:pt x="1" y="28"/>
                    <a:pt x="2" y="29"/>
                    <a:pt x="3" y="29"/>
                  </a:cubicBezTo>
                  <a:cubicBezTo>
                    <a:pt x="5" y="30"/>
                    <a:pt x="10" y="31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6" y="25"/>
                    <a:pt x="34" y="15"/>
                    <a:pt x="42" y="6"/>
                  </a:cubicBezTo>
                  <a:cubicBezTo>
                    <a:pt x="37" y="4"/>
                    <a:pt x="31" y="3"/>
                    <a:pt x="24" y="2"/>
                  </a:cubicBezTo>
                  <a:moveTo>
                    <a:pt x="40" y="0"/>
                  </a:moveTo>
                  <a:cubicBezTo>
                    <a:pt x="41" y="1"/>
                    <a:pt x="43" y="2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66"/>
            <p:cNvSpPr>
              <a:spLocks/>
            </p:cNvSpPr>
            <p:nvPr/>
          </p:nvSpPr>
          <p:spPr bwMode="auto">
            <a:xfrm>
              <a:off x="10262546" y="2633663"/>
              <a:ext cx="28575" cy="11113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1 h 4"/>
                <a:gd name="T4" fmla="*/ 5 w 10"/>
                <a:gd name="T5" fmla="*/ 3 h 4"/>
                <a:gd name="T6" fmla="*/ 9 w 10"/>
                <a:gd name="T7" fmla="*/ 4 h 4"/>
                <a:gd name="T8" fmla="*/ 10 w 10"/>
                <a:gd name="T9" fmla="*/ 4 h 4"/>
                <a:gd name="T10" fmla="*/ 10 w 10"/>
                <a:gd name="T11" fmla="*/ 4 h 4"/>
                <a:gd name="T12" fmla="*/ 10 w 10"/>
                <a:gd name="T13" fmla="*/ 4 h 4"/>
                <a:gd name="T14" fmla="*/ 10 w 10"/>
                <a:gd name="T15" fmla="*/ 4 h 4"/>
                <a:gd name="T16" fmla="*/ 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4" y="2"/>
                    <a:pt x="5" y="3"/>
                  </a:cubicBezTo>
                  <a:cubicBezTo>
                    <a:pt x="7" y="3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solidFill>
              <a:srgbClr val="0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67"/>
            <p:cNvSpPr>
              <a:spLocks/>
            </p:cNvSpPr>
            <p:nvPr/>
          </p:nvSpPr>
          <p:spPr bwMode="auto">
            <a:xfrm>
              <a:off x="10245083" y="2636838"/>
              <a:ext cx="57150" cy="25400"/>
            </a:xfrm>
            <a:custGeom>
              <a:avLst/>
              <a:gdLst>
                <a:gd name="T0" fmla="*/ 6 w 20"/>
                <a:gd name="T1" fmla="*/ 0 h 9"/>
                <a:gd name="T2" fmla="*/ 0 w 20"/>
                <a:gd name="T3" fmla="*/ 5 h 9"/>
                <a:gd name="T4" fmla="*/ 18 w 20"/>
                <a:gd name="T5" fmla="*/ 9 h 9"/>
                <a:gd name="T6" fmla="*/ 20 w 20"/>
                <a:gd name="T7" fmla="*/ 6 h 9"/>
                <a:gd name="T8" fmla="*/ 16 w 20"/>
                <a:gd name="T9" fmla="*/ 3 h 9"/>
                <a:gd name="T10" fmla="*/ 16 w 20"/>
                <a:gd name="T11" fmla="*/ 3 h 9"/>
                <a:gd name="T12" fmla="*/ 15 w 20"/>
                <a:gd name="T13" fmla="*/ 3 h 9"/>
                <a:gd name="T14" fmla="*/ 11 w 20"/>
                <a:gd name="T15" fmla="*/ 2 h 9"/>
                <a:gd name="T16" fmla="*/ 6 w 2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">
                  <a:moveTo>
                    <a:pt x="6" y="0"/>
                  </a:moveTo>
                  <a:cubicBezTo>
                    <a:pt x="4" y="2"/>
                    <a:pt x="2" y="4"/>
                    <a:pt x="0" y="5"/>
                  </a:cubicBezTo>
                  <a:cubicBezTo>
                    <a:pt x="7" y="6"/>
                    <a:pt x="13" y="7"/>
                    <a:pt x="18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19" y="5"/>
                    <a:pt x="17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3" y="2"/>
                    <a:pt x="11" y="2"/>
                  </a:cubicBezTo>
                  <a:cubicBezTo>
                    <a:pt x="10" y="1"/>
                    <a:pt x="8" y="1"/>
                    <a:pt x="6" y="0"/>
                  </a:cubicBezTo>
                </a:path>
              </a:pathLst>
            </a:custGeom>
            <a:solidFill>
              <a:srgbClr val="0B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69"/>
            <p:cNvSpPr>
              <a:spLocks/>
            </p:cNvSpPr>
            <p:nvPr/>
          </p:nvSpPr>
          <p:spPr bwMode="auto">
            <a:xfrm>
              <a:off x="10045058" y="2765426"/>
              <a:ext cx="136525" cy="152400"/>
            </a:xfrm>
            <a:custGeom>
              <a:avLst/>
              <a:gdLst>
                <a:gd name="T0" fmla="*/ 34 w 48"/>
                <a:gd name="T1" fmla="*/ 0 h 53"/>
                <a:gd name="T2" fmla="*/ 0 w 48"/>
                <a:gd name="T3" fmla="*/ 41 h 53"/>
                <a:gd name="T4" fmla="*/ 0 w 48"/>
                <a:gd name="T5" fmla="*/ 41 h 53"/>
                <a:gd name="T6" fmla="*/ 0 w 48"/>
                <a:gd name="T7" fmla="*/ 41 h 53"/>
                <a:gd name="T8" fmla="*/ 2 w 48"/>
                <a:gd name="T9" fmla="*/ 41 h 53"/>
                <a:gd name="T10" fmla="*/ 8 w 48"/>
                <a:gd name="T11" fmla="*/ 52 h 53"/>
                <a:gd name="T12" fmla="*/ 12 w 48"/>
                <a:gd name="T13" fmla="*/ 51 h 53"/>
                <a:gd name="T14" fmla="*/ 14 w 48"/>
                <a:gd name="T15" fmla="*/ 51 h 53"/>
                <a:gd name="T16" fmla="*/ 16 w 48"/>
                <a:gd name="T17" fmla="*/ 53 h 53"/>
                <a:gd name="T18" fmla="*/ 48 w 48"/>
                <a:gd name="T19" fmla="*/ 11 h 53"/>
                <a:gd name="T20" fmla="*/ 48 w 48"/>
                <a:gd name="T21" fmla="*/ 11 h 53"/>
                <a:gd name="T22" fmla="*/ 48 w 48"/>
                <a:gd name="T23" fmla="*/ 11 h 53"/>
                <a:gd name="T24" fmla="*/ 41 w 48"/>
                <a:gd name="T25" fmla="*/ 8 h 53"/>
                <a:gd name="T26" fmla="*/ 34 w 4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53">
                  <a:moveTo>
                    <a:pt x="34" y="0"/>
                  </a:moveTo>
                  <a:cubicBezTo>
                    <a:pt x="22" y="13"/>
                    <a:pt x="11" y="2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5" y="42"/>
                    <a:pt x="8" y="46"/>
                    <a:pt x="8" y="52"/>
                  </a:cubicBezTo>
                  <a:cubicBezTo>
                    <a:pt x="9" y="51"/>
                    <a:pt x="11" y="51"/>
                    <a:pt x="12" y="51"/>
                  </a:cubicBezTo>
                  <a:cubicBezTo>
                    <a:pt x="13" y="51"/>
                    <a:pt x="13" y="51"/>
                    <a:pt x="14" y="51"/>
                  </a:cubicBezTo>
                  <a:cubicBezTo>
                    <a:pt x="15" y="52"/>
                    <a:pt x="15" y="52"/>
                    <a:pt x="16" y="53"/>
                  </a:cubicBezTo>
                  <a:cubicBezTo>
                    <a:pt x="27" y="39"/>
                    <a:pt x="37" y="25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9"/>
                    <a:pt x="41" y="8"/>
                    <a:pt x="41" y="8"/>
                  </a:cubicBezTo>
                  <a:cubicBezTo>
                    <a:pt x="37" y="7"/>
                    <a:pt x="35" y="3"/>
                    <a:pt x="34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70"/>
            <p:cNvSpPr>
              <a:spLocks noEditPoints="1"/>
            </p:cNvSpPr>
            <p:nvPr/>
          </p:nvSpPr>
          <p:spPr bwMode="auto">
            <a:xfrm>
              <a:off x="10262546" y="2587626"/>
              <a:ext cx="82550" cy="66675"/>
            </a:xfrm>
            <a:custGeom>
              <a:avLst/>
              <a:gdLst>
                <a:gd name="T0" fmla="*/ 6 w 29"/>
                <a:gd name="T1" fmla="*/ 10 h 23"/>
                <a:gd name="T2" fmla="*/ 0 w 29"/>
                <a:gd name="T3" fmla="*/ 16 h 23"/>
                <a:gd name="T4" fmla="*/ 10 w 29"/>
                <a:gd name="T5" fmla="*/ 20 h 23"/>
                <a:gd name="T6" fmla="*/ 10 w 29"/>
                <a:gd name="T7" fmla="*/ 20 h 23"/>
                <a:gd name="T8" fmla="*/ 10 w 29"/>
                <a:gd name="T9" fmla="*/ 20 h 23"/>
                <a:gd name="T10" fmla="*/ 10 w 29"/>
                <a:gd name="T11" fmla="*/ 20 h 23"/>
                <a:gd name="T12" fmla="*/ 14 w 29"/>
                <a:gd name="T13" fmla="*/ 23 h 23"/>
                <a:gd name="T14" fmla="*/ 19 w 29"/>
                <a:gd name="T15" fmla="*/ 18 h 23"/>
                <a:gd name="T16" fmla="*/ 6 w 29"/>
                <a:gd name="T17" fmla="*/ 10 h 23"/>
                <a:gd name="T18" fmla="*/ 17 w 29"/>
                <a:gd name="T19" fmla="*/ 0 h 23"/>
                <a:gd name="T20" fmla="*/ 11 w 29"/>
                <a:gd name="T21" fmla="*/ 5 h 23"/>
                <a:gd name="T22" fmla="*/ 24 w 29"/>
                <a:gd name="T23" fmla="*/ 12 h 23"/>
                <a:gd name="T24" fmla="*/ 29 w 29"/>
                <a:gd name="T25" fmla="*/ 7 h 23"/>
                <a:gd name="T26" fmla="*/ 17 w 29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3">
                  <a:moveTo>
                    <a:pt x="6" y="10"/>
                  </a:moveTo>
                  <a:cubicBezTo>
                    <a:pt x="4" y="12"/>
                    <a:pt x="2" y="14"/>
                    <a:pt x="0" y="16"/>
                  </a:cubicBezTo>
                  <a:cubicBezTo>
                    <a:pt x="4" y="17"/>
                    <a:pt x="7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3" y="22"/>
                    <a:pt x="14" y="23"/>
                  </a:cubicBezTo>
                  <a:cubicBezTo>
                    <a:pt x="16" y="21"/>
                    <a:pt x="17" y="19"/>
                    <a:pt x="19" y="18"/>
                  </a:cubicBezTo>
                  <a:cubicBezTo>
                    <a:pt x="15" y="15"/>
                    <a:pt x="11" y="13"/>
                    <a:pt x="6" y="10"/>
                  </a:cubicBezTo>
                  <a:moveTo>
                    <a:pt x="17" y="0"/>
                  </a:moveTo>
                  <a:cubicBezTo>
                    <a:pt x="15" y="1"/>
                    <a:pt x="13" y="3"/>
                    <a:pt x="11" y="5"/>
                  </a:cubicBezTo>
                  <a:cubicBezTo>
                    <a:pt x="16" y="7"/>
                    <a:pt x="20" y="10"/>
                    <a:pt x="24" y="12"/>
                  </a:cubicBezTo>
                  <a:cubicBezTo>
                    <a:pt x="25" y="10"/>
                    <a:pt x="27" y="9"/>
                    <a:pt x="29" y="7"/>
                  </a:cubicBezTo>
                  <a:cubicBezTo>
                    <a:pt x="25" y="4"/>
                    <a:pt x="21" y="2"/>
                    <a:pt x="17" y="0"/>
                  </a:cubicBezTo>
                </a:path>
              </a:pathLst>
            </a:custGeom>
            <a:solidFill>
              <a:srgbClr val="24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71"/>
            <p:cNvSpPr>
              <a:spLocks/>
            </p:cNvSpPr>
            <p:nvPr/>
          </p:nvSpPr>
          <p:spPr bwMode="auto">
            <a:xfrm>
              <a:off x="10278421" y="2601913"/>
              <a:ext cx="52388" cy="38100"/>
            </a:xfrm>
            <a:custGeom>
              <a:avLst/>
              <a:gdLst>
                <a:gd name="T0" fmla="*/ 5 w 18"/>
                <a:gd name="T1" fmla="*/ 0 h 13"/>
                <a:gd name="T2" fmla="*/ 0 w 18"/>
                <a:gd name="T3" fmla="*/ 5 h 13"/>
                <a:gd name="T4" fmla="*/ 13 w 18"/>
                <a:gd name="T5" fmla="*/ 13 h 13"/>
                <a:gd name="T6" fmla="*/ 18 w 18"/>
                <a:gd name="T7" fmla="*/ 7 h 13"/>
                <a:gd name="T8" fmla="*/ 5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5" y="0"/>
                  </a:moveTo>
                  <a:cubicBezTo>
                    <a:pt x="4" y="2"/>
                    <a:pt x="2" y="4"/>
                    <a:pt x="0" y="5"/>
                  </a:cubicBezTo>
                  <a:cubicBezTo>
                    <a:pt x="5" y="8"/>
                    <a:pt x="9" y="10"/>
                    <a:pt x="13" y="13"/>
                  </a:cubicBezTo>
                  <a:cubicBezTo>
                    <a:pt x="15" y="11"/>
                    <a:pt x="16" y="9"/>
                    <a:pt x="18" y="7"/>
                  </a:cubicBezTo>
                  <a:cubicBezTo>
                    <a:pt x="14" y="5"/>
                    <a:pt x="10" y="2"/>
                    <a:pt x="5" y="0"/>
                  </a:cubicBezTo>
                </a:path>
              </a:pathLst>
            </a:custGeom>
            <a:solidFill>
              <a:srgbClr val="2A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72"/>
            <p:cNvSpPr>
              <a:spLocks noChangeArrowheads="1"/>
            </p:cNvSpPr>
            <p:nvPr/>
          </p:nvSpPr>
          <p:spPr bwMode="auto">
            <a:xfrm>
              <a:off x="10599096" y="2351088"/>
              <a:ext cx="1588" cy="1588"/>
            </a:xfrm>
            <a:prstGeom prst="ellipse">
              <a:avLst/>
            </a:prstGeom>
            <a:solidFill>
              <a:srgbClr val="2E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73"/>
            <p:cNvSpPr>
              <a:spLocks/>
            </p:cNvSpPr>
            <p:nvPr/>
          </p:nvSpPr>
          <p:spPr bwMode="auto">
            <a:xfrm>
              <a:off x="10595921" y="2351088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10581633" y="2370138"/>
              <a:ext cx="1588" cy="1588"/>
            </a:xfrm>
            <a:prstGeom prst="ellipse">
              <a:avLst/>
            </a:prstGeom>
            <a:solidFill>
              <a:srgbClr val="2E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75"/>
            <p:cNvSpPr>
              <a:spLocks noChangeArrowheads="1"/>
            </p:cNvSpPr>
            <p:nvPr/>
          </p:nvSpPr>
          <p:spPr bwMode="auto">
            <a:xfrm>
              <a:off x="10581633" y="2370138"/>
              <a:ext cx="1588" cy="1588"/>
            </a:xfrm>
            <a:prstGeom prst="ellipse">
              <a:avLst/>
            </a:prstGeom>
            <a:solidFill>
              <a:srgbClr val="0F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76"/>
            <p:cNvSpPr>
              <a:spLocks/>
            </p:cNvSpPr>
            <p:nvPr/>
          </p:nvSpPr>
          <p:spPr bwMode="auto">
            <a:xfrm>
              <a:off x="10581633" y="2359026"/>
              <a:ext cx="7938" cy="111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77"/>
            <p:cNvSpPr>
              <a:spLocks noEditPoints="1"/>
            </p:cNvSpPr>
            <p:nvPr/>
          </p:nvSpPr>
          <p:spPr bwMode="auto">
            <a:xfrm>
              <a:off x="10564171" y="2370138"/>
              <a:ext cx="17463" cy="23813"/>
            </a:xfrm>
            <a:custGeom>
              <a:avLst/>
              <a:gdLst>
                <a:gd name="T0" fmla="*/ 4 w 6"/>
                <a:gd name="T1" fmla="*/ 2 h 8"/>
                <a:gd name="T2" fmla="*/ 4 w 6"/>
                <a:gd name="T3" fmla="*/ 2 h 8"/>
                <a:gd name="T4" fmla="*/ 0 w 6"/>
                <a:gd name="T5" fmla="*/ 8 h 8"/>
                <a:gd name="T6" fmla="*/ 0 w 6"/>
                <a:gd name="T7" fmla="*/ 8 h 8"/>
                <a:gd name="T8" fmla="*/ 4 w 6"/>
                <a:gd name="T9" fmla="*/ 2 h 8"/>
                <a:gd name="T10" fmla="*/ 6 w 6"/>
                <a:gd name="T11" fmla="*/ 0 h 8"/>
                <a:gd name="T12" fmla="*/ 4 w 6"/>
                <a:gd name="T13" fmla="*/ 2 h 8"/>
                <a:gd name="T14" fmla="*/ 6 w 6"/>
                <a:gd name="T15" fmla="*/ 0 h 8"/>
                <a:gd name="T16" fmla="*/ 6 w 6"/>
                <a:gd name="T17" fmla="*/ 0 h 8"/>
                <a:gd name="T18" fmla="*/ 6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4"/>
                    <a:pt x="2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6"/>
                    <a:pt x="3" y="4"/>
                    <a:pt x="4" y="2"/>
                  </a:cubicBezTo>
                  <a:moveTo>
                    <a:pt x="6" y="0"/>
                  </a:moveTo>
                  <a:cubicBezTo>
                    <a:pt x="5" y="1"/>
                    <a:pt x="5" y="1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4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8"/>
            <p:cNvSpPr>
              <a:spLocks/>
            </p:cNvSpPr>
            <p:nvPr/>
          </p:nvSpPr>
          <p:spPr bwMode="auto">
            <a:xfrm>
              <a:off x="10349858" y="2644776"/>
              <a:ext cx="28575" cy="42863"/>
            </a:xfrm>
            <a:custGeom>
              <a:avLst/>
              <a:gdLst>
                <a:gd name="T0" fmla="*/ 10 w 10"/>
                <a:gd name="T1" fmla="*/ 0 h 15"/>
                <a:gd name="T2" fmla="*/ 0 w 10"/>
                <a:gd name="T3" fmla="*/ 15 h 15"/>
                <a:gd name="T4" fmla="*/ 0 w 10"/>
                <a:gd name="T5" fmla="*/ 15 h 15"/>
                <a:gd name="T6" fmla="*/ 10 w 10"/>
                <a:gd name="T7" fmla="*/ 0 h 15"/>
                <a:gd name="T8" fmla="*/ 10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5"/>
                    <a:pt x="3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0"/>
                    <a:pt x="7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4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79"/>
            <p:cNvSpPr>
              <a:spLocks/>
            </p:cNvSpPr>
            <p:nvPr/>
          </p:nvSpPr>
          <p:spPr bwMode="auto">
            <a:xfrm>
              <a:off x="10216508" y="3203576"/>
              <a:ext cx="93663" cy="42863"/>
            </a:xfrm>
            <a:custGeom>
              <a:avLst/>
              <a:gdLst>
                <a:gd name="T0" fmla="*/ 0 w 33"/>
                <a:gd name="T1" fmla="*/ 0 h 15"/>
                <a:gd name="T2" fmla="*/ 0 w 33"/>
                <a:gd name="T3" fmla="*/ 0 h 15"/>
                <a:gd name="T4" fmla="*/ 1 w 33"/>
                <a:gd name="T5" fmla="*/ 1 h 15"/>
                <a:gd name="T6" fmla="*/ 4 w 33"/>
                <a:gd name="T7" fmla="*/ 2 h 15"/>
                <a:gd name="T8" fmla="*/ 11 w 33"/>
                <a:gd name="T9" fmla="*/ 5 h 15"/>
                <a:gd name="T10" fmla="*/ 19 w 33"/>
                <a:gd name="T11" fmla="*/ 9 h 15"/>
                <a:gd name="T12" fmla="*/ 33 w 33"/>
                <a:gd name="T13" fmla="*/ 15 h 15"/>
                <a:gd name="T14" fmla="*/ 33 w 33"/>
                <a:gd name="T15" fmla="*/ 15 h 15"/>
                <a:gd name="T16" fmla="*/ 19 w 33"/>
                <a:gd name="T17" fmla="*/ 9 h 15"/>
                <a:gd name="T18" fmla="*/ 11 w 33"/>
                <a:gd name="T19" fmla="*/ 5 h 15"/>
                <a:gd name="T20" fmla="*/ 4 w 33"/>
                <a:gd name="T21" fmla="*/ 2 h 15"/>
                <a:gd name="T22" fmla="*/ 1 w 33"/>
                <a:gd name="T23" fmla="*/ 1 h 15"/>
                <a:gd name="T24" fmla="*/ 0 w 3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6" y="3"/>
                    <a:pt x="9" y="4"/>
                    <a:pt x="11" y="5"/>
                  </a:cubicBezTo>
                  <a:cubicBezTo>
                    <a:pt x="14" y="7"/>
                    <a:pt x="17" y="8"/>
                    <a:pt x="19" y="9"/>
                  </a:cubicBezTo>
                  <a:cubicBezTo>
                    <a:pt x="24" y="11"/>
                    <a:pt x="28" y="13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8" y="13"/>
                    <a:pt x="24" y="11"/>
                    <a:pt x="19" y="9"/>
                  </a:cubicBezTo>
                  <a:cubicBezTo>
                    <a:pt x="17" y="8"/>
                    <a:pt x="14" y="7"/>
                    <a:pt x="11" y="5"/>
                  </a:cubicBezTo>
                  <a:cubicBezTo>
                    <a:pt x="9" y="4"/>
                    <a:pt x="6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0"/>
            <p:cNvSpPr>
              <a:spLocks noEditPoints="1"/>
            </p:cNvSpPr>
            <p:nvPr/>
          </p:nvSpPr>
          <p:spPr bwMode="auto">
            <a:xfrm>
              <a:off x="10205396" y="2711451"/>
              <a:ext cx="130175" cy="222250"/>
            </a:xfrm>
            <a:custGeom>
              <a:avLst/>
              <a:gdLst>
                <a:gd name="T0" fmla="*/ 19 w 46"/>
                <a:gd name="T1" fmla="*/ 42 h 78"/>
                <a:gd name="T2" fmla="*/ 19 w 46"/>
                <a:gd name="T3" fmla="*/ 42 h 78"/>
                <a:gd name="T4" fmla="*/ 0 w 46"/>
                <a:gd name="T5" fmla="*/ 78 h 78"/>
                <a:gd name="T6" fmla="*/ 19 w 46"/>
                <a:gd name="T7" fmla="*/ 42 h 78"/>
                <a:gd name="T8" fmla="*/ 19 w 46"/>
                <a:gd name="T9" fmla="*/ 42 h 78"/>
                <a:gd name="T10" fmla="*/ 44 w 46"/>
                <a:gd name="T11" fmla="*/ 2 h 78"/>
                <a:gd name="T12" fmla="*/ 44 w 46"/>
                <a:gd name="T13" fmla="*/ 2 h 78"/>
                <a:gd name="T14" fmla="*/ 44 w 46"/>
                <a:gd name="T15" fmla="*/ 2 h 78"/>
                <a:gd name="T16" fmla="*/ 46 w 46"/>
                <a:gd name="T17" fmla="*/ 0 h 78"/>
                <a:gd name="T18" fmla="*/ 44 w 46"/>
                <a:gd name="T19" fmla="*/ 2 h 78"/>
                <a:gd name="T20" fmla="*/ 46 w 46"/>
                <a:gd name="T21" fmla="*/ 0 h 78"/>
                <a:gd name="T22" fmla="*/ 46 w 46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78">
                  <a:moveTo>
                    <a:pt x="19" y="4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12" y="54"/>
                    <a:pt x="6" y="66"/>
                    <a:pt x="0" y="78"/>
                  </a:cubicBezTo>
                  <a:cubicBezTo>
                    <a:pt x="6" y="66"/>
                    <a:pt x="12" y="54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6" y="0"/>
                  </a:moveTo>
                  <a:cubicBezTo>
                    <a:pt x="45" y="1"/>
                    <a:pt x="45" y="1"/>
                    <a:pt x="44" y="2"/>
                  </a:cubicBezTo>
                  <a:cubicBezTo>
                    <a:pt x="45" y="1"/>
                    <a:pt x="45" y="1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82"/>
            <p:cNvSpPr>
              <a:spLocks/>
            </p:cNvSpPr>
            <p:nvPr/>
          </p:nvSpPr>
          <p:spPr bwMode="auto">
            <a:xfrm>
              <a:off x="10191108" y="3317876"/>
              <a:ext cx="7938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3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164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3"/>
            <p:cNvSpPr>
              <a:spLocks/>
            </p:cNvSpPr>
            <p:nvPr/>
          </p:nvSpPr>
          <p:spPr bwMode="auto">
            <a:xfrm>
              <a:off x="10199046" y="3317876"/>
              <a:ext cx="88900" cy="6350"/>
            </a:xfrm>
            <a:custGeom>
              <a:avLst/>
              <a:gdLst>
                <a:gd name="T0" fmla="*/ 0 w 31"/>
                <a:gd name="T1" fmla="*/ 0 h 2"/>
                <a:gd name="T2" fmla="*/ 0 w 31"/>
                <a:gd name="T3" fmla="*/ 0 h 2"/>
                <a:gd name="T4" fmla="*/ 31 w 31"/>
                <a:gd name="T5" fmla="*/ 2 h 2"/>
                <a:gd name="T6" fmla="*/ 31 w 31"/>
                <a:gd name="T7" fmla="*/ 2 h 2"/>
                <a:gd name="T8" fmla="*/ 0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0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0" y="1"/>
                    <a:pt x="10" y="0"/>
                    <a:pt x="0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4"/>
            <p:cNvSpPr>
              <a:spLocks/>
            </p:cNvSpPr>
            <p:nvPr/>
          </p:nvSpPr>
          <p:spPr bwMode="auto">
            <a:xfrm>
              <a:off x="9838683" y="2295526"/>
              <a:ext cx="803275" cy="996950"/>
            </a:xfrm>
            <a:custGeom>
              <a:avLst/>
              <a:gdLst>
                <a:gd name="T0" fmla="*/ 281 w 281"/>
                <a:gd name="T1" fmla="*/ 0 h 348"/>
                <a:gd name="T2" fmla="*/ 258 w 281"/>
                <a:gd name="T3" fmla="*/ 28 h 348"/>
                <a:gd name="T4" fmla="*/ 258 w 281"/>
                <a:gd name="T5" fmla="*/ 28 h 348"/>
                <a:gd name="T6" fmla="*/ 160 w 281"/>
                <a:gd name="T7" fmla="*/ 167 h 348"/>
                <a:gd name="T8" fmla="*/ 154 w 281"/>
                <a:gd name="T9" fmla="*/ 175 h 348"/>
                <a:gd name="T10" fmla="*/ 153 w 281"/>
                <a:gd name="T11" fmla="*/ 178 h 348"/>
                <a:gd name="T12" fmla="*/ 147 w 281"/>
                <a:gd name="T13" fmla="*/ 187 h 348"/>
                <a:gd name="T14" fmla="*/ 97 w 281"/>
                <a:gd name="T15" fmla="*/ 304 h 348"/>
                <a:gd name="T16" fmla="*/ 93 w 281"/>
                <a:gd name="T17" fmla="*/ 303 h 348"/>
                <a:gd name="T18" fmla="*/ 86 w 281"/>
                <a:gd name="T19" fmla="*/ 301 h 348"/>
                <a:gd name="T20" fmla="*/ 77 w 281"/>
                <a:gd name="T21" fmla="*/ 299 h 348"/>
                <a:gd name="T22" fmla="*/ 74 w 281"/>
                <a:gd name="T23" fmla="*/ 298 h 348"/>
                <a:gd name="T24" fmla="*/ 71 w 281"/>
                <a:gd name="T25" fmla="*/ 298 h 348"/>
                <a:gd name="T26" fmla="*/ 42 w 281"/>
                <a:gd name="T27" fmla="*/ 316 h 348"/>
                <a:gd name="T28" fmla="*/ 17 w 281"/>
                <a:gd name="T29" fmla="*/ 348 h 348"/>
                <a:gd name="T30" fmla="*/ 9 w 281"/>
                <a:gd name="T31" fmla="*/ 345 h 348"/>
                <a:gd name="T32" fmla="*/ 26 w 281"/>
                <a:gd name="T33" fmla="*/ 308 h 348"/>
                <a:gd name="T34" fmla="*/ 120 w 281"/>
                <a:gd name="T35" fmla="*/ 175 h 348"/>
                <a:gd name="T36" fmla="*/ 127 w 281"/>
                <a:gd name="T37" fmla="*/ 167 h 348"/>
                <a:gd name="T38" fmla="*/ 129 w 281"/>
                <a:gd name="T39" fmla="*/ 165 h 348"/>
                <a:gd name="T40" fmla="*/ 135 w 281"/>
                <a:gd name="T41" fmla="*/ 157 h 348"/>
                <a:gd name="T42" fmla="*/ 269 w 281"/>
                <a:gd name="T43" fmla="*/ 11 h 348"/>
                <a:gd name="T44" fmla="*/ 281 w 281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" h="348">
                  <a:moveTo>
                    <a:pt x="281" y="0"/>
                  </a:moveTo>
                  <a:cubicBezTo>
                    <a:pt x="280" y="1"/>
                    <a:pt x="271" y="12"/>
                    <a:pt x="258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34" y="59"/>
                    <a:pt x="194" y="112"/>
                    <a:pt x="160" y="167"/>
                  </a:cubicBezTo>
                  <a:cubicBezTo>
                    <a:pt x="158" y="170"/>
                    <a:pt x="156" y="173"/>
                    <a:pt x="154" y="175"/>
                  </a:cubicBezTo>
                  <a:cubicBezTo>
                    <a:pt x="154" y="176"/>
                    <a:pt x="153" y="177"/>
                    <a:pt x="153" y="178"/>
                  </a:cubicBezTo>
                  <a:cubicBezTo>
                    <a:pt x="151" y="181"/>
                    <a:pt x="149" y="184"/>
                    <a:pt x="147" y="187"/>
                  </a:cubicBezTo>
                  <a:cubicBezTo>
                    <a:pt x="123" y="229"/>
                    <a:pt x="103" y="271"/>
                    <a:pt x="97" y="304"/>
                  </a:cubicBezTo>
                  <a:cubicBezTo>
                    <a:pt x="96" y="304"/>
                    <a:pt x="94" y="303"/>
                    <a:pt x="93" y="303"/>
                  </a:cubicBezTo>
                  <a:cubicBezTo>
                    <a:pt x="90" y="302"/>
                    <a:pt x="88" y="302"/>
                    <a:pt x="86" y="301"/>
                  </a:cubicBezTo>
                  <a:cubicBezTo>
                    <a:pt x="83" y="300"/>
                    <a:pt x="80" y="299"/>
                    <a:pt x="77" y="299"/>
                  </a:cubicBezTo>
                  <a:cubicBezTo>
                    <a:pt x="76" y="298"/>
                    <a:pt x="75" y="298"/>
                    <a:pt x="74" y="298"/>
                  </a:cubicBezTo>
                  <a:cubicBezTo>
                    <a:pt x="73" y="298"/>
                    <a:pt x="72" y="298"/>
                    <a:pt x="71" y="298"/>
                  </a:cubicBezTo>
                  <a:cubicBezTo>
                    <a:pt x="44" y="293"/>
                    <a:pt x="42" y="316"/>
                    <a:pt x="42" y="316"/>
                  </a:cubicBezTo>
                  <a:cubicBezTo>
                    <a:pt x="17" y="319"/>
                    <a:pt x="16" y="339"/>
                    <a:pt x="17" y="348"/>
                  </a:cubicBezTo>
                  <a:cubicBezTo>
                    <a:pt x="14" y="347"/>
                    <a:pt x="12" y="346"/>
                    <a:pt x="9" y="345"/>
                  </a:cubicBezTo>
                  <a:cubicBezTo>
                    <a:pt x="0" y="316"/>
                    <a:pt x="26" y="308"/>
                    <a:pt x="26" y="308"/>
                  </a:cubicBezTo>
                  <a:cubicBezTo>
                    <a:pt x="54" y="262"/>
                    <a:pt x="87" y="217"/>
                    <a:pt x="120" y="175"/>
                  </a:cubicBezTo>
                  <a:cubicBezTo>
                    <a:pt x="122" y="173"/>
                    <a:pt x="125" y="170"/>
                    <a:pt x="127" y="167"/>
                  </a:cubicBezTo>
                  <a:cubicBezTo>
                    <a:pt x="127" y="166"/>
                    <a:pt x="128" y="166"/>
                    <a:pt x="129" y="165"/>
                  </a:cubicBezTo>
                  <a:cubicBezTo>
                    <a:pt x="131" y="162"/>
                    <a:pt x="133" y="159"/>
                    <a:pt x="135" y="157"/>
                  </a:cubicBezTo>
                  <a:cubicBezTo>
                    <a:pt x="188" y="93"/>
                    <a:pt x="239" y="41"/>
                    <a:pt x="269" y="11"/>
                  </a:cubicBezTo>
                  <a:cubicBezTo>
                    <a:pt x="274" y="7"/>
                    <a:pt x="278" y="3"/>
                    <a:pt x="281" y="0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5"/>
            <p:cNvSpPr>
              <a:spLocks/>
            </p:cNvSpPr>
            <p:nvPr/>
          </p:nvSpPr>
          <p:spPr bwMode="auto">
            <a:xfrm>
              <a:off x="10024421" y="2293938"/>
              <a:ext cx="1128713" cy="1227138"/>
            </a:xfrm>
            <a:custGeom>
              <a:avLst/>
              <a:gdLst>
                <a:gd name="T0" fmla="*/ 163 w 395"/>
                <a:gd name="T1" fmla="*/ 427 h 429"/>
                <a:gd name="T2" fmla="*/ 1 w 395"/>
                <a:gd name="T3" fmla="*/ 403 h 429"/>
                <a:gd name="T4" fmla="*/ 141 w 395"/>
                <a:gd name="T5" fmla="*/ 383 h 429"/>
                <a:gd name="T6" fmla="*/ 182 w 395"/>
                <a:gd name="T7" fmla="*/ 384 h 429"/>
                <a:gd name="T8" fmla="*/ 377 w 395"/>
                <a:gd name="T9" fmla="*/ 420 h 429"/>
                <a:gd name="T10" fmla="*/ 186 w 395"/>
                <a:gd name="T11" fmla="*/ 368 h 429"/>
                <a:gd name="T12" fmla="*/ 115 w 395"/>
                <a:gd name="T13" fmla="*/ 242 h 429"/>
                <a:gd name="T14" fmla="*/ 117 w 395"/>
                <a:gd name="T15" fmla="*/ 219 h 429"/>
                <a:gd name="T16" fmla="*/ 123 w 395"/>
                <a:gd name="T17" fmla="*/ 188 h 429"/>
                <a:gd name="T18" fmla="*/ 130 w 395"/>
                <a:gd name="T19" fmla="*/ 163 h 429"/>
                <a:gd name="T20" fmla="*/ 154 w 395"/>
                <a:gd name="T21" fmla="*/ 101 h 429"/>
                <a:gd name="T22" fmla="*/ 166 w 395"/>
                <a:gd name="T23" fmla="*/ 76 h 429"/>
                <a:gd name="T24" fmla="*/ 195 w 395"/>
                <a:gd name="T25" fmla="*/ 27 h 429"/>
                <a:gd name="T26" fmla="*/ 220 w 395"/>
                <a:gd name="T27" fmla="*/ 3 h 429"/>
                <a:gd name="T28" fmla="*/ 254 w 395"/>
                <a:gd name="T29" fmla="*/ 60 h 429"/>
                <a:gd name="T30" fmla="*/ 240 w 395"/>
                <a:gd name="T31" fmla="*/ 61 h 429"/>
                <a:gd name="T32" fmla="*/ 229 w 395"/>
                <a:gd name="T33" fmla="*/ 58 h 429"/>
                <a:gd name="T34" fmla="*/ 210 w 395"/>
                <a:gd name="T35" fmla="*/ 53 h 429"/>
                <a:gd name="T36" fmla="*/ 211 w 395"/>
                <a:gd name="T37" fmla="*/ 53 h 429"/>
                <a:gd name="T38" fmla="*/ 216 w 395"/>
                <a:gd name="T39" fmla="*/ 56 h 429"/>
                <a:gd name="T40" fmla="*/ 234 w 395"/>
                <a:gd name="T41" fmla="*/ 67 h 429"/>
                <a:gd name="T42" fmla="*/ 247 w 395"/>
                <a:gd name="T43" fmla="*/ 75 h 429"/>
                <a:gd name="T44" fmla="*/ 276 w 395"/>
                <a:gd name="T45" fmla="*/ 103 h 429"/>
                <a:gd name="T46" fmla="*/ 261 w 395"/>
                <a:gd name="T47" fmla="*/ 106 h 429"/>
                <a:gd name="T48" fmla="*/ 227 w 395"/>
                <a:gd name="T49" fmla="*/ 95 h 429"/>
                <a:gd name="T50" fmla="*/ 205 w 395"/>
                <a:gd name="T51" fmla="*/ 86 h 429"/>
                <a:gd name="T52" fmla="*/ 212 w 395"/>
                <a:gd name="T53" fmla="*/ 90 h 429"/>
                <a:gd name="T54" fmla="*/ 231 w 395"/>
                <a:gd name="T55" fmla="*/ 102 h 429"/>
                <a:gd name="T56" fmla="*/ 271 w 395"/>
                <a:gd name="T57" fmla="*/ 127 h 429"/>
                <a:gd name="T58" fmla="*/ 297 w 395"/>
                <a:gd name="T59" fmla="*/ 147 h 429"/>
                <a:gd name="T60" fmla="*/ 210 w 395"/>
                <a:gd name="T61" fmla="*/ 126 h 429"/>
                <a:gd name="T62" fmla="*/ 309 w 395"/>
                <a:gd name="T63" fmla="*/ 190 h 429"/>
                <a:gd name="T64" fmla="*/ 279 w 395"/>
                <a:gd name="T65" fmla="*/ 189 h 429"/>
                <a:gd name="T66" fmla="*/ 285 w 395"/>
                <a:gd name="T67" fmla="*/ 205 h 429"/>
                <a:gd name="T68" fmla="*/ 259 w 395"/>
                <a:gd name="T69" fmla="*/ 223 h 429"/>
                <a:gd name="T70" fmla="*/ 267 w 395"/>
                <a:gd name="T71" fmla="*/ 235 h 429"/>
                <a:gd name="T72" fmla="*/ 248 w 395"/>
                <a:gd name="T73" fmla="*/ 256 h 429"/>
                <a:gd name="T74" fmla="*/ 157 w 395"/>
                <a:gd name="T75" fmla="*/ 223 h 429"/>
                <a:gd name="T76" fmla="*/ 262 w 395"/>
                <a:gd name="T77" fmla="*/ 275 h 429"/>
                <a:gd name="T78" fmla="*/ 282 w 395"/>
                <a:gd name="T79" fmla="*/ 310 h 429"/>
                <a:gd name="T80" fmla="*/ 250 w 395"/>
                <a:gd name="T81" fmla="*/ 299 h 429"/>
                <a:gd name="T82" fmla="*/ 282 w 395"/>
                <a:gd name="T83" fmla="*/ 330 h 429"/>
                <a:gd name="T84" fmla="*/ 243 w 395"/>
                <a:gd name="T85" fmla="*/ 316 h 429"/>
                <a:gd name="T86" fmla="*/ 227 w 395"/>
                <a:gd name="T87" fmla="*/ 310 h 429"/>
                <a:gd name="T88" fmla="*/ 205 w 395"/>
                <a:gd name="T89" fmla="*/ 300 h 429"/>
                <a:gd name="T90" fmla="*/ 179 w 395"/>
                <a:gd name="T91" fmla="*/ 289 h 429"/>
                <a:gd name="T92" fmla="*/ 152 w 395"/>
                <a:gd name="T93" fmla="*/ 277 h 429"/>
                <a:gd name="T94" fmla="*/ 154 w 395"/>
                <a:gd name="T95" fmla="*/ 278 h 429"/>
                <a:gd name="T96" fmla="*/ 171 w 395"/>
                <a:gd name="T97" fmla="*/ 288 h 429"/>
                <a:gd name="T98" fmla="*/ 209 w 395"/>
                <a:gd name="T99" fmla="*/ 309 h 429"/>
                <a:gd name="T100" fmla="*/ 220 w 395"/>
                <a:gd name="T101" fmla="*/ 314 h 429"/>
                <a:gd name="T102" fmla="*/ 243 w 395"/>
                <a:gd name="T103" fmla="*/ 326 h 429"/>
                <a:gd name="T104" fmla="*/ 335 w 395"/>
                <a:gd name="T105" fmla="*/ 375 h 429"/>
                <a:gd name="T106" fmla="*/ 395 w 395"/>
                <a:gd name="T107" fmla="*/ 41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5" h="429">
                  <a:moveTo>
                    <a:pt x="395" y="412"/>
                  </a:moveTo>
                  <a:cubicBezTo>
                    <a:pt x="392" y="419"/>
                    <a:pt x="388" y="423"/>
                    <a:pt x="384" y="425"/>
                  </a:cubicBezTo>
                  <a:cubicBezTo>
                    <a:pt x="378" y="428"/>
                    <a:pt x="280" y="429"/>
                    <a:pt x="186" y="427"/>
                  </a:cubicBezTo>
                  <a:cubicBezTo>
                    <a:pt x="182" y="427"/>
                    <a:pt x="179" y="427"/>
                    <a:pt x="176" y="427"/>
                  </a:cubicBezTo>
                  <a:cubicBezTo>
                    <a:pt x="175" y="427"/>
                    <a:pt x="174" y="427"/>
                    <a:pt x="173" y="427"/>
                  </a:cubicBezTo>
                  <a:cubicBezTo>
                    <a:pt x="169" y="427"/>
                    <a:pt x="166" y="427"/>
                    <a:pt x="163" y="427"/>
                  </a:cubicBezTo>
                  <a:cubicBezTo>
                    <a:pt x="115" y="426"/>
                    <a:pt x="70" y="424"/>
                    <a:pt x="41" y="422"/>
                  </a:cubicBezTo>
                  <a:cubicBezTo>
                    <a:pt x="35" y="422"/>
                    <a:pt x="31" y="421"/>
                    <a:pt x="27" y="421"/>
                  </a:cubicBezTo>
                  <a:cubicBezTo>
                    <a:pt x="16" y="420"/>
                    <a:pt x="9" y="419"/>
                    <a:pt x="7" y="417"/>
                  </a:cubicBezTo>
                  <a:cubicBezTo>
                    <a:pt x="3" y="415"/>
                    <a:pt x="1" y="412"/>
                    <a:pt x="1" y="409"/>
                  </a:cubicBezTo>
                  <a:cubicBezTo>
                    <a:pt x="0" y="407"/>
                    <a:pt x="0" y="406"/>
                    <a:pt x="1" y="405"/>
                  </a:cubicBezTo>
                  <a:cubicBezTo>
                    <a:pt x="1" y="404"/>
                    <a:pt x="1" y="403"/>
                    <a:pt x="1" y="403"/>
                  </a:cubicBezTo>
                  <a:cubicBezTo>
                    <a:pt x="3" y="395"/>
                    <a:pt x="12" y="388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8" y="386"/>
                    <a:pt x="26" y="386"/>
                  </a:cubicBezTo>
                  <a:cubicBezTo>
                    <a:pt x="34" y="385"/>
                    <a:pt x="44" y="385"/>
                    <a:pt x="56" y="384"/>
                  </a:cubicBezTo>
                  <a:cubicBezTo>
                    <a:pt x="77" y="383"/>
                    <a:pt x="103" y="383"/>
                    <a:pt x="133" y="383"/>
                  </a:cubicBezTo>
                  <a:cubicBezTo>
                    <a:pt x="135" y="383"/>
                    <a:pt x="138" y="383"/>
                    <a:pt x="141" y="383"/>
                  </a:cubicBezTo>
                  <a:cubicBezTo>
                    <a:pt x="143" y="383"/>
                    <a:pt x="146" y="383"/>
                    <a:pt x="149" y="383"/>
                  </a:cubicBezTo>
                  <a:cubicBezTo>
                    <a:pt x="151" y="383"/>
                    <a:pt x="154" y="383"/>
                    <a:pt x="156" y="383"/>
                  </a:cubicBezTo>
                  <a:cubicBezTo>
                    <a:pt x="161" y="383"/>
                    <a:pt x="166" y="384"/>
                    <a:pt x="171" y="384"/>
                  </a:cubicBezTo>
                  <a:cubicBezTo>
                    <a:pt x="173" y="384"/>
                    <a:pt x="174" y="384"/>
                    <a:pt x="176" y="384"/>
                  </a:cubicBezTo>
                  <a:cubicBezTo>
                    <a:pt x="178" y="384"/>
                    <a:pt x="179" y="384"/>
                    <a:pt x="181" y="384"/>
                  </a:cubicBezTo>
                  <a:cubicBezTo>
                    <a:pt x="181" y="384"/>
                    <a:pt x="182" y="384"/>
                    <a:pt x="182" y="384"/>
                  </a:cubicBezTo>
                  <a:cubicBezTo>
                    <a:pt x="183" y="384"/>
                    <a:pt x="184" y="385"/>
                    <a:pt x="184" y="385"/>
                  </a:cubicBezTo>
                  <a:cubicBezTo>
                    <a:pt x="184" y="385"/>
                    <a:pt x="184" y="385"/>
                    <a:pt x="184" y="385"/>
                  </a:cubicBezTo>
                  <a:cubicBezTo>
                    <a:pt x="188" y="385"/>
                    <a:pt x="191" y="385"/>
                    <a:pt x="194" y="385"/>
                  </a:cubicBezTo>
                  <a:cubicBezTo>
                    <a:pt x="196" y="385"/>
                    <a:pt x="197" y="385"/>
                    <a:pt x="199" y="385"/>
                  </a:cubicBezTo>
                  <a:cubicBezTo>
                    <a:pt x="238" y="388"/>
                    <a:pt x="279" y="393"/>
                    <a:pt x="317" y="402"/>
                  </a:cubicBezTo>
                  <a:cubicBezTo>
                    <a:pt x="338" y="407"/>
                    <a:pt x="358" y="412"/>
                    <a:pt x="377" y="420"/>
                  </a:cubicBezTo>
                  <a:cubicBezTo>
                    <a:pt x="376" y="419"/>
                    <a:pt x="362" y="408"/>
                    <a:pt x="323" y="395"/>
                  </a:cubicBezTo>
                  <a:cubicBezTo>
                    <a:pt x="297" y="387"/>
                    <a:pt x="260" y="378"/>
                    <a:pt x="208" y="371"/>
                  </a:cubicBezTo>
                  <a:cubicBezTo>
                    <a:pt x="208" y="371"/>
                    <a:pt x="208" y="371"/>
                    <a:pt x="208" y="371"/>
                  </a:cubicBezTo>
                  <a:cubicBezTo>
                    <a:pt x="206" y="371"/>
                    <a:pt x="203" y="370"/>
                    <a:pt x="200" y="370"/>
                  </a:cubicBezTo>
                  <a:cubicBezTo>
                    <a:pt x="196" y="369"/>
                    <a:pt x="193" y="369"/>
                    <a:pt x="190" y="369"/>
                  </a:cubicBezTo>
                  <a:cubicBezTo>
                    <a:pt x="189" y="368"/>
                    <a:pt x="188" y="368"/>
                    <a:pt x="186" y="368"/>
                  </a:cubicBezTo>
                  <a:cubicBezTo>
                    <a:pt x="183" y="368"/>
                    <a:pt x="180" y="367"/>
                    <a:pt x="176" y="367"/>
                  </a:cubicBezTo>
                  <a:cubicBezTo>
                    <a:pt x="175" y="367"/>
                    <a:pt x="173" y="367"/>
                    <a:pt x="171" y="366"/>
                  </a:cubicBezTo>
                  <a:cubicBezTo>
                    <a:pt x="168" y="366"/>
                    <a:pt x="165" y="366"/>
                    <a:pt x="162" y="366"/>
                  </a:cubicBezTo>
                  <a:cubicBezTo>
                    <a:pt x="160" y="364"/>
                    <a:pt x="159" y="362"/>
                    <a:pt x="157" y="361"/>
                  </a:cubicBezTo>
                  <a:cubicBezTo>
                    <a:pt x="124" y="329"/>
                    <a:pt x="113" y="287"/>
                    <a:pt x="115" y="245"/>
                  </a:cubicBezTo>
                  <a:cubicBezTo>
                    <a:pt x="115" y="244"/>
                    <a:pt x="115" y="243"/>
                    <a:pt x="115" y="242"/>
                  </a:cubicBezTo>
                  <a:cubicBezTo>
                    <a:pt x="115" y="241"/>
                    <a:pt x="115" y="241"/>
                    <a:pt x="115" y="240"/>
                  </a:cubicBezTo>
                  <a:cubicBezTo>
                    <a:pt x="115" y="239"/>
                    <a:pt x="115" y="237"/>
                    <a:pt x="115" y="236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15" y="233"/>
                    <a:pt x="115" y="232"/>
                    <a:pt x="116" y="230"/>
                  </a:cubicBezTo>
                  <a:cubicBezTo>
                    <a:pt x="116" y="229"/>
                    <a:pt x="116" y="227"/>
                    <a:pt x="116" y="225"/>
                  </a:cubicBezTo>
                  <a:cubicBezTo>
                    <a:pt x="116" y="223"/>
                    <a:pt x="117" y="221"/>
                    <a:pt x="117" y="219"/>
                  </a:cubicBezTo>
                  <a:cubicBezTo>
                    <a:pt x="117" y="217"/>
                    <a:pt x="117" y="216"/>
                    <a:pt x="118" y="214"/>
                  </a:cubicBezTo>
                  <a:cubicBezTo>
                    <a:pt x="118" y="212"/>
                    <a:pt x="118" y="211"/>
                    <a:pt x="118" y="209"/>
                  </a:cubicBezTo>
                  <a:cubicBezTo>
                    <a:pt x="119" y="207"/>
                    <a:pt x="119" y="206"/>
                    <a:pt x="119" y="204"/>
                  </a:cubicBezTo>
                  <a:cubicBezTo>
                    <a:pt x="120" y="201"/>
                    <a:pt x="120" y="198"/>
                    <a:pt x="121" y="195"/>
                  </a:cubicBezTo>
                  <a:cubicBezTo>
                    <a:pt x="121" y="193"/>
                    <a:pt x="122" y="192"/>
                    <a:pt x="122" y="191"/>
                  </a:cubicBezTo>
                  <a:cubicBezTo>
                    <a:pt x="122" y="190"/>
                    <a:pt x="123" y="189"/>
                    <a:pt x="123" y="188"/>
                  </a:cubicBezTo>
                  <a:cubicBezTo>
                    <a:pt x="123" y="187"/>
                    <a:pt x="123" y="186"/>
                    <a:pt x="124" y="185"/>
                  </a:cubicBezTo>
                  <a:cubicBezTo>
                    <a:pt x="124" y="184"/>
                    <a:pt x="124" y="182"/>
                    <a:pt x="124" y="181"/>
                  </a:cubicBezTo>
                  <a:cubicBezTo>
                    <a:pt x="125" y="179"/>
                    <a:pt x="126" y="176"/>
                    <a:pt x="126" y="174"/>
                  </a:cubicBezTo>
                  <a:cubicBezTo>
                    <a:pt x="127" y="173"/>
                    <a:pt x="127" y="172"/>
                    <a:pt x="127" y="170"/>
                  </a:cubicBezTo>
                  <a:cubicBezTo>
                    <a:pt x="128" y="169"/>
                    <a:pt x="128" y="169"/>
                    <a:pt x="128" y="168"/>
                  </a:cubicBezTo>
                  <a:cubicBezTo>
                    <a:pt x="129" y="166"/>
                    <a:pt x="129" y="165"/>
                    <a:pt x="130" y="163"/>
                  </a:cubicBezTo>
                  <a:cubicBezTo>
                    <a:pt x="130" y="162"/>
                    <a:pt x="130" y="161"/>
                    <a:pt x="131" y="160"/>
                  </a:cubicBezTo>
                  <a:cubicBezTo>
                    <a:pt x="131" y="159"/>
                    <a:pt x="131" y="157"/>
                    <a:pt x="132" y="156"/>
                  </a:cubicBezTo>
                  <a:cubicBezTo>
                    <a:pt x="133" y="154"/>
                    <a:pt x="133" y="152"/>
                    <a:pt x="134" y="150"/>
                  </a:cubicBezTo>
                  <a:cubicBezTo>
                    <a:pt x="134" y="149"/>
                    <a:pt x="135" y="148"/>
                    <a:pt x="135" y="146"/>
                  </a:cubicBezTo>
                  <a:cubicBezTo>
                    <a:pt x="140" y="132"/>
                    <a:pt x="146" y="119"/>
                    <a:pt x="151" y="107"/>
                  </a:cubicBezTo>
                  <a:cubicBezTo>
                    <a:pt x="152" y="105"/>
                    <a:pt x="153" y="103"/>
                    <a:pt x="154" y="101"/>
                  </a:cubicBezTo>
                  <a:cubicBezTo>
                    <a:pt x="155" y="100"/>
                    <a:pt x="155" y="98"/>
                    <a:pt x="156" y="96"/>
                  </a:cubicBezTo>
                  <a:cubicBezTo>
                    <a:pt x="157" y="95"/>
                    <a:pt x="158" y="93"/>
                    <a:pt x="159" y="91"/>
                  </a:cubicBezTo>
                  <a:cubicBezTo>
                    <a:pt x="159" y="90"/>
                    <a:pt x="160" y="88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3" y="83"/>
                    <a:pt x="164" y="80"/>
                    <a:pt x="166" y="77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68" y="73"/>
                    <a:pt x="169" y="71"/>
                    <a:pt x="171" y="68"/>
                  </a:cubicBezTo>
                  <a:cubicBezTo>
                    <a:pt x="177" y="55"/>
                    <a:pt x="184" y="44"/>
                    <a:pt x="189" y="35"/>
                  </a:cubicBezTo>
                  <a:cubicBezTo>
                    <a:pt x="191" y="33"/>
                    <a:pt x="192" y="31"/>
                    <a:pt x="193" y="29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4" y="28"/>
                    <a:pt x="194" y="28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7" y="24"/>
                    <a:pt x="199" y="22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9" y="9"/>
                    <a:pt x="215" y="2"/>
                    <a:pt x="216" y="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8" y="1"/>
                    <a:pt x="219" y="2"/>
                    <a:pt x="220" y="3"/>
                  </a:cubicBezTo>
                  <a:cubicBezTo>
                    <a:pt x="231" y="9"/>
                    <a:pt x="245" y="19"/>
                    <a:pt x="251" y="27"/>
                  </a:cubicBezTo>
                  <a:cubicBezTo>
                    <a:pt x="259" y="37"/>
                    <a:pt x="235" y="29"/>
                    <a:pt x="223" y="24"/>
                  </a:cubicBezTo>
                  <a:cubicBezTo>
                    <a:pt x="219" y="23"/>
                    <a:pt x="216" y="22"/>
                    <a:pt x="216" y="22"/>
                  </a:cubicBezTo>
                  <a:cubicBezTo>
                    <a:pt x="216" y="22"/>
                    <a:pt x="219" y="24"/>
                    <a:pt x="223" y="26"/>
                  </a:cubicBezTo>
                  <a:cubicBezTo>
                    <a:pt x="232" y="33"/>
                    <a:pt x="249" y="45"/>
                    <a:pt x="254" y="55"/>
                  </a:cubicBezTo>
                  <a:cubicBezTo>
                    <a:pt x="255" y="58"/>
                    <a:pt x="255" y="59"/>
                    <a:pt x="254" y="60"/>
                  </a:cubicBezTo>
                  <a:cubicBezTo>
                    <a:pt x="254" y="60"/>
                    <a:pt x="254" y="60"/>
                    <a:pt x="254" y="60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3" y="61"/>
                    <a:pt x="253" y="61"/>
                    <a:pt x="252" y="61"/>
                  </a:cubicBezTo>
                  <a:cubicBezTo>
                    <a:pt x="250" y="62"/>
                    <a:pt x="247" y="62"/>
                    <a:pt x="243" y="61"/>
                  </a:cubicBezTo>
                  <a:cubicBezTo>
                    <a:pt x="242" y="61"/>
                    <a:pt x="241" y="61"/>
                    <a:pt x="240" y="61"/>
                  </a:cubicBezTo>
                  <a:cubicBezTo>
                    <a:pt x="239" y="61"/>
                    <a:pt x="238" y="60"/>
                    <a:pt x="237" y="60"/>
                  </a:cubicBezTo>
                  <a:cubicBezTo>
                    <a:pt x="236" y="60"/>
                    <a:pt x="235" y="60"/>
                    <a:pt x="234" y="6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3" y="59"/>
                    <a:pt x="232" y="59"/>
                    <a:pt x="231" y="59"/>
                  </a:cubicBezTo>
                  <a:cubicBezTo>
                    <a:pt x="231" y="59"/>
                    <a:pt x="230" y="59"/>
                    <a:pt x="230" y="59"/>
                  </a:cubicBezTo>
                  <a:cubicBezTo>
                    <a:pt x="229" y="58"/>
                    <a:pt x="229" y="58"/>
                    <a:pt x="229" y="58"/>
                  </a:cubicBezTo>
                  <a:cubicBezTo>
                    <a:pt x="227" y="58"/>
                    <a:pt x="225" y="57"/>
                    <a:pt x="223" y="57"/>
                  </a:cubicBezTo>
                  <a:cubicBezTo>
                    <a:pt x="221" y="56"/>
                    <a:pt x="219" y="55"/>
                    <a:pt x="217" y="55"/>
                  </a:cubicBezTo>
                  <a:cubicBezTo>
                    <a:pt x="216" y="55"/>
                    <a:pt x="215" y="54"/>
                    <a:pt x="215" y="54"/>
                  </a:cubicBezTo>
                  <a:cubicBezTo>
                    <a:pt x="214" y="54"/>
                    <a:pt x="213" y="54"/>
                    <a:pt x="213" y="54"/>
                  </a:cubicBezTo>
                  <a:cubicBezTo>
                    <a:pt x="212" y="53"/>
                    <a:pt x="211" y="53"/>
                    <a:pt x="211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09" y="53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4" y="55"/>
                    <a:pt x="214" y="55"/>
                    <a:pt x="214" y="55"/>
                  </a:cubicBezTo>
                  <a:cubicBezTo>
                    <a:pt x="214" y="55"/>
                    <a:pt x="214" y="55"/>
                    <a:pt x="214" y="55"/>
                  </a:cubicBezTo>
                  <a:cubicBezTo>
                    <a:pt x="215" y="56"/>
                    <a:pt x="215" y="56"/>
                    <a:pt x="216" y="56"/>
                  </a:cubicBezTo>
                  <a:cubicBezTo>
                    <a:pt x="216" y="56"/>
                    <a:pt x="217" y="57"/>
                    <a:pt x="217" y="57"/>
                  </a:cubicBezTo>
                  <a:cubicBezTo>
                    <a:pt x="219" y="58"/>
                    <a:pt x="220" y="59"/>
                    <a:pt x="222" y="60"/>
                  </a:cubicBezTo>
                  <a:cubicBezTo>
                    <a:pt x="223" y="60"/>
                    <a:pt x="223" y="60"/>
                    <a:pt x="223" y="61"/>
                  </a:cubicBezTo>
                  <a:cubicBezTo>
                    <a:pt x="226" y="62"/>
                    <a:pt x="229" y="64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3" y="66"/>
                    <a:pt x="233" y="67"/>
                    <a:pt x="234" y="67"/>
                  </a:cubicBezTo>
                  <a:cubicBezTo>
                    <a:pt x="235" y="68"/>
                    <a:pt x="236" y="68"/>
                    <a:pt x="238" y="69"/>
                  </a:cubicBezTo>
                  <a:cubicBezTo>
                    <a:pt x="239" y="70"/>
                    <a:pt x="240" y="71"/>
                    <a:pt x="241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3" y="72"/>
                    <a:pt x="243" y="73"/>
                    <a:pt x="244" y="73"/>
                  </a:cubicBezTo>
                  <a:cubicBezTo>
                    <a:pt x="244" y="73"/>
                    <a:pt x="245" y="74"/>
                    <a:pt x="245" y="74"/>
                  </a:cubicBezTo>
                  <a:cubicBezTo>
                    <a:pt x="246" y="75"/>
                    <a:pt x="247" y="75"/>
                    <a:pt x="247" y="75"/>
                  </a:cubicBezTo>
                  <a:cubicBezTo>
                    <a:pt x="248" y="76"/>
                    <a:pt x="249" y="77"/>
                    <a:pt x="250" y="78"/>
                  </a:cubicBezTo>
                  <a:cubicBezTo>
                    <a:pt x="251" y="78"/>
                    <a:pt x="251" y="78"/>
                    <a:pt x="252" y="79"/>
                  </a:cubicBezTo>
                  <a:cubicBezTo>
                    <a:pt x="260" y="84"/>
                    <a:pt x="267" y="90"/>
                    <a:pt x="271" y="95"/>
                  </a:cubicBezTo>
                  <a:cubicBezTo>
                    <a:pt x="272" y="96"/>
                    <a:pt x="272" y="96"/>
                    <a:pt x="272" y="96"/>
                  </a:cubicBezTo>
                  <a:cubicBezTo>
                    <a:pt x="273" y="97"/>
                    <a:pt x="274" y="99"/>
                    <a:pt x="275" y="100"/>
                  </a:cubicBezTo>
                  <a:cubicBezTo>
                    <a:pt x="275" y="101"/>
                    <a:pt x="276" y="102"/>
                    <a:pt x="276" y="103"/>
                  </a:cubicBezTo>
                  <a:cubicBezTo>
                    <a:pt x="276" y="103"/>
                    <a:pt x="276" y="104"/>
                    <a:pt x="276" y="104"/>
                  </a:cubicBezTo>
                  <a:cubicBezTo>
                    <a:pt x="275" y="105"/>
                    <a:pt x="275" y="105"/>
                    <a:pt x="275" y="105"/>
                  </a:cubicBezTo>
                  <a:cubicBezTo>
                    <a:pt x="275" y="105"/>
                    <a:pt x="275" y="105"/>
                    <a:pt x="275" y="105"/>
                  </a:cubicBezTo>
                  <a:cubicBezTo>
                    <a:pt x="275" y="106"/>
                    <a:pt x="275" y="106"/>
                    <a:pt x="275" y="106"/>
                  </a:cubicBezTo>
                  <a:cubicBezTo>
                    <a:pt x="273" y="108"/>
                    <a:pt x="269" y="108"/>
                    <a:pt x="263" y="107"/>
                  </a:cubicBezTo>
                  <a:cubicBezTo>
                    <a:pt x="262" y="107"/>
                    <a:pt x="262" y="107"/>
                    <a:pt x="261" y="106"/>
                  </a:cubicBezTo>
                  <a:cubicBezTo>
                    <a:pt x="256" y="105"/>
                    <a:pt x="251" y="104"/>
                    <a:pt x="245" y="102"/>
                  </a:cubicBezTo>
                  <a:cubicBezTo>
                    <a:pt x="244" y="102"/>
                    <a:pt x="244" y="101"/>
                    <a:pt x="243" y="101"/>
                  </a:cubicBezTo>
                  <a:cubicBezTo>
                    <a:pt x="240" y="100"/>
                    <a:pt x="237" y="99"/>
                    <a:pt x="234" y="98"/>
                  </a:cubicBezTo>
                  <a:cubicBezTo>
                    <a:pt x="234" y="98"/>
                    <a:pt x="233" y="98"/>
                    <a:pt x="233" y="97"/>
                  </a:cubicBezTo>
                  <a:cubicBezTo>
                    <a:pt x="231" y="97"/>
                    <a:pt x="230" y="97"/>
                    <a:pt x="229" y="96"/>
                  </a:cubicBezTo>
                  <a:cubicBezTo>
                    <a:pt x="228" y="96"/>
                    <a:pt x="227" y="95"/>
                    <a:pt x="227" y="95"/>
                  </a:cubicBezTo>
                  <a:cubicBezTo>
                    <a:pt x="226" y="95"/>
                    <a:pt x="225" y="94"/>
                    <a:pt x="224" y="94"/>
                  </a:cubicBezTo>
                  <a:cubicBezTo>
                    <a:pt x="223" y="94"/>
                    <a:pt x="223" y="94"/>
                    <a:pt x="222" y="93"/>
                  </a:cubicBezTo>
                  <a:cubicBezTo>
                    <a:pt x="215" y="91"/>
                    <a:pt x="210" y="88"/>
                    <a:pt x="207" y="87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06" y="86"/>
                    <a:pt x="206" y="86"/>
                    <a:pt x="205" y="86"/>
                  </a:cubicBezTo>
                  <a:cubicBezTo>
                    <a:pt x="205" y="86"/>
                    <a:pt x="205" y="86"/>
                    <a:pt x="205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07" y="87"/>
                    <a:pt x="208" y="88"/>
                    <a:pt x="209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10" y="89"/>
                    <a:pt x="211" y="90"/>
                    <a:pt x="212" y="90"/>
                  </a:cubicBezTo>
                  <a:cubicBezTo>
                    <a:pt x="213" y="90"/>
                    <a:pt x="213" y="91"/>
                    <a:pt x="213" y="91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15" y="92"/>
                    <a:pt x="217" y="93"/>
                    <a:pt x="219" y="95"/>
                  </a:cubicBezTo>
                  <a:cubicBezTo>
                    <a:pt x="220" y="95"/>
                    <a:pt x="221" y="95"/>
                    <a:pt x="222" y="96"/>
                  </a:cubicBezTo>
                  <a:cubicBezTo>
                    <a:pt x="224" y="97"/>
                    <a:pt x="227" y="99"/>
                    <a:pt x="231" y="101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37" y="105"/>
                    <a:pt x="243" y="109"/>
                    <a:pt x="249" y="112"/>
                  </a:cubicBezTo>
                  <a:cubicBezTo>
                    <a:pt x="252" y="114"/>
                    <a:pt x="255" y="116"/>
                    <a:pt x="258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2"/>
                    <a:pt x="265" y="123"/>
                    <a:pt x="267" y="124"/>
                  </a:cubicBezTo>
                  <a:cubicBezTo>
                    <a:pt x="267" y="124"/>
                    <a:pt x="268" y="125"/>
                    <a:pt x="269" y="125"/>
                  </a:cubicBezTo>
                  <a:cubicBezTo>
                    <a:pt x="270" y="126"/>
                    <a:pt x="270" y="126"/>
                    <a:pt x="271" y="127"/>
                  </a:cubicBezTo>
                  <a:cubicBezTo>
                    <a:pt x="272" y="127"/>
                    <a:pt x="272" y="128"/>
                    <a:pt x="273" y="128"/>
                  </a:cubicBezTo>
                  <a:cubicBezTo>
                    <a:pt x="278" y="132"/>
                    <a:pt x="283" y="135"/>
                    <a:pt x="287" y="138"/>
                  </a:cubicBezTo>
                  <a:cubicBezTo>
                    <a:pt x="288" y="139"/>
                    <a:pt x="288" y="139"/>
                    <a:pt x="289" y="140"/>
                  </a:cubicBezTo>
                  <a:cubicBezTo>
                    <a:pt x="291" y="142"/>
                    <a:pt x="294" y="144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6"/>
                    <a:pt x="297" y="146"/>
                    <a:pt x="297" y="147"/>
                  </a:cubicBezTo>
                  <a:cubicBezTo>
                    <a:pt x="300" y="149"/>
                    <a:pt x="302" y="151"/>
                    <a:pt x="303" y="153"/>
                  </a:cubicBezTo>
                  <a:cubicBezTo>
                    <a:pt x="303" y="153"/>
                    <a:pt x="303" y="153"/>
                    <a:pt x="303" y="153"/>
                  </a:cubicBezTo>
                  <a:cubicBezTo>
                    <a:pt x="303" y="154"/>
                    <a:pt x="304" y="155"/>
                    <a:pt x="303" y="155"/>
                  </a:cubicBezTo>
                  <a:cubicBezTo>
                    <a:pt x="303" y="157"/>
                    <a:pt x="302" y="157"/>
                    <a:pt x="299" y="158"/>
                  </a:cubicBezTo>
                  <a:cubicBezTo>
                    <a:pt x="297" y="158"/>
                    <a:pt x="293" y="157"/>
                    <a:pt x="289" y="156"/>
                  </a:cubicBezTo>
                  <a:cubicBezTo>
                    <a:pt x="264" y="150"/>
                    <a:pt x="218" y="130"/>
                    <a:pt x="210" y="126"/>
                  </a:cubicBezTo>
                  <a:cubicBezTo>
                    <a:pt x="217" y="130"/>
                    <a:pt x="255" y="149"/>
                    <a:pt x="282" y="166"/>
                  </a:cubicBezTo>
                  <a:cubicBezTo>
                    <a:pt x="285" y="168"/>
                    <a:pt x="288" y="169"/>
                    <a:pt x="291" y="171"/>
                  </a:cubicBezTo>
                  <a:cubicBezTo>
                    <a:pt x="292" y="172"/>
                    <a:pt x="293" y="172"/>
                    <a:pt x="293" y="173"/>
                  </a:cubicBezTo>
                  <a:cubicBezTo>
                    <a:pt x="296" y="175"/>
                    <a:pt x="299" y="177"/>
                    <a:pt x="301" y="179"/>
                  </a:cubicBezTo>
                  <a:cubicBezTo>
                    <a:pt x="303" y="181"/>
                    <a:pt x="305" y="182"/>
                    <a:pt x="306" y="183"/>
                  </a:cubicBezTo>
                  <a:cubicBezTo>
                    <a:pt x="308" y="186"/>
                    <a:pt x="309" y="188"/>
                    <a:pt x="309" y="190"/>
                  </a:cubicBezTo>
                  <a:cubicBezTo>
                    <a:pt x="309" y="193"/>
                    <a:pt x="306" y="194"/>
                    <a:pt x="301" y="194"/>
                  </a:cubicBezTo>
                  <a:cubicBezTo>
                    <a:pt x="301" y="194"/>
                    <a:pt x="301" y="194"/>
                    <a:pt x="301" y="194"/>
                  </a:cubicBezTo>
                  <a:cubicBezTo>
                    <a:pt x="299" y="194"/>
                    <a:pt x="296" y="193"/>
                    <a:pt x="293" y="193"/>
                  </a:cubicBezTo>
                  <a:cubicBezTo>
                    <a:pt x="293" y="193"/>
                    <a:pt x="293" y="193"/>
                    <a:pt x="293" y="193"/>
                  </a:cubicBezTo>
                  <a:cubicBezTo>
                    <a:pt x="290" y="192"/>
                    <a:pt x="286" y="191"/>
                    <a:pt x="283" y="190"/>
                  </a:cubicBezTo>
                  <a:cubicBezTo>
                    <a:pt x="282" y="190"/>
                    <a:pt x="280" y="190"/>
                    <a:pt x="279" y="189"/>
                  </a:cubicBezTo>
                  <a:cubicBezTo>
                    <a:pt x="276" y="188"/>
                    <a:pt x="273" y="187"/>
                    <a:pt x="270" y="186"/>
                  </a:cubicBezTo>
                  <a:cubicBezTo>
                    <a:pt x="250" y="180"/>
                    <a:pt x="230" y="171"/>
                    <a:pt x="227" y="170"/>
                  </a:cubicBezTo>
                  <a:cubicBezTo>
                    <a:pt x="230" y="172"/>
                    <a:pt x="247" y="181"/>
                    <a:pt x="266" y="192"/>
                  </a:cubicBezTo>
                  <a:cubicBezTo>
                    <a:pt x="268" y="194"/>
                    <a:pt x="271" y="196"/>
                    <a:pt x="274" y="198"/>
                  </a:cubicBezTo>
                  <a:cubicBezTo>
                    <a:pt x="275" y="198"/>
                    <a:pt x="276" y="199"/>
                    <a:pt x="277" y="199"/>
                  </a:cubicBezTo>
                  <a:cubicBezTo>
                    <a:pt x="280" y="201"/>
                    <a:pt x="282" y="203"/>
                    <a:pt x="285" y="205"/>
                  </a:cubicBezTo>
                  <a:cubicBezTo>
                    <a:pt x="288" y="207"/>
                    <a:pt x="291" y="209"/>
                    <a:pt x="294" y="210"/>
                  </a:cubicBezTo>
                  <a:cubicBezTo>
                    <a:pt x="310" y="222"/>
                    <a:pt x="323" y="233"/>
                    <a:pt x="322" y="240"/>
                  </a:cubicBezTo>
                  <a:cubicBezTo>
                    <a:pt x="321" y="246"/>
                    <a:pt x="305" y="241"/>
                    <a:pt x="283" y="233"/>
                  </a:cubicBezTo>
                  <a:cubicBezTo>
                    <a:pt x="279" y="231"/>
                    <a:pt x="275" y="230"/>
                    <a:pt x="271" y="228"/>
                  </a:cubicBezTo>
                  <a:cubicBezTo>
                    <a:pt x="268" y="227"/>
                    <a:pt x="265" y="225"/>
                    <a:pt x="262" y="224"/>
                  </a:cubicBezTo>
                  <a:cubicBezTo>
                    <a:pt x="261" y="224"/>
                    <a:pt x="260" y="223"/>
                    <a:pt x="259" y="223"/>
                  </a:cubicBezTo>
                  <a:cubicBezTo>
                    <a:pt x="256" y="221"/>
                    <a:pt x="253" y="220"/>
                    <a:pt x="250" y="219"/>
                  </a:cubicBezTo>
                  <a:cubicBezTo>
                    <a:pt x="220" y="205"/>
                    <a:pt x="190" y="190"/>
                    <a:pt x="185" y="188"/>
                  </a:cubicBezTo>
                  <a:cubicBezTo>
                    <a:pt x="190" y="190"/>
                    <a:pt x="218" y="206"/>
                    <a:pt x="247" y="223"/>
                  </a:cubicBezTo>
                  <a:cubicBezTo>
                    <a:pt x="250" y="225"/>
                    <a:pt x="253" y="227"/>
                    <a:pt x="255" y="228"/>
                  </a:cubicBezTo>
                  <a:cubicBezTo>
                    <a:pt x="256" y="229"/>
                    <a:pt x="257" y="230"/>
                    <a:pt x="258" y="230"/>
                  </a:cubicBezTo>
                  <a:cubicBezTo>
                    <a:pt x="261" y="232"/>
                    <a:pt x="264" y="234"/>
                    <a:pt x="267" y="235"/>
                  </a:cubicBezTo>
                  <a:cubicBezTo>
                    <a:pt x="271" y="238"/>
                    <a:pt x="275" y="240"/>
                    <a:pt x="278" y="243"/>
                  </a:cubicBezTo>
                  <a:cubicBezTo>
                    <a:pt x="301" y="257"/>
                    <a:pt x="319" y="269"/>
                    <a:pt x="321" y="274"/>
                  </a:cubicBezTo>
                  <a:cubicBezTo>
                    <a:pt x="324" y="278"/>
                    <a:pt x="310" y="275"/>
                    <a:pt x="290" y="269"/>
                  </a:cubicBezTo>
                  <a:cubicBezTo>
                    <a:pt x="284" y="267"/>
                    <a:pt x="276" y="265"/>
                    <a:pt x="269" y="263"/>
                  </a:cubicBezTo>
                  <a:cubicBezTo>
                    <a:pt x="264" y="261"/>
                    <a:pt x="259" y="259"/>
                    <a:pt x="254" y="258"/>
                  </a:cubicBezTo>
                  <a:cubicBezTo>
                    <a:pt x="252" y="257"/>
                    <a:pt x="250" y="256"/>
                    <a:pt x="248" y="256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7" y="255"/>
                    <a:pt x="246" y="255"/>
                    <a:pt x="245" y="254"/>
                  </a:cubicBezTo>
                  <a:cubicBezTo>
                    <a:pt x="243" y="254"/>
                    <a:pt x="242" y="254"/>
                    <a:pt x="241" y="253"/>
                  </a:cubicBezTo>
                  <a:cubicBezTo>
                    <a:pt x="238" y="252"/>
                    <a:pt x="235" y="251"/>
                    <a:pt x="232" y="250"/>
                  </a:cubicBezTo>
                  <a:cubicBezTo>
                    <a:pt x="231" y="249"/>
                    <a:pt x="230" y="249"/>
                    <a:pt x="228" y="249"/>
                  </a:cubicBezTo>
                  <a:cubicBezTo>
                    <a:pt x="193" y="236"/>
                    <a:pt x="161" y="224"/>
                    <a:pt x="157" y="223"/>
                  </a:cubicBezTo>
                  <a:cubicBezTo>
                    <a:pt x="158" y="223"/>
                    <a:pt x="158" y="223"/>
                    <a:pt x="159" y="223"/>
                  </a:cubicBezTo>
                  <a:cubicBezTo>
                    <a:pt x="166" y="227"/>
                    <a:pt x="195" y="241"/>
                    <a:pt x="228" y="257"/>
                  </a:cubicBezTo>
                  <a:cubicBezTo>
                    <a:pt x="231" y="259"/>
                    <a:pt x="234" y="260"/>
                    <a:pt x="236" y="262"/>
                  </a:cubicBezTo>
                  <a:cubicBezTo>
                    <a:pt x="237" y="262"/>
                    <a:pt x="239" y="263"/>
                    <a:pt x="240" y="263"/>
                  </a:cubicBezTo>
                  <a:cubicBezTo>
                    <a:pt x="242" y="265"/>
                    <a:pt x="245" y="266"/>
                    <a:pt x="248" y="268"/>
                  </a:cubicBezTo>
                  <a:cubicBezTo>
                    <a:pt x="253" y="270"/>
                    <a:pt x="258" y="273"/>
                    <a:pt x="262" y="275"/>
                  </a:cubicBezTo>
                  <a:cubicBezTo>
                    <a:pt x="291" y="290"/>
                    <a:pt x="319" y="305"/>
                    <a:pt x="335" y="316"/>
                  </a:cubicBezTo>
                  <a:cubicBezTo>
                    <a:pt x="343" y="321"/>
                    <a:pt x="348" y="326"/>
                    <a:pt x="348" y="328"/>
                  </a:cubicBezTo>
                  <a:cubicBezTo>
                    <a:pt x="349" y="330"/>
                    <a:pt x="345" y="330"/>
                    <a:pt x="338" y="328"/>
                  </a:cubicBezTo>
                  <a:cubicBezTo>
                    <a:pt x="337" y="328"/>
                    <a:pt x="337" y="328"/>
                    <a:pt x="336" y="328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24" y="325"/>
                    <a:pt x="305" y="318"/>
                    <a:pt x="282" y="310"/>
                  </a:cubicBezTo>
                  <a:cubicBezTo>
                    <a:pt x="282" y="310"/>
                    <a:pt x="282" y="310"/>
                    <a:pt x="282" y="310"/>
                  </a:cubicBezTo>
                  <a:cubicBezTo>
                    <a:pt x="272" y="306"/>
                    <a:pt x="262" y="302"/>
                    <a:pt x="251" y="297"/>
                  </a:cubicBezTo>
                  <a:cubicBezTo>
                    <a:pt x="246" y="295"/>
                    <a:pt x="241" y="293"/>
                    <a:pt x="235" y="291"/>
                  </a:cubicBezTo>
                  <a:cubicBezTo>
                    <a:pt x="233" y="290"/>
                    <a:pt x="230" y="289"/>
                    <a:pt x="227" y="288"/>
                  </a:cubicBezTo>
                  <a:cubicBezTo>
                    <a:pt x="230" y="289"/>
                    <a:pt x="233" y="290"/>
                    <a:pt x="235" y="292"/>
                  </a:cubicBezTo>
                  <a:cubicBezTo>
                    <a:pt x="240" y="294"/>
                    <a:pt x="245" y="296"/>
                    <a:pt x="250" y="299"/>
                  </a:cubicBezTo>
                  <a:cubicBezTo>
                    <a:pt x="275" y="311"/>
                    <a:pt x="296" y="323"/>
                    <a:pt x="299" y="330"/>
                  </a:cubicBezTo>
                  <a:cubicBezTo>
                    <a:pt x="301" y="332"/>
                    <a:pt x="299" y="333"/>
                    <a:pt x="295" y="333"/>
                  </a:cubicBezTo>
                  <a:cubicBezTo>
                    <a:pt x="294" y="333"/>
                    <a:pt x="294" y="333"/>
                    <a:pt x="293" y="333"/>
                  </a:cubicBezTo>
                  <a:cubicBezTo>
                    <a:pt x="291" y="332"/>
                    <a:pt x="288" y="332"/>
                    <a:pt x="286" y="331"/>
                  </a:cubicBezTo>
                  <a:cubicBezTo>
                    <a:pt x="285" y="331"/>
                    <a:pt x="284" y="331"/>
                    <a:pt x="284" y="331"/>
                  </a:cubicBezTo>
                  <a:cubicBezTo>
                    <a:pt x="283" y="330"/>
                    <a:pt x="282" y="330"/>
                    <a:pt x="282" y="330"/>
                  </a:cubicBezTo>
                  <a:cubicBezTo>
                    <a:pt x="281" y="330"/>
                    <a:pt x="280" y="330"/>
                    <a:pt x="279" y="329"/>
                  </a:cubicBezTo>
                  <a:cubicBezTo>
                    <a:pt x="279" y="329"/>
                    <a:pt x="278" y="329"/>
                    <a:pt x="277" y="328"/>
                  </a:cubicBezTo>
                  <a:cubicBezTo>
                    <a:pt x="276" y="328"/>
                    <a:pt x="276" y="328"/>
                    <a:pt x="275" y="328"/>
                  </a:cubicBezTo>
                  <a:cubicBezTo>
                    <a:pt x="269" y="326"/>
                    <a:pt x="262" y="323"/>
                    <a:pt x="254" y="320"/>
                  </a:cubicBezTo>
                  <a:cubicBezTo>
                    <a:pt x="251" y="319"/>
                    <a:pt x="248" y="318"/>
                    <a:pt x="246" y="317"/>
                  </a:cubicBezTo>
                  <a:cubicBezTo>
                    <a:pt x="245" y="317"/>
                    <a:pt x="244" y="316"/>
                    <a:pt x="243" y="316"/>
                  </a:cubicBezTo>
                  <a:cubicBezTo>
                    <a:pt x="242" y="316"/>
                    <a:pt x="242" y="316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0" y="315"/>
                    <a:pt x="238" y="314"/>
                    <a:pt x="236" y="313"/>
                  </a:cubicBezTo>
                  <a:cubicBezTo>
                    <a:pt x="235" y="313"/>
                    <a:pt x="233" y="312"/>
                    <a:pt x="232" y="312"/>
                  </a:cubicBezTo>
                  <a:cubicBezTo>
                    <a:pt x="231" y="311"/>
                    <a:pt x="230" y="311"/>
                    <a:pt x="229" y="310"/>
                  </a:cubicBezTo>
                  <a:cubicBezTo>
                    <a:pt x="228" y="310"/>
                    <a:pt x="228" y="310"/>
                    <a:pt x="227" y="310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4" y="308"/>
                    <a:pt x="222" y="307"/>
                    <a:pt x="219" y="306"/>
                  </a:cubicBezTo>
                  <a:cubicBezTo>
                    <a:pt x="219" y="306"/>
                    <a:pt x="218" y="306"/>
                    <a:pt x="217" y="306"/>
                  </a:cubicBezTo>
                  <a:cubicBezTo>
                    <a:pt x="216" y="305"/>
                    <a:pt x="215" y="305"/>
                    <a:pt x="214" y="304"/>
                  </a:cubicBezTo>
                  <a:cubicBezTo>
                    <a:pt x="214" y="304"/>
                    <a:pt x="214" y="304"/>
                    <a:pt x="214" y="304"/>
                  </a:cubicBezTo>
                  <a:cubicBezTo>
                    <a:pt x="211" y="303"/>
                    <a:pt x="208" y="302"/>
                    <a:pt x="205" y="300"/>
                  </a:cubicBezTo>
                  <a:cubicBezTo>
                    <a:pt x="202" y="299"/>
                    <a:pt x="200" y="298"/>
                    <a:pt x="197" y="297"/>
                  </a:cubicBezTo>
                  <a:cubicBezTo>
                    <a:pt x="196" y="296"/>
                    <a:pt x="195" y="296"/>
                    <a:pt x="194" y="296"/>
                  </a:cubicBezTo>
                  <a:cubicBezTo>
                    <a:pt x="193" y="295"/>
                    <a:pt x="192" y="295"/>
                    <a:pt x="191" y="294"/>
                  </a:cubicBezTo>
                  <a:cubicBezTo>
                    <a:pt x="190" y="294"/>
                    <a:pt x="189" y="294"/>
                    <a:pt x="188" y="293"/>
                  </a:cubicBezTo>
                  <a:cubicBezTo>
                    <a:pt x="187" y="293"/>
                    <a:pt x="185" y="292"/>
                    <a:pt x="184" y="291"/>
                  </a:cubicBezTo>
                  <a:cubicBezTo>
                    <a:pt x="182" y="290"/>
                    <a:pt x="181" y="290"/>
                    <a:pt x="179" y="289"/>
                  </a:cubicBezTo>
                  <a:cubicBezTo>
                    <a:pt x="176" y="288"/>
                    <a:pt x="173" y="287"/>
                    <a:pt x="171" y="285"/>
                  </a:cubicBezTo>
                  <a:cubicBezTo>
                    <a:pt x="171" y="285"/>
                    <a:pt x="171" y="285"/>
                    <a:pt x="171" y="285"/>
                  </a:cubicBezTo>
                  <a:cubicBezTo>
                    <a:pt x="169" y="285"/>
                    <a:pt x="168" y="284"/>
                    <a:pt x="166" y="284"/>
                  </a:cubicBezTo>
                  <a:cubicBezTo>
                    <a:pt x="165" y="283"/>
                    <a:pt x="164" y="282"/>
                    <a:pt x="162" y="282"/>
                  </a:cubicBezTo>
                  <a:cubicBezTo>
                    <a:pt x="159" y="280"/>
                    <a:pt x="155" y="279"/>
                    <a:pt x="153" y="278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1" y="277"/>
                    <a:pt x="150" y="276"/>
                    <a:pt x="150" y="276"/>
                  </a:cubicBezTo>
                  <a:cubicBezTo>
                    <a:pt x="149" y="276"/>
                    <a:pt x="149" y="276"/>
                    <a:pt x="149" y="276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51" y="277"/>
                    <a:pt x="152" y="277"/>
                    <a:pt x="152" y="278"/>
                  </a:cubicBezTo>
                  <a:cubicBezTo>
                    <a:pt x="153" y="278"/>
                    <a:pt x="153" y="278"/>
                    <a:pt x="154" y="278"/>
                  </a:cubicBezTo>
                  <a:cubicBezTo>
                    <a:pt x="154" y="279"/>
                    <a:pt x="155" y="279"/>
                    <a:pt x="155" y="279"/>
                  </a:cubicBezTo>
                  <a:cubicBezTo>
                    <a:pt x="156" y="279"/>
                    <a:pt x="156" y="279"/>
                    <a:pt x="156" y="279"/>
                  </a:cubicBezTo>
                  <a:cubicBezTo>
                    <a:pt x="156" y="280"/>
                    <a:pt x="157" y="280"/>
                    <a:pt x="157" y="280"/>
                  </a:cubicBezTo>
                  <a:cubicBezTo>
                    <a:pt x="160" y="281"/>
                    <a:pt x="162" y="283"/>
                    <a:pt x="165" y="285"/>
                  </a:cubicBezTo>
                  <a:cubicBezTo>
                    <a:pt x="166" y="285"/>
                    <a:pt x="167" y="286"/>
                    <a:pt x="168" y="286"/>
                  </a:cubicBezTo>
                  <a:cubicBezTo>
                    <a:pt x="169" y="287"/>
                    <a:pt x="170" y="287"/>
                    <a:pt x="171" y="288"/>
                  </a:cubicBezTo>
                  <a:cubicBezTo>
                    <a:pt x="171" y="288"/>
                    <a:pt x="172" y="288"/>
                    <a:pt x="172" y="288"/>
                  </a:cubicBezTo>
                  <a:cubicBezTo>
                    <a:pt x="177" y="291"/>
                    <a:pt x="183" y="294"/>
                    <a:pt x="190" y="298"/>
                  </a:cubicBezTo>
                  <a:cubicBezTo>
                    <a:pt x="191" y="298"/>
                    <a:pt x="192" y="299"/>
                    <a:pt x="193" y="300"/>
                  </a:cubicBezTo>
                  <a:cubicBezTo>
                    <a:pt x="196" y="301"/>
                    <a:pt x="199" y="303"/>
                    <a:pt x="203" y="305"/>
                  </a:cubicBezTo>
                  <a:cubicBezTo>
                    <a:pt x="203" y="305"/>
                    <a:pt x="203" y="305"/>
                    <a:pt x="203" y="305"/>
                  </a:cubicBezTo>
                  <a:cubicBezTo>
                    <a:pt x="205" y="306"/>
                    <a:pt x="207" y="307"/>
                    <a:pt x="209" y="309"/>
                  </a:cubicBezTo>
                  <a:cubicBezTo>
                    <a:pt x="210" y="309"/>
                    <a:pt x="211" y="309"/>
                    <a:pt x="211" y="310"/>
                  </a:cubicBezTo>
                  <a:cubicBezTo>
                    <a:pt x="212" y="310"/>
                    <a:pt x="212" y="310"/>
                    <a:pt x="213" y="311"/>
                  </a:cubicBezTo>
                  <a:cubicBezTo>
                    <a:pt x="214" y="311"/>
                    <a:pt x="214" y="311"/>
                    <a:pt x="214" y="311"/>
                  </a:cubicBezTo>
                  <a:cubicBezTo>
                    <a:pt x="214" y="311"/>
                    <a:pt x="214" y="311"/>
                    <a:pt x="214" y="311"/>
                  </a:cubicBezTo>
                  <a:cubicBezTo>
                    <a:pt x="215" y="312"/>
                    <a:pt x="216" y="312"/>
                    <a:pt x="217" y="313"/>
                  </a:cubicBezTo>
                  <a:cubicBezTo>
                    <a:pt x="218" y="313"/>
                    <a:pt x="219" y="314"/>
                    <a:pt x="220" y="314"/>
                  </a:cubicBezTo>
                  <a:cubicBezTo>
                    <a:pt x="221" y="315"/>
                    <a:pt x="222" y="315"/>
                    <a:pt x="223" y="316"/>
                  </a:cubicBezTo>
                  <a:cubicBezTo>
                    <a:pt x="224" y="316"/>
                    <a:pt x="225" y="317"/>
                    <a:pt x="226" y="317"/>
                  </a:cubicBezTo>
                  <a:cubicBezTo>
                    <a:pt x="229" y="319"/>
                    <a:pt x="233" y="321"/>
                    <a:pt x="237" y="323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39" y="325"/>
                    <a:pt x="241" y="326"/>
                    <a:pt x="243" y="326"/>
                  </a:cubicBezTo>
                  <a:cubicBezTo>
                    <a:pt x="244" y="327"/>
                    <a:pt x="245" y="328"/>
                    <a:pt x="247" y="329"/>
                  </a:cubicBezTo>
                  <a:cubicBezTo>
                    <a:pt x="255" y="333"/>
                    <a:pt x="263" y="337"/>
                    <a:pt x="271" y="342"/>
                  </a:cubicBezTo>
                  <a:cubicBezTo>
                    <a:pt x="272" y="342"/>
                    <a:pt x="274" y="343"/>
                    <a:pt x="275" y="344"/>
                  </a:cubicBezTo>
                  <a:cubicBezTo>
                    <a:pt x="295" y="354"/>
                    <a:pt x="314" y="364"/>
                    <a:pt x="330" y="373"/>
                  </a:cubicBezTo>
                  <a:cubicBezTo>
                    <a:pt x="331" y="373"/>
                    <a:pt x="332" y="374"/>
                    <a:pt x="333" y="375"/>
                  </a:cubicBezTo>
                  <a:cubicBezTo>
                    <a:pt x="334" y="375"/>
                    <a:pt x="334" y="375"/>
                    <a:pt x="335" y="375"/>
                  </a:cubicBezTo>
                  <a:cubicBezTo>
                    <a:pt x="336" y="376"/>
                    <a:pt x="337" y="376"/>
                    <a:pt x="338" y="377"/>
                  </a:cubicBezTo>
                  <a:cubicBezTo>
                    <a:pt x="343" y="380"/>
                    <a:pt x="348" y="382"/>
                    <a:pt x="352" y="384"/>
                  </a:cubicBezTo>
                  <a:cubicBezTo>
                    <a:pt x="353" y="385"/>
                    <a:pt x="354" y="385"/>
                    <a:pt x="355" y="386"/>
                  </a:cubicBezTo>
                  <a:cubicBezTo>
                    <a:pt x="361" y="388"/>
                    <a:pt x="365" y="391"/>
                    <a:pt x="369" y="393"/>
                  </a:cubicBezTo>
                  <a:cubicBezTo>
                    <a:pt x="370" y="393"/>
                    <a:pt x="371" y="393"/>
                    <a:pt x="371" y="393"/>
                  </a:cubicBezTo>
                  <a:cubicBezTo>
                    <a:pt x="386" y="400"/>
                    <a:pt x="393" y="406"/>
                    <a:pt x="395" y="412"/>
                  </a:cubicBezTo>
                </a:path>
              </a:pathLst>
            </a:custGeom>
            <a:solidFill>
              <a:srgbClr val="67A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10681646" y="2209801"/>
              <a:ext cx="557213" cy="1050925"/>
            </a:xfrm>
            <a:custGeom>
              <a:avLst/>
              <a:gdLst>
                <a:gd name="T0" fmla="*/ 174 w 195"/>
                <a:gd name="T1" fmla="*/ 367 h 367"/>
                <a:gd name="T2" fmla="*/ 1 w 195"/>
                <a:gd name="T3" fmla="*/ 16 h 367"/>
                <a:gd name="T4" fmla="*/ 16 w 195"/>
                <a:gd name="T5" fmla="*/ 0 h 367"/>
                <a:gd name="T6" fmla="*/ 38 w 195"/>
                <a:gd name="T7" fmla="*/ 38 h 367"/>
                <a:gd name="T8" fmla="*/ 62 w 195"/>
                <a:gd name="T9" fmla="*/ 71 h 367"/>
                <a:gd name="T10" fmla="*/ 79 w 195"/>
                <a:gd name="T11" fmla="*/ 130 h 367"/>
                <a:gd name="T12" fmla="*/ 127 w 195"/>
                <a:gd name="T13" fmla="*/ 161 h 367"/>
                <a:gd name="T14" fmla="*/ 153 w 195"/>
                <a:gd name="T15" fmla="*/ 233 h 367"/>
                <a:gd name="T16" fmla="*/ 174 w 195"/>
                <a:gd name="T1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67">
                  <a:moveTo>
                    <a:pt x="174" y="367"/>
                  </a:moveTo>
                  <a:cubicBezTo>
                    <a:pt x="125" y="180"/>
                    <a:pt x="1" y="16"/>
                    <a:pt x="1" y="16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34" y="1"/>
                    <a:pt x="38" y="38"/>
                    <a:pt x="38" y="38"/>
                  </a:cubicBezTo>
                  <a:cubicBezTo>
                    <a:pt x="47" y="30"/>
                    <a:pt x="60" y="35"/>
                    <a:pt x="62" y="71"/>
                  </a:cubicBezTo>
                  <a:cubicBezTo>
                    <a:pt x="64" y="108"/>
                    <a:pt x="79" y="130"/>
                    <a:pt x="79" y="130"/>
                  </a:cubicBezTo>
                  <a:cubicBezTo>
                    <a:pt x="79" y="130"/>
                    <a:pt x="101" y="137"/>
                    <a:pt x="127" y="161"/>
                  </a:cubicBezTo>
                  <a:cubicBezTo>
                    <a:pt x="152" y="184"/>
                    <a:pt x="153" y="233"/>
                    <a:pt x="153" y="233"/>
                  </a:cubicBezTo>
                  <a:cubicBezTo>
                    <a:pt x="195" y="296"/>
                    <a:pt x="174" y="367"/>
                    <a:pt x="174" y="367"/>
                  </a:cubicBezTo>
                  <a:close/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9848208" y="3282951"/>
              <a:ext cx="1252538" cy="212725"/>
            </a:xfrm>
            <a:custGeom>
              <a:avLst/>
              <a:gdLst>
                <a:gd name="T0" fmla="*/ 439 w 439"/>
                <a:gd name="T1" fmla="*/ 74 h 74"/>
                <a:gd name="T2" fmla="*/ 379 w 439"/>
                <a:gd name="T3" fmla="*/ 56 h 74"/>
                <a:gd name="T4" fmla="*/ 261 w 439"/>
                <a:gd name="T5" fmla="*/ 39 h 74"/>
                <a:gd name="T6" fmla="*/ 256 w 439"/>
                <a:gd name="T7" fmla="*/ 39 h 74"/>
                <a:gd name="T8" fmla="*/ 246 w 439"/>
                <a:gd name="T9" fmla="*/ 39 h 74"/>
                <a:gd name="T10" fmla="*/ 244 w 439"/>
                <a:gd name="T11" fmla="*/ 38 h 74"/>
                <a:gd name="T12" fmla="*/ 243 w 439"/>
                <a:gd name="T13" fmla="*/ 38 h 74"/>
                <a:gd name="T14" fmla="*/ 238 w 439"/>
                <a:gd name="T15" fmla="*/ 38 h 74"/>
                <a:gd name="T16" fmla="*/ 233 w 439"/>
                <a:gd name="T17" fmla="*/ 38 h 74"/>
                <a:gd name="T18" fmla="*/ 218 w 439"/>
                <a:gd name="T19" fmla="*/ 37 h 74"/>
                <a:gd name="T20" fmla="*/ 211 w 439"/>
                <a:gd name="T21" fmla="*/ 37 h 74"/>
                <a:gd name="T22" fmla="*/ 203 w 439"/>
                <a:gd name="T23" fmla="*/ 37 h 74"/>
                <a:gd name="T24" fmla="*/ 195 w 439"/>
                <a:gd name="T25" fmla="*/ 37 h 74"/>
                <a:gd name="T26" fmla="*/ 76 w 439"/>
                <a:gd name="T27" fmla="*/ 41 h 74"/>
                <a:gd name="T28" fmla="*/ 26 w 439"/>
                <a:gd name="T29" fmla="*/ 34 h 74"/>
                <a:gd name="T30" fmla="*/ 5 w 439"/>
                <a:gd name="T31" fmla="*/ 21 h 74"/>
                <a:gd name="T32" fmla="*/ 5 w 439"/>
                <a:gd name="T33" fmla="*/ 20 h 74"/>
                <a:gd name="T34" fmla="*/ 7 w 439"/>
                <a:gd name="T35" fmla="*/ 3 h 74"/>
                <a:gd name="T36" fmla="*/ 6 w 439"/>
                <a:gd name="T37" fmla="*/ 0 h 74"/>
                <a:gd name="T38" fmla="*/ 14 w 439"/>
                <a:gd name="T39" fmla="*/ 3 h 74"/>
                <a:gd name="T40" fmla="*/ 220 w 439"/>
                <a:gd name="T41" fmla="*/ 19 h 74"/>
                <a:gd name="T42" fmla="*/ 224 w 439"/>
                <a:gd name="T43" fmla="*/ 20 h 74"/>
                <a:gd name="T44" fmla="*/ 233 w 439"/>
                <a:gd name="T45" fmla="*/ 20 h 74"/>
                <a:gd name="T46" fmla="*/ 238 w 439"/>
                <a:gd name="T47" fmla="*/ 21 h 74"/>
                <a:gd name="T48" fmla="*/ 248 w 439"/>
                <a:gd name="T49" fmla="*/ 22 h 74"/>
                <a:gd name="T50" fmla="*/ 252 w 439"/>
                <a:gd name="T51" fmla="*/ 23 h 74"/>
                <a:gd name="T52" fmla="*/ 262 w 439"/>
                <a:gd name="T53" fmla="*/ 24 h 74"/>
                <a:gd name="T54" fmla="*/ 270 w 439"/>
                <a:gd name="T55" fmla="*/ 25 h 74"/>
                <a:gd name="T56" fmla="*/ 385 w 439"/>
                <a:gd name="T57" fmla="*/ 49 h 74"/>
                <a:gd name="T58" fmla="*/ 439 w 439"/>
                <a:gd name="T5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9" h="74">
                  <a:moveTo>
                    <a:pt x="439" y="74"/>
                  </a:moveTo>
                  <a:cubicBezTo>
                    <a:pt x="420" y="66"/>
                    <a:pt x="400" y="61"/>
                    <a:pt x="379" y="56"/>
                  </a:cubicBezTo>
                  <a:cubicBezTo>
                    <a:pt x="341" y="47"/>
                    <a:pt x="300" y="42"/>
                    <a:pt x="261" y="39"/>
                  </a:cubicBezTo>
                  <a:cubicBezTo>
                    <a:pt x="259" y="39"/>
                    <a:pt x="258" y="39"/>
                    <a:pt x="256" y="39"/>
                  </a:cubicBezTo>
                  <a:cubicBezTo>
                    <a:pt x="253" y="39"/>
                    <a:pt x="250" y="39"/>
                    <a:pt x="246" y="39"/>
                  </a:cubicBezTo>
                  <a:cubicBezTo>
                    <a:pt x="246" y="39"/>
                    <a:pt x="245" y="38"/>
                    <a:pt x="244" y="38"/>
                  </a:cubicBezTo>
                  <a:cubicBezTo>
                    <a:pt x="244" y="38"/>
                    <a:pt x="243" y="38"/>
                    <a:pt x="243" y="38"/>
                  </a:cubicBezTo>
                  <a:cubicBezTo>
                    <a:pt x="241" y="38"/>
                    <a:pt x="240" y="38"/>
                    <a:pt x="238" y="38"/>
                  </a:cubicBezTo>
                  <a:cubicBezTo>
                    <a:pt x="236" y="38"/>
                    <a:pt x="235" y="38"/>
                    <a:pt x="233" y="38"/>
                  </a:cubicBezTo>
                  <a:cubicBezTo>
                    <a:pt x="228" y="38"/>
                    <a:pt x="223" y="37"/>
                    <a:pt x="218" y="37"/>
                  </a:cubicBezTo>
                  <a:cubicBezTo>
                    <a:pt x="216" y="37"/>
                    <a:pt x="213" y="37"/>
                    <a:pt x="211" y="37"/>
                  </a:cubicBezTo>
                  <a:cubicBezTo>
                    <a:pt x="208" y="37"/>
                    <a:pt x="205" y="37"/>
                    <a:pt x="203" y="37"/>
                  </a:cubicBezTo>
                  <a:cubicBezTo>
                    <a:pt x="200" y="37"/>
                    <a:pt x="197" y="37"/>
                    <a:pt x="195" y="37"/>
                  </a:cubicBezTo>
                  <a:cubicBezTo>
                    <a:pt x="126" y="36"/>
                    <a:pt x="76" y="41"/>
                    <a:pt x="76" y="41"/>
                  </a:cubicBezTo>
                  <a:cubicBezTo>
                    <a:pt x="53" y="40"/>
                    <a:pt x="37" y="37"/>
                    <a:pt x="26" y="34"/>
                  </a:cubicBezTo>
                  <a:cubicBezTo>
                    <a:pt x="14" y="30"/>
                    <a:pt x="8" y="25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11"/>
                    <a:pt x="7" y="3"/>
                    <a:pt x="7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9" y="1"/>
                    <a:pt x="11" y="2"/>
                    <a:pt x="14" y="3"/>
                  </a:cubicBezTo>
                  <a:cubicBezTo>
                    <a:pt x="45" y="13"/>
                    <a:pt x="84" y="6"/>
                    <a:pt x="220" y="19"/>
                  </a:cubicBezTo>
                  <a:cubicBezTo>
                    <a:pt x="221" y="19"/>
                    <a:pt x="222" y="19"/>
                    <a:pt x="224" y="20"/>
                  </a:cubicBezTo>
                  <a:cubicBezTo>
                    <a:pt x="227" y="20"/>
                    <a:pt x="230" y="20"/>
                    <a:pt x="233" y="20"/>
                  </a:cubicBezTo>
                  <a:cubicBezTo>
                    <a:pt x="235" y="21"/>
                    <a:pt x="237" y="21"/>
                    <a:pt x="238" y="21"/>
                  </a:cubicBezTo>
                  <a:cubicBezTo>
                    <a:pt x="242" y="21"/>
                    <a:pt x="245" y="22"/>
                    <a:pt x="248" y="22"/>
                  </a:cubicBezTo>
                  <a:cubicBezTo>
                    <a:pt x="250" y="22"/>
                    <a:pt x="251" y="22"/>
                    <a:pt x="252" y="23"/>
                  </a:cubicBezTo>
                  <a:cubicBezTo>
                    <a:pt x="255" y="23"/>
                    <a:pt x="258" y="23"/>
                    <a:pt x="262" y="24"/>
                  </a:cubicBezTo>
                  <a:cubicBezTo>
                    <a:pt x="265" y="24"/>
                    <a:pt x="268" y="25"/>
                    <a:pt x="270" y="25"/>
                  </a:cubicBezTo>
                  <a:cubicBezTo>
                    <a:pt x="322" y="32"/>
                    <a:pt x="359" y="41"/>
                    <a:pt x="385" y="49"/>
                  </a:cubicBezTo>
                  <a:cubicBezTo>
                    <a:pt x="424" y="62"/>
                    <a:pt x="438" y="73"/>
                    <a:pt x="439" y="74"/>
                  </a:cubicBezTo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10449871" y="2255838"/>
              <a:ext cx="739775" cy="1216025"/>
            </a:xfrm>
            <a:custGeom>
              <a:avLst/>
              <a:gdLst>
                <a:gd name="T0" fmla="*/ 246 w 259"/>
                <a:gd name="T1" fmla="*/ 425 h 425"/>
                <a:gd name="T2" fmla="*/ 203 w 259"/>
                <a:gd name="T3" fmla="*/ 397 h 425"/>
                <a:gd name="T4" fmla="*/ 181 w 259"/>
                <a:gd name="T5" fmla="*/ 386 h 425"/>
                <a:gd name="T6" fmla="*/ 94 w 259"/>
                <a:gd name="T7" fmla="*/ 339 h 425"/>
                <a:gd name="T8" fmla="*/ 74 w 259"/>
                <a:gd name="T9" fmla="*/ 329 h 425"/>
                <a:gd name="T10" fmla="*/ 65 w 259"/>
                <a:gd name="T11" fmla="*/ 324 h 425"/>
                <a:gd name="T12" fmla="*/ 54 w 259"/>
                <a:gd name="T13" fmla="*/ 318 h 425"/>
                <a:gd name="T14" fmla="*/ 23 w 259"/>
                <a:gd name="T15" fmla="*/ 301 h 425"/>
                <a:gd name="T16" fmla="*/ 8 w 259"/>
                <a:gd name="T17" fmla="*/ 293 h 425"/>
                <a:gd name="T18" fmla="*/ 3 w 259"/>
                <a:gd name="T19" fmla="*/ 291 h 425"/>
                <a:gd name="T20" fmla="*/ 0 w 259"/>
                <a:gd name="T21" fmla="*/ 289 h 425"/>
                <a:gd name="T22" fmla="*/ 17 w 259"/>
                <a:gd name="T23" fmla="*/ 297 h 425"/>
                <a:gd name="T24" fmla="*/ 42 w 259"/>
                <a:gd name="T25" fmla="*/ 307 h 425"/>
                <a:gd name="T26" fmla="*/ 65 w 259"/>
                <a:gd name="T27" fmla="*/ 317 h 425"/>
                <a:gd name="T28" fmla="*/ 77 w 259"/>
                <a:gd name="T29" fmla="*/ 322 h 425"/>
                <a:gd name="T30" fmla="*/ 87 w 259"/>
                <a:gd name="T31" fmla="*/ 326 h 425"/>
                <a:gd name="T32" fmla="*/ 97 w 259"/>
                <a:gd name="T33" fmla="*/ 330 h 425"/>
                <a:gd name="T34" fmla="*/ 130 w 259"/>
                <a:gd name="T35" fmla="*/ 342 h 425"/>
                <a:gd name="T36" fmla="*/ 144 w 259"/>
                <a:gd name="T37" fmla="*/ 346 h 425"/>
                <a:gd name="T38" fmla="*/ 86 w 259"/>
                <a:gd name="T39" fmla="*/ 305 h 425"/>
                <a:gd name="T40" fmla="*/ 133 w 259"/>
                <a:gd name="T41" fmla="*/ 323 h 425"/>
                <a:gd name="T42" fmla="*/ 186 w 259"/>
                <a:gd name="T43" fmla="*/ 329 h 425"/>
                <a:gd name="T44" fmla="*/ 87 w 259"/>
                <a:gd name="T45" fmla="*/ 275 h 425"/>
                <a:gd name="T46" fmla="*/ 79 w 259"/>
                <a:gd name="T47" fmla="*/ 262 h 425"/>
                <a:gd name="T48" fmla="*/ 99 w 259"/>
                <a:gd name="T49" fmla="*/ 269 h 425"/>
                <a:gd name="T50" fmla="*/ 172 w 259"/>
                <a:gd name="T51" fmla="*/ 287 h 425"/>
                <a:gd name="T52" fmla="*/ 106 w 259"/>
                <a:gd name="T53" fmla="*/ 241 h 425"/>
                <a:gd name="T54" fmla="*/ 110 w 259"/>
                <a:gd name="T55" fmla="*/ 236 h 425"/>
                <a:gd name="T56" fmla="*/ 173 w 259"/>
                <a:gd name="T57" fmla="*/ 253 h 425"/>
                <a:gd name="T58" fmla="*/ 125 w 259"/>
                <a:gd name="T59" fmla="*/ 211 h 425"/>
                <a:gd name="T60" fmla="*/ 130 w 259"/>
                <a:gd name="T61" fmla="*/ 202 h 425"/>
                <a:gd name="T62" fmla="*/ 160 w 259"/>
                <a:gd name="T63" fmla="*/ 203 h 425"/>
                <a:gd name="T64" fmla="*/ 142 w 259"/>
                <a:gd name="T65" fmla="*/ 184 h 425"/>
                <a:gd name="T66" fmla="*/ 150 w 259"/>
                <a:gd name="T67" fmla="*/ 171 h 425"/>
                <a:gd name="T68" fmla="*/ 148 w 259"/>
                <a:gd name="T69" fmla="*/ 160 h 425"/>
                <a:gd name="T70" fmla="*/ 138 w 259"/>
                <a:gd name="T71" fmla="*/ 151 h 425"/>
                <a:gd name="T72" fmla="*/ 118 w 259"/>
                <a:gd name="T73" fmla="*/ 137 h 425"/>
                <a:gd name="T74" fmla="*/ 82 w 259"/>
                <a:gd name="T75" fmla="*/ 115 h 425"/>
                <a:gd name="T76" fmla="*/ 64 w 259"/>
                <a:gd name="T77" fmla="*/ 104 h 425"/>
                <a:gd name="T78" fmla="*/ 57 w 259"/>
                <a:gd name="T79" fmla="*/ 100 h 425"/>
                <a:gd name="T80" fmla="*/ 56 w 259"/>
                <a:gd name="T81" fmla="*/ 99 h 425"/>
                <a:gd name="T82" fmla="*/ 75 w 259"/>
                <a:gd name="T83" fmla="*/ 107 h 425"/>
                <a:gd name="T84" fmla="*/ 85 w 259"/>
                <a:gd name="T85" fmla="*/ 111 h 425"/>
                <a:gd name="T86" fmla="*/ 114 w 259"/>
                <a:gd name="T87" fmla="*/ 120 h 425"/>
                <a:gd name="T88" fmla="*/ 127 w 259"/>
                <a:gd name="T89" fmla="*/ 117 h 425"/>
                <a:gd name="T90" fmla="*/ 122 w 259"/>
                <a:gd name="T91" fmla="*/ 108 h 425"/>
                <a:gd name="T92" fmla="*/ 96 w 259"/>
                <a:gd name="T93" fmla="*/ 87 h 425"/>
                <a:gd name="T94" fmla="*/ 89 w 259"/>
                <a:gd name="T95" fmla="*/ 82 h 425"/>
                <a:gd name="T96" fmla="*/ 74 w 259"/>
                <a:gd name="T97" fmla="*/ 74 h 425"/>
                <a:gd name="T98" fmla="*/ 65 w 259"/>
                <a:gd name="T99" fmla="*/ 68 h 425"/>
                <a:gd name="T100" fmla="*/ 63 w 259"/>
                <a:gd name="T101" fmla="*/ 67 h 425"/>
                <a:gd name="T102" fmla="*/ 61 w 259"/>
                <a:gd name="T103" fmla="*/ 66 h 425"/>
                <a:gd name="T104" fmla="*/ 62 w 259"/>
                <a:gd name="T105" fmla="*/ 66 h 425"/>
                <a:gd name="T106" fmla="*/ 74 w 259"/>
                <a:gd name="T107" fmla="*/ 70 h 425"/>
                <a:gd name="T108" fmla="*/ 85 w 259"/>
                <a:gd name="T109" fmla="*/ 73 h 425"/>
                <a:gd name="T110" fmla="*/ 105 w 259"/>
                <a:gd name="T111" fmla="*/ 73 h 425"/>
                <a:gd name="T112" fmla="*/ 67 w 259"/>
                <a:gd name="T113" fmla="*/ 35 h 425"/>
                <a:gd name="T114" fmla="*/ 67 w 259"/>
                <a:gd name="T115" fmla="*/ 13 h 425"/>
                <a:gd name="T116" fmla="*/ 170 w 259"/>
                <a:gd name="T117" fmla="*/ 141 h 425"/>
                <a:gd name="T118" fmla="*/ 259 w 259"/>
                <a:gd name="T119" fmla="*/ 37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" h="425">
                  <a:moveTo>
                    <a:pt x="259" y="387"/>
                  </a:moveTo>
                  <a:cubicBezTo>
                    <a:pt x="259" y="388"/>
                    <a:pt x="258" y="390"/>
                    <a:pt x="258" y="391"/>
                  </a:cubicBezTo>
                  <a:cubicBezTo>
                    <a:pt x="258" y="395"/>
                    <a:pt x="257" y="399"/>
                    <a:pt x="256" y="402"/>
                  </a:cubicBezTo>
                  <a:cubicBezTo>
                    <a:pt x="253" y="411"/>
                    <a:pt x="250" y="419"/>
                    <a:pt x="246" y="425"/>
                  </a:cubicBezTo>
                  <a:cubicBezTo>
                    <a:pt x="244" y="419"/>
                    <a:pt x="237" y="413"/>
                    <a:pt x="222" y="406"/>
                  </a:cubicBezTo>
                  <a:cubicBezTo>
                    <a:pt x="222" y="406"/>
                    <a:pt x="221" y="406"/>
                    <a:pt x="220" y="406"/>
                  </a:cubicBezTo>
                  <a:cubicBezTo>
                    <a:pt x="216" y="404"/>
                    <a:pt x="212" y="401"/>
                    <a:pt x="206" y="399"/>
                  </a:cubicBezTo>
                  <a:cubicBezTo>
                    <a:pt x="205" y="398"/>
                    <a:pt x="204" y="398"/>
                    <a:pt x="203" y="397"/>
                  </a:cubicBezTo>
                  <a:cubicBezTo>
                    <a:pt x="199" y="395"/>
                    <a:pt x="194" y="393"/>
                    <a:pt x="189" y="390"/>
                  </a:cubicBezTo>
                  <a:cubicBezTo>
                    <a:pt x="188" y="389"/>
                    <a:pt x="187" y="389"/>
                    <a:pt x="186" y="388"/>
                  </a:cubicBezTo>
                  <a:cubicBezTo>
                    <a:pt x="185" y="388"/>
                    <a:pt x="185" y="388"/>
                    <a:pt x="184" y="388"/>
                  </a:cubicBezTo>
                  <a:cubicBezTo>
                    <a:pt x="183" y="387"/>
                    <a:pt x="182" y="386"/>
                    <a:pt x="181" y="386"/>
                  </a:cubicBezTo>
                  <a:cubicBezTo>
                    <a:pt x="165" y="377"/>
                    <a:pt x="146" y="367"/>
                    <a:pt x="126" y="357"/>
                  </a:cubicBezTo>
                  <a:cubicBezTo>
                    <a:pt x="125" y="356"/>
                    <a:pt x="123" y="355"/>
                    <a:pt x="122" y="355"/>
                  </a:cubicBezTo>
                  <a:cubicBezTo>
                    <a:pt x="114" y="350"/>
                    <a:pt x="106" y="346"/>
                    <a:pt x="98" y="342"/>
                  </a:cubicBezTo>
                  <a:cubicBezTo>
                    <a:pt x="96" y="341"/>
                    <a:pt x="95" y="340"/>
                    <a:pt x="94" y="339"/>
                  </a:cubicBezTo>
                  <a:cubicBezTo>
                    <a:pt x="92" y="339"/>
                    <a:pt x="90" y="338"/>
                    <a:pt x="89" y="337"/>
                  </a:cubicBezTo>
                  <a:cubicBezTo>
                    <a:pt x="88" y="336"/>
                    <a:pt x="88" y="336"/>
                    <a:pt x="88" y="336"/>
                  </a:cubicBezTo>
                  <a:cubicBezTo>
                    <a:pt x="84" y="334"/>
                    <a:pt x="80" y="332"/>
                    <a:pt x="77" y="330"/>
                  </a:cubicBezTo>
                  <a:cubicBezTo>
                    <a:pt x="76" y="330"/>
                    <a:pt x="75" y="329"/>
                    <a:pt x="74" y="329"/>
                  </a:cubicBezTo>
                  <a:cubicBezTo>
                    <a:pt x="73" y="328"/>
                    <a:pt x="72" y="328"/>
                    <a:pt x="71" y="327"/>
                  </a:cubicBezTo>
                  <a:cubicBezTo>
                    <a:pt x="70" y="327"/>
                    <a:pt x="69" y="326"/>
                    <a:pt x="68" y="326"/>
                  </a:cubicBezTo>
                  <a:cubicBezTo>
                    <a:pt x="67" y="325"/>
                    <a:pt x="66" y="325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4" y="324"/>
                  </a:cubicBezTo>
                  <a:cubicBezTo>
                    <a:pt x="63" y="323"/>
                    <a:pt x="63" y="323"/>
                    <a:pt x="62" y="323"/>
                  </a:cubicBezTo>
                  <a:cubicBezTo>
                    <a:pt x="62" y="322"/>
                    <a:pt x="61" y="322"/>
                    <a:pt x="60" y="322"/>
                  </a:cubicBezTo>
                  <a:cubicBezTo>
                    <a:pt x="58" y="320"/>
                    <a:pt x="56" y="319"/>
                    <a:pt x="54" y="318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0" y="316"/>
                    <a:pt x="47" y="314"/>
                    <a:pt x="44" y="313"/>
                  </a:cubicBezTo>
                  <a:cubicBezTo>
                    <a:pt x="43" y="312"/>
                    <a:pt x="42" y="311"/>
                    <a:pt x="41" y="311"/>
                  </a:cubicBezTo>
                  <a:cubicBezTo>
                    <a:pt x="34" y="307"/>
                    <a:pt x="28" y="304"/>
                    <a:pt x="23" y="301"/>
                  </a:cubicBezTo>
                  <a:cubicBezTo>
                    <a:pt x="23" y="301"/>
                    <a:pt x="22" y="301"/>
                    <a:pt x="22" y="301"/>
                  </a:cubicBezTo>
                  <a:cubicBezTo>
                    <a:pt x="21" y="300"/>
                    <a:pt x="20" y="300"/>
                    <a:pt x="19" y="299"/>
                  </a:cubicBezTo>
                  <a:cubicBezTo>
                    <a:pt x="18" y="299"/>
                    <a:pt x="17" y="298"/>
                    <a:pt x="16" y="298"/>
                  </a:cubicBezTo>
                  <a:cubicBezTo>
                    <a:pt x="13" y="296"/>
                    <a:pt x="11" y="294"/>
                    <a:pt x="8" y="293"/>
                  </a:cubicBezTo>
                  <a:cubicBezTo>
                    <a:pt x="8" y="293"/>
                    <a:pt x="7" y="293"/>
                    <a:pt x="7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5" y="292"/>
                    <a:pt x="5" y="291"/>
                  </a:cubicBezTo>
                  <a:cubicBezTo>
                    <a:pt x="4" y="291"/>
                    <a:pt x="4" y="291"/>
                    <a:pt x="3" y="291"/>
                  </a:cubicBezTo>
                  <a:cubicBezTo>
                    <a:pt x="3" y="290"/>
                    <a:pt x="2" y="290"/>
                    <a:pt x="2" y="290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" y="289"/>
                    <a:pt x="0" y="289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" y="289"/>
                    <a:pt x="2" y="290"/>
                    <a:pt x="3" y="290"/>
                  </a:cubicBezTo>
                  <a:cubicBezTo>
                    <a:pt x="6" y="291"/>
                    <a:pt x="9" y="293"/>
                    <a:pt x="13" y="295"/>
                  </a:cubicBezTo>
                  <a:cubicBezTo>
                    <a:pt x="15" y="295"/>
                    <a:pt x="16" y="296"/>
                    <a:pt x="17" y="297"/>
                  </a:cubicBezTo>
                  <a:cubicBezTo>
                    <a:pt x="19" y="297"/>
                    <a:pt x="20" y="298"/>
                    <a:pt x="22" y="298"/>
                  </a:cubicBezTo>
                  <a:cubicBezTo>
                    <a:pt x="22" y="298"/>
                    <a:pt x="22" y="298"/>
                    <a:pt x="22" y="298"/>
                  </a:cubicBezTo>
                  <a:cubicBezTo>
                    <a:pt x="27" y="301"/>
                    <a:pt x="33" y="303"/>
                    <a:pt x="39" y="306"/>
                  </a:cubicBezTo>
                  <a:cubicBezTo>
                    <a:pt x="40" y="307"/>
                    <a:pt x="41" y="307"/>
                    <a:pt x="42" y="307"/>
                  </a:cubicBezTo>
                  <a:cubicBezTo>
                    <a:pt x="43" y="308"/>
                    <a:pt x="44" y="308"/>
                    <a:pt x="45" y="309"/>
                  </a:cubicBezTo>
                  <a:cubicBezTo>
                    <a:pt x="46" y="309"/>
                    <a:pt x="47" y="309"/>
                    <a:pt x="48" y="310"/>
                  </a:cubicBezTo>
                  <a:cubicBezTo>
                    <a:pt x="51" y="311"/>
                    <a:pt x="53" y="312"/>
                    <a:pt x="56" y="313"/>
                  </a:cubicBezTo>
                  <a:cubicBezTo>
                    <a:pt x="59" y="315"/>
                    <a:pt x="62" y="316"/>
                    <a:pt x="65" y="317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66" y="318"/>
                    <a:pt x="67" y="318"/>
                    <a:pt x="68" y="319"/>
                  </a:cubicBezTo>
                  <a:cubicBezTo>
                    <a:pt x="69" y="319"/>
                    <a:pt x="70" y="319"/>
                    <a:pt x="70" y="319"/>
                  </a:cubicBezTo>
                  <a:cubicBezTo>
                    <a:pt x="73" y="320"/>
                    <a:pt x="75" y="321"/>
                    <a:pt x="77" y="322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9" y="323"/>
                    <a:pt x="79" y="323"/>
                    <a:pt x="80" y="323"/>
                  </a:cubicBezTo>
                  <a:cubicBezTo>
                    <a:pt x="81" y="324"/>
                    <a:pt x="82" y="324"/>
                    <a:pt x="83" y="325"/>
                  </a:cubicBezTo>
                  <a:cubicBezTo>
                    <a:pt x="84" y="325"/>
                    <a:pt x="86" y="326"/>
                    <a:pt x="87" y="326"/>
                  </a:cubicBezTo>
                  <a:cubicBezTo>
                    <a:pt x="89" y="327"/>
                    <a:pt x="91" y="328"/>
                    <a:pt x="92" y="328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3" y="329"/>
                    <a:pt x="93" y="329"/>
                    <a:pt x="94" y="329"/>
                  </a:cubicBezTo>
                  <a:cubicBezTo>
                    <a:pt x="95" y="329"/>
                    <a:pt x="96" y="330"/>
                    <a:pt x="97" y="330"/>
                  </a:cubicBezTo>
                  <a:cubicBezTo>
                    <a:pt x="99" y="331"/>
                    <a:pt x="102" y="332"/>
                    <a:pt x="105" y="333"/>
                  </a:cubicBezTo>
                  <a:cubicBezTo>
                    <a:pt x="113" y="336"/>
                    <a:pt x="120" y="339"/>
                    <a:pt x="126" y="341"/>
                  </a:cubicBezTo>
                  <a:cubicBezTo>
                    <a:pt x="127" y="341"/>
                    <a:pt x="127" y="341"/>
                    <a:pt x="128" y="341"/>
                  </a:cubicBezTo>
                  <a:cubicBezTo>
                    <a:pt x="129" y="342"/>
                    <a:pt x="130" y="342"/>
                    <a:pt x="130" y="342"/>
                  </a:cubicBezTo>
                  <a:cubicBezTo>
                    <a:pt x="131" y="343"/>
                    <a:pt x="132" y="343"/>
                    <a:pt x="133" y="343"/>
                  </a:cubicBezTo>
                  <a:cubicBezTo>
                    <a:pt x="133" y="343"/>
                    <a:pt x="134" y="343"/>
                    <a:pt x="135" y="344"/>
                  </a:cubicBezTo>
                  <a:cubicBezTo>
                    <a:pt x="135" y="344"/>
                    <a:pt x="136" y="344"/>
                    <a:pt x="137" y="344"/>
                  </a:cubicBezTo>
                  <a:cubicBezTo>
                    <a:pt x="139" y="345"/>
                    <a:pt x="142" y="345"/>
                    <a:pt x="144" y="346"/>
                  </a:cubicBezTo>
                  <a:cubicBezTo>
                    <a:pt x="145" y="346"/>
                    <a:pt x="145" y="346"/>
                    <a:pt x="146" y="346"/>
                  </a:cubicBezTo>
                  <a:cubicBezTo>
                    <a:pt x="150" y="346"/>
                    <a:pt x="152" y="345"/>
                    <a:pt x="150" y="343"/>
                  </a:cubicBezTo>
                  <a:cubicBezTo>
                    <a:pt x="147" y="336"/>
                    <a:pt x="126" y="324"/>
                    <a:pt x="101" y="312"/>
                  </a:cubicBezTo>
                  <a:cubicBezTo>
                    <a:pt x="96" y="309"/>
                    <a:pt x="91" y="307"/>
                    <a:pt x="86" y="305"/>
                  </a:cubicBezTo>
                  <a:cubicBezTo>
                    <a:pt x="84" y="303"/>
                    <a:pt x="81" y="302"/>
                    <a:pt x="78" y="301"/>
                  </a:cubicBezTo>
                  <a:cubicBezTo>
                    <a:pt x="81" y="302"/>
                    <a:pt x="84" y="303"/>
                    <a:pt x="86" y="304"/>
                  </a:cubicBezTo>
                  <a:cubicBezTo>
                    <a:pt x="92" y="306"/>
                    <a:pt x="97" y="308"/>
                    <a:pt x="102" y="310"/>
                  </a:cubicBezTo>
                  <a:cubicBezTo>
                    <a:pt x="113" y="315"/>
                    <a:pt x="123" y="319"/>
                    <a:pt x="133" y="323"/>
                  </a:cubicBezTo>
                  <a:cubicBezTo>
                    <a:pt x="156" y="331"/>
                    <a:pt x="175" y="338"/>
                    <a:pt x="187" y="341"/>
                  </a:cubicBezTo>
                  <a:cubicBezTo>
                    <a:pt x="188" y="341"/>
                    <a:pt x="188" y="341"/>
                    <a:pt x="189" y="341"/>
                  </a:cubicBezTo>
                  <a:cubicBezTo>
                    <a:pt x="196" y="343"/>
                    <a:pt x="200" y="343"/>
                    <a:pt x="199" y="341"/>
                  </a:cubicBezTo>
                  <a:cubicBezTo>
                    <a:pt x="199" y="339"/>
                    <a:pt x="194" y="334"/>
                    <a:pt x="186" y="329"/>
                  </a:cubicBezTo>
                  <a:cubicBezTo>
                    <a:pt x="170" y="318"/>
                    <a:pt x="142" y="303"/>
                    <a:pt x="113" y="288"/>
                  </a:cubicBezTo>
                  <a:cubicBezTo>
                    <a:pt x="109" y="286"/>
                    <a:pt x="104" y="283"/>
                    <a:pt x="99" y="281"/>
                  </a:cubicBezTo>
                  <a:cubicBezTo>
                    <a:pt x="96" y="279"/>
                    <a:pt x="93" y="278"/>
                    <a:pt x="91" y="276"/>
                  </a:cubicBezTo>
                  <a:cubicBezTo>
                    <a:pt x="90" y="276"/>
                    <a:pt x="88" y="275"/>
                    <a:pt x="87" y="275"/>
                  </a:cubicBezTo>
                  <a:cubicBezTo>
                    <a:pt x="85" y="273"/>
                    <a:pt x="82" y="272"/>
                    <a:pt x="79" y="270"/>
                  </a:cubicBezTo>
                  <a:cubicBezTo>
                    <a:pt x="46" y="254"/>
                    <a:pt x="17" y="240"/>
                    <a:pt x="10" y="236"/>
                  </a:cubicBezTo>
                  <a:cubicBezTo>
                    <a:pt x="9" y="236"/>
                    <a:pt x="9" y="236"/>
                    <a:pt x="8" y="236"/>
                  </a:cubicBezTo>
                  <a:cubicBezTo>
                    <a:pt x="12" y="237"/>
                    <a:pt x="44" y="249"/>
                    <a:pt x="79" y="262"/>
                  </a:cubicBezTo>
                  <a:cubicBezTo>
                    <a:pt x="81" y="262"/>
                    <a:pt x="82" y="262"/>
                    <a:pt x="83" y="263"/>
                  </a:cubicBezTo>
                  <a:cubicBezTo>
                    <a:pt x="86" y="264"/>
                    <a:pt x="89" y="265"/>
                    <a:pt x="92" y="266"/>
                  </a:cubicBezTo>
                  <a:cubicBezTo>
                    <a:pt x="93" y="267"/>
                    <a:pt x="94" y="267"/>
                    <a:pt x="96" y="267"/>
                  </a:cubicBezTo>
                  <a:cubicBezTo>
                    <a:pt x="97" y="268"/>
                    <a:pt x="98" y="268"/>
                    <a:pt x="99" y="269"/>
                  </a:cubicBezTo>
                  <a:cubicBezTo>
                    <a:pt x="101" y="269"/>
                    <a:pt x="103" y="270"/>
                    <a:pt x="105" y="271"/>
                  </a:cubicBezTo>
                  <a:cubicBezTo>
                    <a:pt x="110" y="272"/>
                    <a:pt x="115" y="274"/>
                    <a:pt x="120" y="276"/>
                  </a:cubicBezTo>
                  <a:cubicBezTo>
                    <a:pt x="127" y="278"/>
                    <a:pt x="135" y="280"/>
                    <a:pt x="141" y="282"/>
                  </a:cubicBezTo>
                  <a:cubicBezTo>
                    <a:pt x="161" y="288"/>
                    <a:pt x="175" y="291"/>
                    <a:pt x="172" y="287"/>
                  </a:cubicBezTo>
                  <a:cubicBezTo>
                    <a:pt x="170" y="282"/>
                    <a:pt x="152" y="270"/>
                    <a:pt x="129" y="256"/>
                  </a:cubicBezTo>
                  <a:cubicBezTo>
                    <a:pt x="126" y="253"/>
                    <a:pt x="122" y="251"/>
                    <a:pt x="118" y="248"/>
                  </a:cubicBezTo>
                  <a:cubicBezTo>
                    <a:pt x="115" y="247"/>
                    <a:pt x="112" y="245"/>
                    <a:pt x="109" y="243"/>
                  </a:cubicBezTo>
                  <a:cubicBezTo>
                    <a:pt x="108" y="243"/>
                    <a:pt x="107" y="242"/>
                    <a:pt x="106" y="241"/>
                  </a:cubicBezTo>
                  <a:cubicBezTo>
                    <a:pt x="104" y="240"/>
                    <a:pt x="101" y="238"/>
                    <a:pt x="98" y="236"/>
                  </a:cubicBezTo>
                  <a:cubicBezTo>
                    <a:pt x="69" y="219"/>
                    <a:pt x="41" y="203"/>
                    <a:pt x="36" y="201"/>
                  </a:cubicBezTo>
                  <a:cubicBezTo>
                    <a:pt x="41" y="203"/>
                    <a:pt x="71" y="218"/>
                    <a:pt x="101" y="232"/>
                  </a:cubicBezTo>
                  <a:cubicBezTo>
                    <a:pt x="104" y="233"/>
                    <a:pt x="107" y="234"/>
                    <a:pt x="110" y="236"/>
                  </a:cubicBezTo>
                  <a:cubicBezTo>
                    <a:pt x="111" y="236"/>
                    <a:pt x="112" y="237"/>
                    <a:pt x="113" y="237"/>
                  </a:cubicBezTo>
                  <a:cubicBezTo>
                    <a:pt x="116" y="238"/>
                    <a:pt x="119" y="240"/>
                    <a:pt x="122" y="241"/>
                  </a:cubicBezTo>
                  <a:cubicBezTo>
                    <a:pt x="126" y="243"/>
                    <a:pt x="130" y="244"/>
                    <a:pt x="134" y="246"/>
                  </a:cubicBezTo>
                  <a:cubicBezTo>
                    <a:pt x="156" y="254"/>
                    <a:pt x="172" y="259"/>
                    <a:pt x="173" y="253"/>
                  </a:cubicBezTo>
                  <a:cubicBezTo>
                    <a:pt x="174" y="246"/>
                    <a:pt x="161" y="235"/>
                    <a:pt x="145" y="223"/>
                  </a:cubicBezTo>
                  <a:cubicBezTo>
                    <a:pt x="142" y="222"/>
                    <a:pt x="139" y="220"/>
                    <a:pt x="136" y="218"/>
                  </a:cubicBezTo>
                  <a:cubicBezTo>
                    <a:pt x="133" y="216"/>
                    <a:pt x="131" y="214"/>
                    <a:pt x="128" y="212"/>
                  </a:cubicBezTo>
                  <a:cubicBezTo>
                    <a:pt x="127" y="212"/>
                    <a:pt x="126" y="211"/>
                    <a:pt x="125" y="211"/>
                  </a:cubicBezTo>
                  <a:cubicBezTo>
                    <a:pt x="122" y="209"/>
                    <a:pt x="119" y="207"/>
                    <a:pt x="117" y="205"/>
                  </a:cubicBezTo>
                  <a:cubicBezTo>
                    <a:pt x="98" y="194"/>
                    <a:pt x="81" y="185"/>
                    <a:pt x="78" y="183"/>
                  </a:cubicBezTo>
                  <a:cubicBezTo>
                    <a:pt x="81" y="184"/>
                    <a:pt x="101" y="193"/>
                    <a:pt x="121" y="199"/>
                  </a:cubicBezTo>
                  <a:cubicBezTo>
                    <a:pt x="124" y="200"/>
                    <a:pt x="127" y="201"/>
                    <a:pt x="130" y="202"/>
                  </a:cubicBezTo>
                  <a:cubicBezTo>
                    <a:pt x="131" y="203"/>
                    <a:pt x="133" y="203"/>
                    <a:pt x="134" y="203"/>
                  </a:cubicBezTo>
                  <a:cubicBezTo>
                    <a:pt x="137" y="204"/>
                    <a:pt x="141" y="205"/>
                    <a:pt x="144" y="206"/>
                  </a:cubicBezTo>
                  <a:cubicBezTo>
                    <a:pt x="147" y="206"/>
                    <a:pt x="150" y="207"/>
                    <a:pt x="152" y="207"/>
                  </a:cubicBezTo>
                  <a:cubicBezTo>
                    <a:pt x="157" y="207"/>
                    <a:pt x="160" y="206"/>
                    <a:pt x="160" y="203"/>
                  </a:cubicBezTo>
                  <a:cubicBezTo>
                    <a:pt x="160" y="201"/>
                    <a:pt x="159" y="199"/>
                    <a:pt x="157" y="196"/>
                  </a:cubicBezTo>
                  <a:cubicBezTo>
                    <a:pt x="156" y="195"/>
                    <a:pt x="154" y="194"/>
                    <a:pt x="152" y="192"/>
                  </a:cubicBezTo>
                  <a:cubicBezTo>
                    <a:pt x="150" y="190"/>
                    <a:pt x="147" y="188"/>
                    <a:pt x="144" y="186"/>
                  </a:cubicBezTo>
                  <a:cubicBezTo>
                    <a:pt x="144" y="185"/>
                    <a:pt x="143" y="185"/>
                    <a:pt x="142" y="184"/>
                  </a:cubicBezTo>
                  <a:cubicBezTo>
                    <a:pt x="139" y="182"/>
                    <a:pt x="136" y="181"/>
                    <a:pt x="133" y="179"/>
                  </a:cubicBezTo>
                  <a:cubicBezTo>
                    <a:pt x="106" y="161"/>
                    <a:pt x="67" y="142"/>
                    <a:pt x="60" y="139"/>
                  </a:cubicBezTo>
                  <a:cubicBezTo>
                    <a:pt x="67" y="142"/>
                    <a:pt x="115" y="163"/>
                    <a:pt x="140" y="169"/>
                  </a:cubicBezTo>
                  <a:cubicBezTo>
                    <a:pt x="144" y="170"/>
                    <a:pt x="148" y="171"/>
                    <a:pt x="150" y="171"/>
                  </a:cubicBezTo>
                  <a:cubicBezTo>
                    <a:pt x="153" y="170"/>
                    <a:pt x="154" y="170"/>
                    <a:pt x="154" y="168"/>
                  </a:cubicBezTo>
                  <a:cubicBezTo>
                    <a:pt x="155" y="168"/>
                    <a:pt x="154" y="167"/>
                    <a:pt x="154" y="166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4"/>
                    <a:pt x="151" y="162"/>
                    <a:pt x="148" y="160"/>
                  </a:cubicBezTo>
                  <a:cubicBezTo>
                    <a:pt x="148" y="159"/>
                    <a:pt x="147" y="159"/>
                    <a:pt x="147" y="158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5" y="157"/>
                    <a:pt x="142" y="155"/>
                    <a:pt x="140" y="153"/>
                  </a:cubicBezTo>
                  <a:cubicBezTo>
                    <a:pt x="139" y="152"/>
                    <a:pt x="139" y="152"/>
                    <a:pt x="138" y="151"/>
                  </a:cubicBezTo>
                  <a:cubicBezTo>
                    <a:pt x="134" y="148"/>
                    <a:pt x="129" y="145"/>
                    <a:pt x="124" y="141"/>
                  </a:cubicBezTo>
                  <a:cubicBezTo>
                    <a:pt x="123" y="141"/>
                    <a:pt x="123" y="140"/>
                    <a:pt x="122" y="140"/>
                  </a:cubicBezTo>
                  <a:cubicBezTo>
                    <a:pt x="121" y="139"/>
                    <a:pt x="121" y="139"/>
                    <a:pt x="120" y="138"/>
                  </a:cubicBezTo>
                  <a:cubicBezTo>
                    <a:pt x="119" y="138"/>
                    <a:pt x="118" y="137"/>
                    <a:pt x="118" y="137"/>
                  </a:cubicBezTo>
                  <a:cubicBezTo>
                    <a:pt x="116" y="136"/>
                    <a:pt x="114" y="135"/>
                    <a:pt x="112" y="133"/>
                  </a:cubicBezTo>
                  <a:cubicBezTo>
                    <a:pt x="111" y="133"/>
                    <a:pt x="110" y="132"/>
                    <a:pt x="109" y="131"/>
                  </a:cubicBezTo>
                  <a:cubicBezTo>
                    <a:pt x="106" y="129"/>
                    <a:pt x="103" y="127"/>
                    <a:pt x="100" y="125"/>
                  </a:cubicBezTo>
                  <a:cubicBezTo>
                    <a:pt x="94" y="122"/>
                    <a:pt x="88" y="118"/>
                    <a:pt x="82" y="115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78" y="112"/>
                    <a:pt x="75" y="111"/>
                    <a:pt x="73" y="109"/>
                  </a:cubicBezTo>
                  <a:cubicBezTo>
                    <a:pt x="70" y="107"/>
                    <a:pt x="67" y="105"/>
                    <a:pt x="65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3" y="103"/>
                    <a:pt x="61" y="102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1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1" y="101"/>
                    <a:pt x="66" y="104"/>
                    <a:pt x="73" y="106"/>
                  </a:cubicBezTo>
                  <a:cubicBezTo>
                    <a:pt x="74" y="107"/>
                    <a:pt x="74" y="107"/>
                    <a:pt x="75" y="107"/>
                  </a:cubicBezTo>
                  <a:cubicBezTo>
                    <a:pt x="76" y="107"/>
                    <a:pt x="77" y="108"/>
                    <a:pt x="78" y="108"/>
                  </a:cubicBezTo>
                  <a:cubicBezTo>
                    <a:pt x="78" y="108"/>
                    <a:pt x="79" y="109"/>
                    <a:pt x="80" y="109"/>
                  </a:cubicBezTo>
                  <a:cubicBezTo>
                    <a:pt x="81" y="110"/>
                    <a:pt x="82" y="110"/>
                    <a:pt x="84" y="110"/>
                  </a:cubicBezTo>
                  <a:cubicBezTo>
                    <a:pt x="84" y="111"/>
                    <a:pt x="85" y="111"/>
                    <a:pt x="85" y="111"/>
                  </a:cubicBezTo>
                  <a:cubicBezTo>
                    <a:pt x="88" y="112"/>
                    <a:pt x="91" y="113"/>
                    <a:pt x="94" y="114"/>
                  </a:cubicBezTo>
                  <a:cubicBezTo>
                    <a:pt x="95" y="114"/>
                    <a:pt x="95" y="115"/>
                    <a:pt x="96" y="115"/>
                  </a:cubicBezTo>
                  <a:cubicBezTo>
                    <a:pt x="102" y="117"/>
                    <a:pt x="107" y="118"/>
                    <a:pt x="112" y="119"/>
                  </a:cubicBezTo>
                  <a:cubicBezTo>
                    <a:pt x="113" y="120"/>
                    <a:pt x="113" y="120"/>
                    <a:pt x="114" y="120"/>
                  </a:cubicBezTo>
                  <a:cubicBezTo>
                    <a:pt x="120" y="121"/>
                    <a:pt x="124" y="121"/>
                    <a:pt x="126" y="119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27" y="117"/>
                    <a:pt x="127" y="116"/>
                    <a:pt x="127" y="116"/>
                  </a:cubicBezTo>
                  <a:cubicBezTo>
                    <a:pt x="127" y="115"/>
                    <a:pt x="126" y="114"/>
                    <a:pt x="126" y="113"/>
                  </a:cubicBezTo>
                  <a:cubicBezTo>
                    <a:pt x="125" y="112"/>
                    <a:pt x="124" y="110"/>
                    <a:pt x="123" y="109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18" y="103"/>
                    <a:pt x="111" y="97"/>
                    <a:pt x="103" y="92"/>
                  </a:cubicBezTo>
                  <a:cubicBezTo>
                    <a:pt x="102" y="91"/>
                    <a:pt x="102" y="91"/>
                    <a:pt x="101" y="91"/>
                  </a:cubicBezTo>
                  <a:cubicBezTo>
                    <a:pt x="100" y="90"/>
                    <a:pt x="99" y="89"/>
                    <a:pt x="98" y="88"/>
                  </a:cubicBezTo>
                  <a:cubicBezTo>
                    <a:pt x="98" y="88"/>
                    <a:pt x="97" y="88"/>
                    <a:pt x="96" y="87"/>
                  </a:cubicBezTo>
                  <a:cubicBezTo>
                    <a:pt x="96" y="87"/>
                    <a:pt x="95" y="86"/>
                    <a:pt x="95" y="86"/>
                  </a:cubicBezTo>
                  <a:cubicBezTo>
                    <a:pt x="94" y="86"/>
                    <a:pt x="94" y="85"/>
                    <a:pt x="93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4"/>
                    <a:pt x="90" y="83"/>
                    <a:pt x="89" y="82"/>
                  </a:cubicBezTo>
                  <a:cubicBezTo>
                    <a:pt x="87" y="81"/>
                    <a:pt x="86" y="81"/>
                    <a:pt x="85" y="80"/>
                  </a:cubicBezTo>
                  <a:cubicBezTo>
                    <a:pt x="84" y="80"/>
                    <a:pt x="84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0" y="77"/>
                    <a:pt x="77" y="75"/>
                    <a:pt x="74" y="74"/>
                  </a:cubicBezTo>
                  <a:cubicBezTo>
                    <a:pt x="74" y="73"/>
                    <a:pt x="74" y="73"/>
                    <a:pt x="73" y="73"/>
                  </a:cubicBezTo>
                  <a:cubicBezTo>
                    <a:pt x="71" y="72"/>
                    <a:pt x="70" y="71"/>
                    <a:pt x="68" y="70"/>
                  </a:cubicBezTo>
                  <a:cubicBezTo>
                    <a:pt x="68" y="70"/>
                    <a:pt x="67" y="69"/>
                    <a:pt x="67" y="69"/>
                  </a:cubicBezTo>
                  <a:cubicBezTo>
                    <a:pt x="66" y="69"/>
                    <a:pt x="66" y="69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2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60" y="65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6"/>
                    <a:pt x="61" y="66"/>
                    <a:pt x="61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3" y="66"/>
                    <a:pt x="63" y="66"/>
                    <a:pt x="64" y="67"/>
                  </a:cubicBezTo>
                  <a:cubicBezTo>
                    <a:pt x="64" y="67"/>
                    <a:pt x="65" y="67"/>
                    <a:pt x="66" y="67"/>
                  </a:cubicBezTo>
                  <a:cubicBezTo>
                    <a:pt x="66" y="67"/>
                    <a:pt x="67" y="68"/>
                    <a:pt x="68" y="68"/>
                  </a:cubicBezTo>
                  <a:cubicBezTo>
                    <a:pt x="70" y="68"/>
                    <a:pt x="72" y="69"/>
                    <a:pt x="74" y="70"/>
                  </a:cubicBezTo>
                  <a:cubicBezTo>
                    <a:pt x="76" y="70"/>
                    <a:pt x="78" y="71"/>
                    <a:pt x="80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2" y="72"/>
                    <a:pt x="82" y="72"/>
                  </a:cubicBezTo>
                  <a:cubicBezTo>
                    <a:pt x="83" y="72"/>
                    <a:pt x="84" y="72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6" y="73"/>
                    <a:pt x="87" y="73"/>
                    <a:pt x="88" y="73"/>
                  </a:cubicBezTo>
                  <a:cubicBezTo>
                    <a:pt x="95" y="75"/>
                    <a:pt x="102" y="75"/>
                    <a:pt x="105" y="74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6" y="72"/>
                    <a:pt x="106" y="71"/>
                    <a:pt x="105" y="68"/>
                  </a:cubicBezTo>
                  <a:cubicBezTo>
                    <a:pt x="100" y="58"/>
                    <a:pt x="83" y="46"/>
                    <a:pt x="74" y="39"/>
                  </a:cubicBezTo>
                  <a:cubicBezTo>
                    <a:pt x="70" y="37"/>
                    <a:pt x="67" y="35"/>
                    <a:pt x="67" y="35"/>
                  </a:cubicBezTo>
                  <a:cubicBezTo>
                    <a:pt x="67" y="35"/>
                    <a:pt x="70" y="36"/>
                    <a:pt x="74" y="37"/>
                  </a:cubicBezTo>
                  <a:cubicBezTo>
                    <a:pt x="86" y="42"/>
                    <a:pt x="110" y="50"/>
                    <a:pt x="102" y="40"/>
                  </a:cubicBezTo>
                  <a:cubicBezTo>
                    <a:pt x="96" y="32"/>
                    <a:pt x="82" y="22"/>
                    <a:pt x="71" y="16"/>
                  </a:cubicBezTo>
                  <a:cubicBezTo>
                    <a:pt x="70" y="15"/>
                    <a:pt x="69" y="14"/>
                    <a:pt x="67" y="13"/>
                  </a:cubicBezTo>
                  <a:cubicBezTo>
                    <a:pt x="68" y="12"/>
                    <a:pt x="69" y="12"/>
                    <a:pt x="70" y="11"/>
                  </a:cubicBezTo>
                  <a:cubicBezTo>
                    <a:pt x="77" y="4"/>
                    <a:pt x="82" y="0"/>
                    <a:pt x="82" y="0"/>
                  </a:cubicBezTo>
                  <a:cubicBezTo>
                    <a:pt x="82" y="0"/>
                    <a:pt x="121" y="52"/>
                    <a:pt x="165" y="132"/>
                  </a:cubicBezTo>
                  <a:cubicBezTo>
                    <a:pt x="166" y="135"/>
                    <a:pt x="168" y="138"/>
                    <a:pt x="170" y="141"/>
                  </a:cubicBezTo>
                  <a:cubicBezTo>
                    <a:pt x="171" y="142"/>
                    <a:pt x="171" y="143"/>
                    <a:pt x="172" y="145"/>
                  </a:cubicBezTo>
                  <a:cubicBezTo>
                    <a:pt x="173" y="148"/>
                    <a:pt x="175" y="151"/>
                    <a:pt x="177" y="154"/>
                  </a:cubicBezTo>
                  <a:cubicBezTo>
                    <a:pt x="207" y="211"/>
                    <a:pt x="236" y="279"/>
                    <a:pt x="255" y="351"/>
                  </a:cubicBezTo>
                  <a:cubicBezTo>
                    <a:pt x="258" y="358"/>
                    <a:pt x="259" y="366"/>
                    <a:pt x="259" y="373"/>
                  </a:cubicBezTo>
                  <a:cubicBezTo>
                    <a:pt x="259" y="378"/>
                    <a:pt x="259" y="382"/>
                    <a:pt x="259" y="387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9884721" y="3135313"/>
              <a:ext cx="590550" cy="203200"/>
            </a:xfrm>
            <a:custGeom>
              <a:avLst/>
              <a:gdLst>
                <a:gd name="T0" fmla="*/ 207 w 207"/>
                <a:gd name="T1" fmla="*/ 71 h 71"/>
                <a:gd name="T2" fmla="*/ 1 w 207"/>
                <a:gd name="T3" fmla="*/ 55 h 71"/>
                <a:gd name="T4" fmla="*/ 26 w 207"/>
                <a:gd name="T5" fmla="*/ 23 h 71"/>
                <a:gd name="T6" fmla="*/ 55 w 207"/>
                <a:gd name="T7" fmla="*/ 5 h 71"/>
                <a:gd name="T8" fmla="*/ 58 w 207"/>
                <a:gd name="T9" fmla="*/ 5 h 71"/>
                <a:gd name="T10" fmla="*/ 61 w 207"/>
                <a:gd name="T11" fmla="*/ 6 h 71"/>
                <a:gd name="T12" fmla="*/ 70 w 207"/>
                <a:gd name="T13" fmla="*/ 8 h 71"/>
                <a:gd name="T14" fmla="*/ 77 w 207"/>
                <a:gd name="T15" fmla="*/ 10 h 71"/>
                <a:gd name="T16" fmla="*/ 81 w 207"/>
                <a:gd name="T17" fmla="*/ 11 h 71"/>
                <a:gd name="T18" fmla="*/ 92 w 207"/>
                <a:gd name="T19" fmla="*/ 15 h 71"/>
                <a:gd name="T20" fmla="*/ 99 w 207"/>
                <a:gd name="T21" fmla="*/ 18 h 71"/>
                <a:gd name="T22" fmla="*/ 117 w 207"/>
                <a:gd name="T23" fmla="*/ 25 h 71"/>
                <a:gd name="T24" fmla="*/ 120 w 207"/>
                <a:gd name="T25" fmla="*/ 26 h 71"/>
                <a:gd name="T26" fmla="*/ 127 w 207"/>
                <a:gd name="T27" fmla="*/ 29 h 71"/>
                <a:gd name="T28" fmla="*/ 135 w 207"/>
                <a:gd name="T29" fmla="*/ 33 h 71"/>
                <a:gd name="T30" fmla="*/ 157 w 207"/>
                <a:gd name="T31" fmla="*/ 43 h 71"/>
                <a:gd name="T32" fmla="*/ 163 w 207"/>
                <a:gd name="T33" fmla="*/ 46 h 71"/>
                <a:gd name="T34" fmla="*/ 207 w 207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" h="71">
                  <a:moveTo>
                    <a:pt x="207" y="71"/>
                  </a:moveTo>
                  <a:cubicBezTo>
                    <a:pt x="71" y="58"/>
                    <a:pt x="32" y="65"/>
                    <a:pt x="1" y="55"/>
                  </a:cubicBezTo>
                  <a:cubicBezTo>
                    <a:pt x="0" y="46"/>
                    <a:pt x="1" y="26"/>
                    <a:pt x="26" y="23"/>
                  </a:cubicBezTo>
                  <a:cubicBezTo>
                    <a:pt x="26" y="23"/>
                    <a:pt x="28" y="0"/>
                    <a:pt x="55" y="5"/>
                  </a:cubicBezTo>
                  <a:cubicBezTo>
                    <a:pt x="56" y="5"/>
                    <a:pt x="57" y="5"/>
                    <a:pt x="58" y="5"/>
                  </a:cubicBezTo>
                  <a:cubicBezTo>
                    <a:pt x="59" y="5"/>
                    <a:pt x="60" y="5"/>
                    <a:pt x="61" y="6"/>
                  </a:cubicBezTo>
                  <a:cubicBezTo>
                    <a:pt x="64" y="6"/>
                    <a:pt x="67" y="7"/>
                    <a:pt x="70" y="8"/>
                  </a:cubicBezTo>
                  <a:cubicBezTo>
                    <a:pt x="72" y="9"/>
                    <a:pt x="74" y="9"/>
                    <a:pt x="77" y="10"/>
                  </a:cubicBezTo>
                  <a:cubicBezTo>
                    <a:pt x="78" y="10"/>
                    <a:pt x="80" y="11"/>
                    <a:pt x="81" y="11"/>
                  </a:cubicBezTo>
                  <a:cubicBezTo>
                    <a:pt x="85" y="12"/>
                    <a:pt x="88" y="14"/>
                    <a:pt x="92" y="15"/>
                  </a:cubicBezTo>
                  <a:cubicBezTo>
                    <a:pt x="94" y="16"/>
                    <a:pt x="97" y="17"/>
                    <a:pt x="99" y="18"/>
                  </a:cubicBezTo>
                  <a:cubicBezTo>
                    <a:pt x="105" y="20"/>
                    <a:pt x="110" y="22"/>
                    <a:pt x="117" y="25"/>
                  </a:cubicBezTo>
                  <a:cubicBezTo>
                    <a:pt x="118" y="25"/>
                    <a:pt x="119" y="26"/>
                    <a:pt x="120" y="26"/>
                  </a:cubicBezTo>
                  <a:cubicBezTo>
                    <a:pt x="122" y="27"/>
                    <a:pt x="125" y="28"/>
                    <a:pt x="127" y="29"/>
                  </a:cubicBezTo>
                  <a:cubicBezTo>
                    <a:pt x="130" y="31"/>
                    <a:pt x="133" y="32"/>
                    <a:pt x="135" y="33"/>
                  </a:cubicBezTo>
                  <a:cubicBezTo>
                    <a:pt x="142" y="36"/>
                    <a:pt x="149" y="40"/>
                    <a:pt x="157" y="43"/>
                  </a:cubicBezTo>
                  <a:cubicBezTo>
                    <a:pt x="159" y="44"/>
                    <a:pt x="161" y="45"/>
                    <a:pt x="163" y="46"/>
                  </a:cubicBezTo>
                  <a:cubicBezTo>
                    <a:pt x="176" y="54"/>
                    <a:pt x="191" y="62"/>
                    <a:pt x="207" y="71"/>
                  </a:cubicBezTo>
                </a:path>
              </a:pathLst>
            </a:custGeom>
            <a:solidFill>
              <a:srgbClr val="426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10116496" y="2376488"/>
              <a:ext cx="458788" cy="963613"/>
            </a:xfrm>
            <a:custGeom>
              <a:avLst/>
              <a:gdLst>
                <a:gd name="T0" fmla="*/ 125 w 161"/>
                <a:gd name="T1" fmla="*/ 332 h 337"/>
                <a:gd name="T2" fmla="*/ 130 w 161"/>
                <a:gd name="T3" fmla="*/ 337 h 337"/>
                <a:gd name="T4" fmla="*/ 126 w 161"/>
                <a:gd name="T5" fmla="*/ 336 h 337"/>
                <a:gd name="T6" fmla="*/ 82 w 161"/>
                <a:gd name="T7" fmla="*/ 311 h 337"/>
                <a:gd name="T8" fmla="*/ 76 w 161"/>
                <a:gd name="T9" fmla="*/ 308 h 337"/>
                <a:gd name="T10" fmla="*/ 54 w 161"/>
                <a:gd name="T11" fmla="*/ 298 h 337"/>
                <a:gd name="T12" fmla="*/ 46 w 161"/>
                <a:gd name="T13" fmla="*/ 294 h 337"/>
                <a:gd name="T14" fmla="*/ 39 w 161"/>
                <a:gd name="T15" fmla="*/ 291 h 337"/>
                <a:gd name="T16" fmla="*/ 36 w 161"/>
                <a:gd name="T17" fmla="*/ 290 h 337"/>
                <a:gd name="T18" fmla="*/ 18 w 161"/>
                <a:gd name="T19" fmla="*/ 283 h 337"/>
                <a:gd name="T20" fmla="*/ 11 w 161"/>
                <a:gd name="T21" fmla="*/ 280 h 337"/>
                <a:gd name="T22" fmla="*/ 0 w 161"/>
                <a:gd name="T23" fmla="*/ 276 h 337"/>
                <a:gd name="T24" fmla="*/ 161 w 161"/>
                <a:gd name="T25" fmla="*/ 0 h 337"/>
                <a:gd name="T26" fmla="*/ 125 w 161"/>
                <a:gd name="T27" fmla="*/ 33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337">
                  <a:moveTo>
                    <a:pt x="125" y="332"/>
                  </a:moveTo>
                  <a:cubicBezTo>
                    <a:pt x="127" y="333"/>
                    <a:pt x="128" y="335"/>
                    <a:pt x="130" y="337"/>
                  </a:cubicBezTo>
                  <a:cubicBezTo>
                    <a:pt x="128" y="336"/>
                    <a:pt x="127" y="336"/>
                    <a:pt x="126" y="336"/>
                  </a:cubicBezTo>
                  <a:cubicBezTo>
                    <a:pt x="110" y="327"/>
                    <a:pt x="95" y="319"/>
                    <a:pt x="82" y="311"/>
                  </a:cubicBezTo>
                  <a:cubicBezTo>
                    <a:pt x="80" y="310"/>
                    <a:pt x="78" y="309"/>
                    <a:pt x="76" y="308"/>
                  </a:cubicBezTo>
                  <a:cubicBezTo>
                    <a:pt x="68" y="305"/>
                    <a:pt x="61" y="301"/>
                    <a:pt x="54" y="298"/>
                  </a:cubicBezTo>
                  <a:cubicBezTo>
                    <a:pt x="52" y="297"/>
                    <a:pt x="49" y="296"/>
                    <a:pt x="46" y="294"/>
                  </a:cubicBezTo>
                  <a:cubicBezTo>
                    <a:pt x="44" y="293"/>
                    <a:pt x="41" y="292"/>
                    <a:pt x="39" y="291"/>
                  </a:cubicBezTo>
                  <a:cubicBezTo>
                    <a:pt x="38" y="291"/>
                    <a:pt x="37" y="290"/>
                    <a:pt x="36" y="290"/>
                  </a:cubicBezTo>
                  <a:cubicBezTo>
                    <a:pt x="29" y="287"/>
                    <a:pt x="24" y="285"/>
                    <a:pt x="18" y="283"/>
                  </a:cubicBezTo>
                  <a:cubicBezTo>
                    <a:pt x="16" y="282"/>
                    <a:pt x="13" y="281"/>
                    <a:pt x="11" y="280"/>
                  </a:cubicBezTo>
                  <a:cubicBezTo>
                    <a:pt x="7" y="279"/>
                    <a:pt x="4" y="277"/>
                    <a:pt x="0" y="276"/>
                  </a:cubicBezTo>
                  <a:cubicBezTo>
                    <a:pt x="14" y="195"/>
                    <a:pt x="115" y="59"/>
                    <a:pt x="161" y="0"/>
                  </a:cubicBezTo>
                  <a:cubicBezTo>
                    <a:pt x="126" y="55"/>
                    <a:pt x="26" y="234"/>
                    <a:pt x="125" y="332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10135546" y="2722563"/>
              <a:ext cx="1096963" cy="688975"/>
            </a:xfrm>
            <a:custGeom>
              <a:avLst/>
              <a:gdLst>
                <a:gd name="T0" fmla="*/ 379 w 384"/>
                <a:gd name="T1" fmla="*/ 238 h 241"/>
                <a:gd name="T2" fmla="*/ 372 w 384"/>
                <a:gd name="T3" fmla="*/ 241 h 241"/>
                <a:gd name="T4" fmla="*/ 366 w 384"/>
                <a:gd name="T5" fmla="*/ 239 h 241"/>
                <a:gd name="T6" fmla="*/ 363 w 384"/>
                <a:gd name="T7" fmla="*/ 237 h 241"/>
                <a:gd name="T8" fmla="*/ 354 w 384"/>
                <a:gd name="T9" fmla="*/ 227 h 241"/>
                <a:gd name="T10" fmla="*/ 350 w 384"/>
                <a:gd name="T11" fmla="*/ 223 h 241"/>
                <a:gd name="T12" fmla="*/ 332 w 384"/>
                <a:gd name="T13" fmla="*/ 206 h 241"/>
                <a:gd name="T14" fmla="*/ 299 w 384"/>
                <a:gd name="T15" fmla="*/ 179 h 241"/>
                <a:gd name="T16" fmla="*/ 297 w 384"/>
                <a:gd name="T17" fmla="*/ 178 h 241"/>
                <a:gd name="T18" fmla="*/ 222 w 384"/>
                <a:gd name="T19" fmla="*/ 128 h 241"/>
                <a:gd name="T20" fmla="*/ 208 w 384"/>
                <a:gd name="T21" fmla="*/ 120 h 241"/>
                <a:gd name="T22" fmla="*/ 199 w 384"/>
                <a:gd name="T23" fmla="*/ 115 h 241"/>
                <a:gd name="T24" fmla="*/ 196 w 384"/>
                <a:gd name="T25" fmla="*/ 114 h 241"/>
                <a:gd name="T26" fmla="*/ 191 w 384"/>
                <a:gd name="T27" fmla="*/ 111 h 241"/>
                <a:gd name="T28" fmla="*/ 188 w 384"/>
                <a:gd name="T29" fmla="*/ 109 h 241"/>
                <a:gd name="T30" fmla="*/ 120 w 384"/>
                <a:gd name="T31" fmla="*/ 73 h 241"/>
                <a:gd name="T32" fmla="*/ 118 w 384"/>
                <a:gd name="T33" fmla="*/ 73 h 241"/>
                <a:gd name="T34" fmla="*/ 80 w 384"/>
                <a:gd name="T35" fmla="*/ 54 h 241"/>
                <a:gd name="T36" fmla="*/ 60 w 384"/>
                <a:gd name="T37" fmla="*/ 45 h 241"/>
                <a:gd name="T38" fmla="*/ 60 w 384"/>
                <a:gd name="T39" fmla="*/ 45 h 241"/>
                <a:gd name="T40" fmla="*/ 43 w 384"/>
                <a:gd name="T41" fmla="*/ 38 h 241"/>
                <a:gd name="T42" fmla="*/ 24 w 384"/>
                <a:gd name="T43" fmla="*/ 29 h 241"/>
                <a:gd name="T44" fmla="*/ 16 w 384"/>
                <a:gd name="T45" fmla="*/ 26 h 241"/>
                <a:gd name="T46" fmla="*/ 9 w 384"/>
                <a:gd name="T47" fmla="*/ 23 h 241"/>
                <a:gd name="T48" fmla="*/ 3 w 384"/>
                <a:gd name="T49" fmla="*/ 8 h 241"/>
                <a:gd name="T50" fmla="*/ 17 w 384"/>
                <a:gd name="T51" fmla="*/ 2 h 241"/>
                <a:gd name="T52" fmla="*/ 31 w 384"/>
                <a:gd name="T53" fmla="*/ 8 h 241"/>
                <a:gd name="T54" fmla="*/ 56 w 384"/>
                <a:gd name="T55" fmla="*/ 18 h 241"/>
                <a:gd name="T56" fmla="*/ 85 w 384"/>
                <a:gd name="T57" fmla="*/ 31 h 241"/>
                <a:gd name="T58" fmla="*/ 199 w 384"/>
                <a:gd name="T59" fmla="*/ 89 h 241"/>
                <a:gd name="T60" fmla="*/ 208 w 384"/>
                <a:gd name="T61" fmla="*/ 93 h 241"/>
                <a:gd name="T62" fmla="*/ 211 w 384"/>
                <a:gd name="T63" fmla="*/ 95 h 241"/>
                <a:gd name="T64" fmla="*/ 219 w 384"/>
                <a:gd name="T65" fmla="*/ 100 h 241"/>
                <a:gd name="T66" fmla="*/ 232 w 384"/>
                <a:gd name="T67" fmla="*/ 108 h 241"/>
                <a:gd name="T68" fmla="*/ 251 w 384"/>
                <a:gd name="T69" fmla="*/ 119 h 241"/>
                <a:gd name="T70" fmla="*/ 299 w 384"/>
                <a:gd name="T71" fmla="*/ 151 h 241"/>
                <a:gd name="T72" fmla="*/ 369 w 384"/>
                <a:gd name="T73" fmla="*/ 210 h 241"/>
                <a:gd name="T74" fmla="*/ 380 w 384"/>
                <a:gd name="T75" fmla="*/ 222 h 241"/>
                <a:gd name="T76" fmla="*/ 379 w 384"/>
                <a:gd name="T77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241">
                  <a:moveTo>
                    <a:pt x="379" y="238"/>
                  </a:moveTo>
                  <a:cubicBezTo>
                    <a:pt x="377" y="240"/>
                    <a:pt x="374" y="241"/>
                    <a:pt x="372" y="241"/>
                  </a:cubicBezTo>
                  <a:cubicBezTo>
                    <a:pt x="370" y="241"/>
                    <a:pt x="368" y="240"/>
                    <a:pt x="366" y="239"/>
                  </a:cubicBezTo>
                  <a:cubicBezTo>
                    <a:pt x="365" y="239"/>
                    <a:pt x="364" y="238"/>
                    <a:pt x="363" y="237"/>
                  </a:cubicBezTo>
                  <a:cubicBezTo>
                    <a:pt x="360" y="234"/>
                    <a:pt x="357" y="231"/>
                    <a:pt x="354" y="227"/>
                  </a:cubicBezTo>
                  <a:cubicBezTo>
                    <a:pt x="353" y="226"/>
                    <a:pt x="351" y="224"/>
                    <a:pt x="350" y="223"/>
                  </a:cubicBezTo>
                  <a:cubicBezTo>
                    <a:pt x="344" y="217"/>
                    <a:pt x="338" y="212"/>
                    <a:pt x="332" y="206"/>
                  </a:cubicBezTo>
                  <a:cubicBezTo>
                    <a:pt x="322" y="197"/>
                    <a:pt x="310" y="188"/>
                    <a:pt x="299" y="179"/>
                  </a:cubicBezTo>
                  <a:cubicBezTo>
                    <a:pt x="298" y="179"/>
                    <a:pt x="298" y="178"/>
                    <a:pt x="297" y="178"/>
                  </a:cubicBezTo>
                  <a:cubicBezTo>
                    <a:pt x="274" y="161"/>
                    <a:pt x="248" y="144"/>
                    <a:pt x="222" y="128"/>
                  </a:cubicBezTo>
                  <a:cubicBezTo>
                    <a:pt x="217" y="126"/>
                    <a:pt x="213" y="123"/>
                    <a:pt x="208" y="120"/>
                  </a:cubicBezTo>
                  <a:cubicBezTo>
                    <a:pt x="205" y="119"/>
                    <a:pt x="202" y="117"/>
                    <a:pt x="199" y="115"/>
                  </a:cubicBezTo>
                  <a:cubicBezTo>
                    <a:pt x="198" y="115"/>
                    <a:pt x="197" y="114"/>
                    <a:pt x="196" y="114"/>
                  </a:cubicBezTo>
                  <a:cubicBezTo>
                    <a:pt x="195" y="113"/>
                    <a:pt x="193" y="112"/>
                    <a:pt x="191" y="111"/>
                  </a:cubicBezTo>
                  <a:cubicBezTo>
                    <a:pt x="190" y="110"/>
                    <a:pt x="189" y="109"/>
                    <a:pt x="188" y="109"/>
                  </a:cubicBezTo>
                  <a:cubicBezTo>
                    <a:pt x="164" y="96"/>
                    <a:pt x="141" y="84"/>
                    <a:pt x="120" y="73"/>
                  </a:cubicBezTo>
                  <a:cubicBezTo>
                    <a:pt x="119" y="73"/>
                    <a:pt x="119" y="73"/>
                    <a:pt x="118" y="73"/>
                  </a:cubicBezTo>
                  <a:cubicBezTo>
                    <a:pt x="105" y="66"/>
                    <a:pt x="92" y="60"/>
                    <a:pt x="80" y="54"/>
                  </a:cubicBezTo>
                  <a:cubicBezTo>
                    <a:pt x="73" y="51"/>
                    <a:pt x="66" y="48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4" y="42"/>
                    <a:pt x="48" y="40"/>
                    <a:pt x="43" y="38"/>
                  </a:cubicBezTo>
                  <a:cubicBezTo>
                    <a:pt x="36" y="34"/>
                    <a:pt x="29" y="32"/>
                    <a:pt x="24" y="29"/>
                  </a:cubicBezTo>
                  <a:cubicBezTo>
                    <a:pt x="21" y="28"/>
                    <a:pt x="18" y="27"/>
                    <a:pt x="16" y="26"/>
                  </a:cubicBezTo>
                  <a:cubicBezTo>
                    <a:pt x="12" y="24"/>
                    <a:pt x="9" y="23"/>
                    <a:pt x="9" y="23"/>
                  </a:cubicBezTo>
                  <a:cubicBezTo>
                    <a:pt x="3" y="21"/>
                    <a:pt x="0" y="14"/>
                    <a:pt x="3" y="8"/>
                  </a:cubicBezTo>
                  <a:cubicBezTo>
                    <a:pt x="5" y="3"/>
                    <a:pt x="12" y="0"/>
                    <a:pt x="17" y="2"/>
                  </a:cubicBezTo>
                  <a:cubicBezTo>
                    <a:pt x="19" y="3"/>
                    <a:pt x="24" y="4"/>
                    <a:pt x="31" y="8"/>
                  </a:cubicBezTo>
                  <a:cubicBezTo>
                    <a:pt x="38" y="10"/>
                    <a:pt x="46" y="14"/>
                    <a:pt x="56" y="18"/>
                  </a:cubicBezTo>
                  <a:cubicBezTo>
                    <a:pt x="64" y="22"/>
                    <a:pt x="74" y="26"/>
                    <a:pt x="85" y="31"/>
                  </a:cubicBezTo>
                  <a:cubicBezTo>
                    <a:pt x="117" y="46"/>
                    <a:pt x="158" y="66"/>
                    <a:pt x="199" y="89"/>
                  </a:cubicBezTo>
                  <a:cubicBezTo>
                    <a:pt x="202" y="90"/>
                    <a:pt x="205" y="92"/>
                    <a:pt x="208" y="93"/>
                  </a:cubicBezTo>
                  <a:cubicBezTo>
                    <a:pt x="209" y="94"/>
                    <a:pt x="210" y="95"/>
                    <a:pt x="211" y="95"/>
                  </a:cubicBezTo>
                  <a:cubicBezTo>
                    <a:pt x="214" y="97"/>
                    <a:pt x="216" y="98"/>
                    <a:pt x="219" y="100"/>
                  </a:cubicBezTo>
                  <a:cubicBezTo>
                    <a:pt x="224" y="102"/>
                    <a:pt x="228" y="105"/>
                    <a:pt x="232" y="108"/>
                  </a:cubicBezTo>
                  <a:cubicBezTo>
                    <a:pt x="239" y="111"/>
                    <a:pt x="245" y="115"/>
                    <a:pt x="251" y="119"/>
                  </a:cubicBezTo>
                  <a:cubicBezTo>
                    <a:pt x="268" y="129"/>
                    <a:pt x="284" y="140"/>
                    <a:pt x="299" y="151"/>
                  </a:cubicBezTo>
                  <a:cubicBezTo>
                    <a:pt x="325" y="170"/>
                    <a:pt x="349" y="190"/>
                    <a:pt x="369" y="210"/>
                  </a:cubicBezTo>
                  <a:cubicBezTo>
                    <a:pt x="373" y="214"/>
                    <a:pt x="377" y="218"/>
                    <a:pt x="380" y="222"/>
                  </a:cubicBezTo>
                  <a:cubicBezTo>
                    <a:pt x="384" y="227"/>
                    <a:pt x="384" y="234"/>
                    <a:pt x="379" y="238"/>
                  </a:cubicBezTo>
                </a:path>
              </a:pathLst>
            </a:custGeom>
            <a:solidFill>
              <a:srgbClr val="D0E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170471" y="2754313"/>
              <a:ext cx="1030288" cy="628650"/>
            </a:xfrm>
            <a:custGeom>
              <a:avLst/>
              <a:gdLst>
                <a:gd name="T0" fmla="*/ 360 w 361"/>
                <a:gd name="T1" fmla="*/ 220 h 220"/>
                <a:gd name="T2" fmla="*/ 358 w 361"/>
                <a:gd name="T3" fmla="*/ 220 h 220"/>
                <a:gd name="T4" fmla="*/ 1 w 361"/>
                <a:gd name="T5" fmla="*/ 3 h 220"/>
                <a:gd name="T6" fmla="*/ 0 w 361"/>
                <a:gd name="T7" fmla="*/ 2 h 220"/>
                <a:gd name="T8" fmla="*/ 0 w 361"/>
                <a:gd name="T9" fmla="*/ 1 h 220"/>
                <a:gd name="T10" fmla="*/ 1 w 361"/>
                <a:gd name="T11" fmla="*/ 0 h 220"/>
                <a:gd name="T12" fmla="*/ 2 w 361"/>
                <a:gd name="T13" fmla="*/ 0 h 220"/>
                <a:gd name="T14" fmla="*/ 361 w 361"/>
                <a:gd name="T15" fmla="*/ 217 h 220"/>
                <a:gd name="T16" fmla="*/ 361 w 361"/>
                <a:gd name="T17" fmla="*/ 220 h 220"/>
                <a:gd name="T18" fmla="*/ 360 w 361"/>
                <a:gd name="T1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20">
                  <a:moveTo>
                    <a:pt x="360" y="220"/>
                  </a:moveTo>
                  <a:cubicBezTo>
                    <a:pt x="359" y="220"/>
                    <a:pt x="359" y="220"/>
                    <a:pt x="358" y="220"/>
                  </a:cubicBezTo>
                  <a:cubicBezTo>
                    <a:pt x="259" y="106"/>
                    <a:pt x="3" y="4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4"/>
                    <a:pt x="260" y="103"/>
                    <a:pt x="361" y="217"/>
                  </a:cubicBezTo>
                  <a:cubicBezTo>
                    <a:pt x="361" y="218"/>
                    <a:pt x="361" y="219"/>
                    <a:pt x="361" y="220"/>
                  </a:cubicBezTo>
                  <a:cubicBezTo>
                    <a:pt x="360" y="220"/>
                    <a:pt x="360" y="220"/>
                    <a:pt x="360" y="220"/>
                  </a:cubicBezTo>
                </a:path>
              </a:pathLst>
            </a:custGeom>
            <a:solidFill>
              <a:srgbClr val="EB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93"/>
            <p:cNvSpPr>
              <a:spLocks noEditPoints="1"/>
            </p:cNvSpPr>
            <p:nvPr/>
          </p:nvSpPr>
          <p:spPr bwMode="auto">
            <a:xfrm>
              <a:off x="10362558" y="2876551"/>
              <a:ext cx="1588" cy="14288"/>
            </a:xfrm>
            <a:custGeom>
              <a:avLst/>
              <a:gdLst>
                <a:gd name="T0" fmla="*/ 1 w 1"/>
                <a:gd name="T1" fmla="*/ 4 h 5"/>
                <a:gd name="T2" fmla="*/ 0 w 1"/>
                <a:gd name="T3" fmla="*/ 5 h 5"/>
                <a:gd name="T4" fmla="*/ 0 w 1"/>
                <a:gd name="T5" fmla="*/ 5 h 5"/>
                <a:gd name="T6" fmla="*/ 1 w 1"/>
                <a:gd name="T7" fmla="*/ 4 h 5"/>
                <a:gd name="T8" fmla="*/ 1 w 1"/>
                <a:gd name="T9" fmla="*/ 0 h 5"/>
                <a:gd name="T10" fmla="*/ 1 w 1"/>
                <a:gd name="T11" fmla="*/ 1 h 5"/>
                <a:gd name="T12" fmla="*/ 1 w 1"/>
                <a:gd name="T13" fmla="*/ 0 h 5"/>
                <a:gd name="T14" fmla="*/ 1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1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94"/>
            <p:cNvSpPr>
              <a:spLocks/>
            </p:cNvSpPr>
            <p:nvPr/>
          </p:nvSpPr>
          <p:spPr bwMode="auto">
            <a:xfrm>
              <a:off x="10362558" y="2876551"/>
              <a:ext cx="368300" cy="231775"/>
            </a:xfrm>
            <a:custGeom>
              <a:avLst/>
              <a:gdLst>
                <a:gd name="T0" fmla="*/ 1 w 129"/>
                <a:gd name="T1" fmla="*/ 0 h 81"/>
                <a:gd name="T2" fmla="*/ 1 w 129"/>
                <a:gd name="T3" fmla="*/ 1 h 81"/>
                <a:gd name="T4" fmla="*/ 1 w 129"/>
                <a:gd name="T5" fmla="*/ 4 h 81"/>
                <a:gd name="T6" fmla="*/ 0 w 129"/>
                <a:gd name="T7" fmla="*/ 5 h 81"/>
                <a:gd name="T8" fmla="*/ 121 w 129"/>
                <a:gd name="T9" fmla="*/ 81 h 81"/>
                <a:gd name="T10" fmla="*/ 129 w 129"/>
                <a:gd name="T11" fmla="*/ 66 h 81"/>
                <a:gd name="T12" fmla="*/ 128 w 129"/>
                <a:gd name="T13" fmla="*/ 65 h 81"/>
                <a:gd name="T14" fmla="*/ 113 w 129"/>
                <a:gd name="T15" fmla="*/ 57 h 81"/>
                <a:gd name="T16" fmla="*/ 112 w 129"/>
                <a:gd name="T17" fmla="*/ 57 h 81"/>
                <a:gd name="T18" fmla="*/ 109 w 129"/>
                <a:gd name="T19" fmla="*/ 55 h 81"/>
                <a:gd name="T20" fmla="*/ 41 w 129"/>
                <a:gd name="T21" fmla="*/ 19 h 81"/>
                <a:gd name="T22" fmla="*/ 41 w 129"/>
                <a:gd name="T23" fmla="*/ 19 h 81"/>
                <a:gd name="T24" fmla="*/ 41 w 129"/>
                <a:gd name="T25" fmla="*/ 19 h 81"/>
                <a:gd name="T26" fmla="*/ 39 w 129"/>
                <a:gd name="T27" fmla="*/ 19 h 81"/>
                <a:gd name="T28" fmla="*/ 39 w 129"/>
                <a:gd name="T29" fmla="*/ 19 h 81"/>
                <a:gd name="T30" fmla="*/ 39 w 129"/>
                <a:gd name="T31" fmla="*/ 19 h 81"/>
                <a:gd name="T32" fmla="*/ 32 w 129"/>
                <a:gd name="T33" fmla="*/ 15 h 81"/>
                <a:gd name="T34" fmla="*/ 1 w 1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1" y="26"/>
                    <a:pt x="71" y="52"/>
                    <a:pt x="121" y="81"/>
                  </a:cubicBezTo>
                  <a:cubicBezTo>
                    <a:pt x="123" y="76"/>
                    <a:pt x="126" y="71"/>
                    <a:pt x="129" y="66"/>
                  </a:cubicBezTo>
                  <a:cubicBezTo>
                    <a:pt x="128" y="66"/>
                    <a:pt x="128" y="66"/>
                    <a:pt x="128" y="65"/>
                  </a:cubicBezTo>
                  <a:cubicBezTo>
                    <a:pt x="123" y="63"/>
                    <a:pt x="118" y="60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1" y="56"/>
                    <a:pt x="110" y="55"/>
                    <a:pt x="109" y="55"/>
                  </a:cubicBezTo>
                  <a:cubicBezTo>
                    <a:pt x="85" y="42"/>
                    <a:pt x="62" y="30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17"/>
                    <a:pt x="34" y="16"/>
                    <a:pt x="32" y="15"/>
                  </a:cubicBezTo>
                  <a:cubicBezTo>
                    <a:pt x="21" y="10"/>
                    <a:pt x="11" y="5"/>
                    <a:pt x="1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95"/>
            <p:cNvSpPr>
              <a:spLocks/>
            </p:cNvSpPr>
            <p:nvPr/>
          </p:nvSpPr>
          <p:spPr bwMode="auto">
            <a:xfrm>
              <a:off x="10306996" y="2851151"/>
              <a:ext cx="57150" cy="39688"/>
            </a:xfrm>
            <a:custGeom>
              <a:avLst/>
              <a:gdLst>
                <a:gd name="T0" fmla="*/ 0 w 20"/>
                <a:gd name="T1" fmla="*/ 0 h 14"/>
                <a:gd name="T2" fmla="*/ 19 w 20"/>
                <a:gd name="T3" fmla="*/ 14 h 14"/>
                <a:gd name="T4" fmla="*/ 20 w 20"/>
                <a:gd name="T5" fmla="*/ 13 h 14"/>
                <a:gd name="T6" fmla="*/ 20 w 20"/>
                <a:gd name="T7" fmla="*/ 10 h 14"/>
                <a:gd name="T8" fmla="*/ 20 w 20"/>
                <a:gd name="T9" fmla="*/ 9 h 14"/>
                <a:gd name="T10" fmla="*/ 0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cubicBezTo>
                    <a:pt x="6" y="4"/>
                    <a:pt x="12" y="9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3" y="6"/>
                    <a:pt x="6" y="3"/>
                    <a:pt x="0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6"/>
            <p:cNvSpPr>
              <a:spLocks noEditPoints="1"/>
            </p:cNvSpPr>
            <p:nvPr/>
          </p:nvSpPr>
          <p:spPr bwMode="auto">
            <a:xfrm>
              <a:off x="10453046" y="2919413"/>
              <a:ext cx="277813" cy="146050"/>
            </a:xfrm>
            <a:custGeom>
              <a:avLst/>
              <a:gdLst>
                <a:gd name="T0" fmla="*/ 96 w 97"/>
                <a:gd name="T1" fmla="*/ 50 h 51"/>
                <a:gd name="T2" fmla="*/ 97 w 97"/>
                <a:gd name="T3" fmla="*/ 51 h 51"/>
                <a:gd name="T4" fmla="*/ 97 w 97"/>
                <a:gd name="T5" fmla="*/ 51 h 51"/>
                <a:gd name="T6" fmla="*/ 96 w 97"/>
                <a:gd name="T7" fmla="*/ 50 h 51"/>
                <a:gd name="T8" fmla="*/ 0 w 97"/>
                <a:gd name="T9" fmla="*/ 0 h 51"/>
                <a:gd name="T10" fmla="*/ 7 w 97"/>
                <a:gd name="T11" fmla="*/ 4 h 51"/>
                <a:gd name="T12" fmla="*/ 7 w 97"/>
                <a:gd name="T13" fmla="*/ 4 h 51"/>
                <a:gd name="T14" fmla="*/ 9 w 97"/>
                <a:gd name="T15" fmla="*/ 4 h 51"/>
                <a:gd name="T16" fmla="*/ 9 w 97"/>
                <a:gd name="T17" fmla="*/ 4 h 51"/>
                <a:gd name="T18" fmla="*/ 9 w 97"/>
                <a:gd name="T19" fmla="*/ 4 h 51"/>
                <a:gd name="T20" fmla="*/ 77 w 97"/>
                <a:gd name="T21" fmla="*/ 40 h 51"/>
                <a:gd name="T22" fmla="*/ 80 w 97"/>
                <a:gd name="T23" fmla="*/ 42 h 51"/>
                <a:gd name="T24" fmla="*/ 81 w 97"/>
                <a:gd name="T25" fmla="*/ 42 h 51"/>
                <a:gd name="T26" fmla="*/ 80 w 97"/>
                <a:gd name="T27" fmla="*/ 42 h 51"/>
                <a:gd name="T28" fmla="*/ 0 w 97"/>
                <a:gd name="T2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51">
                  <a:moveTo>
                    <a:pt x="96" y="50"/>
                  </a:moveTo>
                  <a:cubicBezTo>
                    <a:pt x="96" y="51"/>
                    <a:pt x="96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51"/>
                    <a:pt x="96" y="51"/>
                    <a:pt x="96" y="50"/>
                  </a:cubicBezTo>
                  <a:moveTo>
                    <a:pt x="0" y="0"/>
                  </a:moveTo>
                  <a:cubicBezTo>
                    <a:pt x="2" y="1"/>
                    <a:pt x="5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30" y="15"/>
                    <a:pt x="53" y="27"/>
                    <a:pt x="77" y="40"/>
                  </a:cubicBezTo>
                  <a:cubicBezTo>
                    <a:pt x="78" y="40"/>
                    <a:pt x="79" y="41"/>
                    <a:pt x="80" y="42"/>
                  </a:cubicBezTo>
                  <a:cubicBezTo>
                    <a:pt x="80" y="42"/>
                    <a:pt x="80" y="42"/>
                    <a:pt x="81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52" y="26"/>
                    <a:pt x="24" y="12"/>
                    <a:pt x="0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97"/>
            <p:cNvSpPr>
              <a:spLocks/>
            </p:cNvSpPr>
            <p:nvPr/>
          </p:nvSpPr>
          <p:spPr bwMode="auto">
            <a:xfrm>
              <a:off x="10746733" y="3089276"/>
              <a:ext cx="238125" cy="142875"/>
            </a:xfrm>
            <a:custGeom>
              <a:avLst/>
              <a:gdLst>
                <a:gd name="T0" fmla="*/ 8 w 83"/>
                <a:gd name="T1" fmla="*/ 0 h 50"/>
                <a:gd name="T2" fmla="*/ 0 w 83"/>
                <a:gd name="T3" fmla="*/ 15 h 50"/>
                <a:gd name="T4" fmla="*/ 30 w 83"/>
                <a:gd name="T5" fmla="*/ 32 h 50"/>
                <a:gd name="T6" fmla="*/ 83 w 83"/>
                <a:gd name="T7" fmla="*/ 50 h 50"/>
                <a:gd name="T8" fmla="*/ 83 w 83"/>
                <a:gd name="T9" fmla="*/ 50 h 50"/>
                <a:gd name="T10" fmla="*/ 83 w 83"/>
                <a:gd name="T11" fmla="*/ 50 h 50"/>
                <a:gd name="T12" fmla="*/ 13 w 83"/>
                <a:gd name="T13" fmla="*/ 4 h 50"/>
                <a:gd name="T14" fmla="*/ 8 w 8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50">
                  <a:moveTo>
                    <a:pt x="8" y="0"/>
                  </a:moveTo>
                  <a:cubicBezTo>
                    <a:pt x="5" y="5"/>
                    <a:pt x="3" y="10"/>
                    <a:pt x="0" y="15"/>
                  </a:cubicBezTo>
                  <a:cubicBezTo>
                    <a:pt x="10" y="21"/>
                    <a:pt x="19" y="26"/>
                    <a:pt x="30" y="32"/>
                  </a:cubicBezTo>
                  <a:cubicBezTo>
                    <a:pt x="52" y="40"/>
                    <a:pt x="71" y="47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61" y="34"/>
                    <a:pt x="37" y="18"/>
                    <a:pt x="13" y="4"/>
                  </a:cubicBezTo>
                  <a:cubicBezTo>
                    <a:pt x="11" y="2"/>
                    <a:pt x="10" y="1"/>
                    <a:pt x="8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98"/>
            <p:cNvSpPr>
              <a:spLocks/>
            </p:cNvSpPr>
            <p:nvPr/>
          </p:nvSpPr>
          <p:spPr bwMode="auto">
            <a:xfrm>
              <a:off x="10832458" y="3179763"/>
              <a:ext cx="252413" cy="131763"/>
            </a:xfrm>
            <a:custGeom>
              <a:avLst/>
              <a:gdLst>
                <a:gd name="T0" fmla="*/ 0 w 88"/>
                <a:gd name="T1" fmla="*/ 0 h 46"/>
                <a:gd name="T2" fmla="*/ 88 w 88"/>
                <a:gd name="T3" fmla="*/ 46 h 46"/>
                <a:gd name="T4" fmla="*/ 58 w 88"/>
                <a:gd name="T5" fmla="*/ 22 h 46"/>
                <a:gd name="T6" fmla="*/ 55 w 88"/>
                <a:gd name="T7" fmla="*/ 19 h 46"/>
                <a:gd name="T8" fmla="*/ 54 w 88"/>
                <a:gd name="T9" fmla="*/ 19 h 46"/>
                <a:gd name="T10" fmla="*/ 53 w 88"/>
                <a:gd name="T11" fmla="*/ 18 h 46"/>
                <a:gd name="T12" fmla="*/ 53 w 88"/>
                <a:gd name="T13" fmla="*/ 18 h 46"/>
                <a:gd name="T14" fmla="*/ 53 w 88"/>
                <a:gd name="T15" fmla="*/ 18 h 46"/>
                <a:gd name="T16" fmla="*/ 53 w 88"/>
                <a:gd name="T17" fmla="*/ 18 h 46"/>
                <a:gd name="T18" fmla="*/ 0 w 8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46">
                  <a:moveTo>
                    <a:pt x="0" y="0"/>
                  </a:moveTo>
                  <a:cubicBezTo>
                    <a:pt x="27" y="15"/>
                    <a:pt x="56" y="31"/>
                    <a:pt x="88" y="46"/>
                  </a:cubicBezTo>
                  <a:cubicBezTo>
                    <a:pt x="79" y="38"/>
                    <a:pt x="69" y="30"/>
                    <a:pt x="58" y="22"/>
                  </a:cubicBezTo>
                  <a:cubicBezTo>
                    <a:pt x="57" y="21"/>
                    <a:pt x="56" y="20"/>
                    <a:pt x="55" y="19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4" y="19"/>
                    <a:pt x="54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1" y="15"/>
                    <a:pt x="22" y="8"/>
                    <a:pt x="0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99"/>
            <p:cNvSpPr>
              <a:spLocks noEditPoints="1"/>
            </p:cNvSpPr>
            <p:nvPr/>
          </p:nvSpPr>
          <p:spPr bwMode="auto">
            <a:xfrm>
              <a:off x="10784833" y="3100388"/>
              <a:ext cx="214313" cy="142875"/>
            </a:xfrm>
            <a:custGeom>
              <a:avLst/>
              <a:gdLst>
                <a:gd name="T0" fmla="*/ 71 w 75"/>
                <a:gd name="T1" fmla="*/ 47 h 50"/>
                <a:gd name="T2" fmla="*/ 72 w 75"/>
                <a:gd name="T3" fmla="*/ 47 h 50"/>
                <a:gd name="T4" fmla="*/ 75 w 75"/>
                <a:gd name="T5" fmla="*/ 50 h 50"/>
                <a:gd name="T6" fmla="*/ 71 w 75"/>
                <a:gd name="T7" fmla="*/ 47 h 50"/>
                <a:gd name="T8" fmla="*/ 0 w 75"/>
                <a:gd name="T9" fmla="*/ 0 h 50"/>
                <a:gd name="T10" fmla="*/ 70 w 75"/>
                <a:gd name="T11" fmla="*/ 46 h 50"/>
                <a:gd name="T12" fmla="*/ 70 w 75"/>
                <a:gd name="T13" fmla="*/ 46 h 50"/>
                <a:gd name="T14" fmla="*/ 70 w 75"/>
                <a:gd name="T15" fmla="*/ 46 h 50"/>
                <a:gd name="T16" fmla="*/ 70 w 75"/>
                <a:gd name="T17" fmla="*/ 46 h 50"/>
                <a:gd name="T18" fmla="*/ 0 w 75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50">
                  <a:moveTo>
                    <a:pt x="71" y="47"/>
                  </a:moveTo>
                  <a:cubicBezTo>
                    <a:pt x="71" y="47"/>
                    <a:pt x="72" y="47"/>
                    <a:pt x="72" y="47"/>
                  </a:cubicBezTo>
                  <a:cubicBezTo>
                    <a:pt x="73" y="48"/>
                    <a:pt x="74" y="49"/>
                    <a:pt x="75" y="50"/>
                  </a:cubicBezTo>
                  <a:cubicBezTo>
                    <a:pt x="74" y="49"/>
                    <a:pt x="73" y="48"/>
                    <a:pt x="71" y="47"/>
                  </a:cubicBezTo>
                  <a:moveTo>
                    <a:pt x="0" y="0"/>
                  </a:moveTo>
                  <a:cubicBezTo>
                    <a:pt x="24" y="14"/>
                    <a:pt x="48" y="30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48" y="30"/>
                    <a:pt x="24" y="14"/>
                    <a:pt x="0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00"/>
            <p:cNvSpPr>
              <a:spLocks noEditPoints="1"/>
            </p:cNvSpPr>
            <p:nvPr/>
          </p:nvSpPr>
          <p:spPr bwMode="auto">
            <a:xfrm>
              <a:off x="10861033" y="2844801"/>
              <a:ext cx="23813" cy="3175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8 w 8"/>
                <a:gd name="T5" fmla="*/ 1 h 1"/>
                <a:gd name="T6" fmla="*/ 8 w 8"/>
                <a:gd name="T7" fmla="*/ 1 h 1"/>
                <a:gd name="T8" fmla="*/ 0 w 8"/>
                <a:gd name="T9" fmla="*/ 0 h 1"/>
                <a:gd name="T10" fmla="*/ 0 w 8"/>
                <a:gd name="T11" fmla="*/ 0 h 1"/>
                <a:gd name="T12" fmla="*/ 8 w 8"/>
                <a:gd name="T13" fmla="*/ 1 h 1"/>
                <a:gd name="T14" fmla="*/ 0 w 8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6" y="1"/>
                    <a:pt x="3" y="0"/>
                    <a:pt x="0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01"/>
            <p:cNvSpPr>
              <a:spLocks/>
            </p:cNvSpPr>
            <p:nvPr/>
          </p:nvSpPr>
          <p:spPr bwMode="auto">
            <a:xfrm>
              <a:off x="10861033" y="2805113"/>
              <a:ext cx="38100" cy="42863"/>
            </a:xfrm>
            <a:custGeom>
              <a:avLst/>
              <a:gdLst>
                <a:gd name="T0" fmla="*/ 8 w 13"/>
                <a:gd name="T1" fmla="*/ 0 h 15"/>
                <a:gd name="T2" fmla="*/ 0 w 13"/>
                <a:gd name="T3" fmla="*/ 14 h 15"/>
                <a:gd name="T4" fmla="*/ 8 w 13"/>
                <a:gd name="T5" fmla="*/ 15 h 15"/>
                <a:gd name="T6" fmla="*/ 8 w 13"/>
                <a:gd name="T7" fmla="*/ 15 h 15"/>
                <a:gd name="T8" fmla="*/ 8 w 13"/>
                <a:gd name="T9" fmla="*/ 15 h 15"/>
                <a:gd name="T10" fmla="*/ 8 w 13"/>
                <a:gd name="T11" fmla="*/ 15 h 15"/>
                <a:gd name="T12" fmla="*/ 13 w 13"/>
                <a:gd name="T13" fmla="*/ 4 h 15"/>
                <a:gd name="T14" fmla="*/ 13 w 13"/>
                <a:gd name="T15" fmla="*/ 4 h 15"/>
                <a:gd name="T16" fmla="*/ 8 w 1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8" y="0"/>
                  </a:moveTo>
                  <a:cubicBezTo>
                    <a:pt x="5" y="4"/>
                    <a:pt x="3" y="9"/>
                    <a:pt x="0" y="14"/>
                  </a:cubicBezTo>
                  <a:cubicBezTo>
                    <a:pt x="3" y="14"/>
                    <a:pt x="6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1"/>
                    <a:pt x="11" y="8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0" y="2"/>
                    <a:pt x="8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02"/>
            <p:cNvSpPr>
              <a:spLocks/>
            </p:cNvSpPr>
            <p:nvPr/>
          </p:nvSpPr>
          <p:spPr bwMode="auto">
            <a:xfrm>
              <a:off x="10799121" y="2879726"/>
              <a:ext cx="65088" cy="80963"/>
            </a:xfrm>
            <a:custGeom>
              <a:avLst/>
              <a:gdLst>
                <a:gd name="T0" fmla="*/ 14 w 23"/>
                <a:gd name="T1" fmla="*/ 0 h 28"/>
                <a:gd name="T2" fmla="*/ 0 w 23"/>
                <a:gd name="T3" fmla="*/ 23 h 28"/>
                <a:gd name="T4" fmla="*/ 0 w 23"/>
                <a:gd name="T5" fmla="*/ 23 h 28"/>
                <a:gd name="T6" fmla="*/ 12 w 23"/>
                <a:gd name="T7" fmla="*/ 28 h 28"/>
                <a:gd name="T8" fmla="*/ 12 w 23"/>
                <a:gd name="T9" fmla="*/ 28 h 28"/>
                <a:gd name="T10" fmla="*/ 23 w 23"/>
                <a:gd name="T11" fmla="*/ 5 h 28"/>
                <a:gd name="T12" fmla="*/ 14 w 2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8">
                  <a:moveTo>
                    <a:pt x="14" y="0"/>
                  </a:moveTo>
                  <a:cubicBezTo>
                    <a:pt x="10" y="7"/>
                    <a:pt x="5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5"/>
                    <a:pt x="8" y="26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0"/>
                    <a:pt x="19" y="13"/>
                    <a:pt x="23" y="5"/>
                  </a:cubicBezTo>
                  <a:cubicBezTo>
                    <a:pt x="20" y="4"/>
                    <a:pt x="17" y="2"/>
                    <a:pt x="14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03"/>
            <p:cNvSpPr>
              <a:spLocks/>
            </p:cNvSpPr>
            <p:nvPr/>
          </p:nvSpPr>
          <p:spPr bwMode="auto">
            <a:xfrm>
              <a:off x="10761021" y="2965451"/>
              <a:ext cx="57150" cy="66675"/>
            </a:xfrm>
            <a:custGeom>
              <a:avLst/>
              <a:gdLst>
                <a:gd name="T0" fmla="*/ 9 w 20"/>
                <a:gd name="T1" fmla="*/ 0 h 23"/>
                <a:gd name="T2" fmla="*/ 0 w 20"/>
                <a:gd name="T3" fmla="*/ 15 h 23"/>
                <a:gd name="T4" fmla="*/ 0 w 20"/>
                <a:gd name="T5" fmla="*/ 15 h 23"/>
                <a:gd name="T6" fmla="*/ 13 w 20"/>
                <a:gd name="T7" fmla="*/ 23 h 23"/>
                <a:gd name="T8" fmla="*/ 20 w 20"/>
                <a:gd name="T9" fmla="*/ 8 h 23"/>
                <a:gd name="T10" fmla="*/ 20 w 20"/>
                <a:gd name="T11" fmla="*/ 8 h 23"/>
                <a:gd name="T12" fmla="*/ 9 w 20"/>
                <a:gd name="T13" fmla="*/ 0 h 23"/>
                <a:gd name="T14" fmla="*/ 9 w 20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3">
                  <a:moveTo>
                    <a:pt x="9" y="0"/>
                  </a:moveTo>
                  <a:cubicBezTo>
                    <a:pt x="6" y="5"/>
                    <a:pt x="3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7"/>
                    <a:pt x="9" y="20"/>
                    <a:pt x="13" y="23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5"/>
                    <a:pt x="13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04"/>
            <p:cNvSpPr>
              <a:spLocks noEditPoints="1"/>
            </p:cNvSpPr>
            <p:nvPr/>
          </p:nvSpPr>
          <p:spPr bwMode="auto">
            <a:xfrm>
              <a:off x="10788008" y="2719388"/>
              <a:ext cx="153988" cy="269875"/>
            </a:xfrm>
            <a:custGeom>
              <a:avLst/>
              <a:gdLst>
                <a:gd name="T0" fmla="*/ 4 w 54"/>
                <a:gd name="T1" fmla="*/ 79 h 94"/>
                <a:gd name="T2" fmla="*/ 0 w 54"/>
                <a:gd name="T3" fmla="*/ 86 h 94"/>
                <a:gd name="T4" fmla="*/ 0 w 54"/>
                <a:gd name="T5" fmla="*/ 86 h 94"/>
                <a:gd name="T6" fmla="*/ 11 w 54"/>
                <a:gd name="T7" fmla="*/ 94 h 94"/>
                <a:gd name="T8" fmla="*/ 11 w 54"/>
                <a:gd name="T9" fmla="*/ 94 h 94"/>
                <a:gd name="T10" fmla="*/ 16 w 54"/>
                <a:gd name="T11" fmla="*/ 84 h 94"/>
                <a:gd name="T12" fmla="*/ 16 w 54"/>
                <a:gd name="T13" fmla="*/ 84 h 94"/>
                <a:gd name="T14" fmla="*/ 4 w 54"/>
                <a:gd name="T15" fmla="*/ 79 h 94"/>
                <a:gd name="T16" fmla="*/ 4 w 54"/>
                <a:gd name="T17" fmla="*/ 79 h 94"/>
                <a:gd name="T18" fmla="*/ 26 w 54"/>
                <a:gd name="T19" fmla="*/ 44 h 94"/>
                <a:gd name="T20" fmla="*/ 18 w 54"/>
                <a:gd name="T21" fmla="*/ 56 h 94"/>
                <a:gd name="T22" fmla="*/ 27 w 54"/>
                <a:gd name="T23" fmla="*/ 61 h 94"/>
                <a:gd name="T24" fmla="*/ 34 w 54"/>
                <a:gd name="T25" fmla="*/ 45 h 94"/>
                <a:gd name="T26" fmla="*/ 34 w 54"/>
                <a:gd name="T27" fmla="*/ 45 h 94"/>
                <a:gd name="T28" fmla="*/ 34 w 54"/>
                <a:gd name="T29" fmla="*/ 45 h 94"/>
                <a:gd name="T30" fmla="*/ 34 w 54"/>
                <a:gd name="T31" fmla="*/ 45 h 94"/>
                <a:gd name="T32" fmla="*/ 26 w 54"/>
                <a:gd name="T33" fmla="*/ 44 h 94"/>
                <a:gd name="T34" fmla="*/ 54 w 54"/>
                <a:gd name="T35" fmla="*/ 0 h 94"/>
                <a:gd name="T36" fmla="*/ 34 w 54"/>
                <a:gd name="T37" fmla="*/ 30 h 94"/>
                <a:gd name="T38" fmla="*/ 39 w 54"/>
                <a:gd name="T39" fmla="*/ 34 h 94"/>
                <a:gd name="T40" fmla="*/ 39 w 54"/>
                <a:gd name="T41" fmla="*/ 34 h 94"/>
                <a:gd name="T42" fmla="*/ 54 w 54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94">
                  <a:moveTo>
                    <a:pt x="4" y="79"/>
                  </a:moveTo>
                  <a:cubicBezTo>
                    <a:pt x="3" y="81"/>
                    <a:pt x="1" y="8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89"/>
                    <a:pt x="8" y="91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3" y="90"/>
                    <a:pt x="15" y="87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82"/>
                    <a:pt x="8" y="81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moveTo>
                    <a:pt x="26" y="44"/>
                  </a:moveTo>
                  <a:cubicBezTo>
                    <a:pt x="23" y="47"/>
                    <a:pt x="21" y="52"/>
                    <a:pt x="18" y="56"/>
                  </a:cubicBezTo>
                  <a:cubicBezTo>
                    <a:pt x="21" y="58"/>
                    <a:pt x="24" y="60"/>
                    <a:pt x="27" y="61"/>
                  </a:cubicBezTo>
                  <a:cubicBezTo>
                    <a:pt x="29" y="56"/>
                    <a:pt x="32" y="50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5"/>
                    <a:pt x="29" y="44"/>
                    <a:pt x="26" y="44"/>
                  </a:cubicBezTo>
                  <a:moveTo>
                    <a:pt x="54" y="0"/>
                  </a:moveTo>
                  <a:cubicBezTo>
                    <a:pt x="48" y="9"/>
                    <a:pt x="42" y="19"/>
                    <a:pt x="34" y="30"/>
                  </a:cubicBezTo>
                  <a:cubicBezTo>
                    <a:pt x="36" y="32"/>
                    <a:pt x="38" y="33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21"/>
                    <a:pt x="50" y="9"/>
                    <a:pt x="54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05"/>
            <p:cNvSpPr>
              <a:spLocks/>
            </p:cNvSpPr>
            <p:nvPr/>
          </p:nvSpPr>
          <p:spPr bwMode="auto">
            <a:xfrm>
              <a:off x="10746733" y="3008313"/>
              <a:ext cx="52388" cy="46038"/>
            </a:xfrm>
            <a:custGeom>
              <a:avLst/>
              <a:gdLst>
                <a:gd name="T0" fmla="*/ 5 w 18"/>
                <a:gd name="T1" fmla="*/ 0 h 16"/>
                <a:gd name="T2" fmla="*/ 0 w 18"/>
                <a:gd name="T3" fmla="*/ 8 h 16"/>
                <a:gd name="T4" fmla="*/ 14 w 18"/>
                <a:gd name="T5" fmla="*/ 16 h 16"/>
                <a:gd name="T6" fmla="*/ 18 w 18"/>
                <a:gd name="T7" fmla="*/ 8 h 16"/>
                <a:gd name="T8" fmla="*/ 5 w 18"/>
                <a:gd name="T9" fmla="*/ 0 h 16"/>
                <a:gd name="T10" fmla="*/ 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5" y="0"/>
                  </a:moveTo>
                  <a:cubicBezTo>
                    <a:pt x="4" y="3"/>
                    <a:pt x="2" y="6"/>
                    <a:pt x="0" y="8"/>
                  </a:cubicBezTo>
                  <a:cubicBezTo>
                    <a:pt x="5" y="11"/>
                    <a:pt x="9" y="14"/>
                    <a:pt x="14" y="16"/>
                  </a:cubicBezTo>
                  <a:cubicBezTo>
                    <a:pt x="15" y="13"/>
                    <a:pt x="17" y="11"/>
                    <a:pt x="18" y="8"/>
                  </a:cubicBezTo>
                  <a:cubicBezTo>
                    <a:pt x="14" y="5"/>
                    <a:pt x="10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06"/>
            <p:cNvSpPr>
              <a:spLocks/>
            </p:cNvSpPr>
            <p:nvPr/>
          </p:nvSpPr>
          <p:spPr bwMode="auto">
            <a:xfrm>
              <a:off x="10735621" y="3068638"/>
              <a:ext cx="34925" cy="20638"/>
            </a:xfrm>
            <a:custGeom>
              <a:avLst/>
              <a:gdLst>
                <a:gd name="T0" fmla="*/ 0 w 12"/>
                <a:gd name="T1" fmla="*/ 0 h 7"/>
                <a:gd name="T2" fmla="*/ 12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4" y="3"/>
                    <a:pt x="8" y="5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3"/>
                    <a:pt x="0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07"/>
            <p:cNvSpPr>
              <a:spLocks/>
            </p:cNvSpPr>
            <p:nvPr/>
          </p:nvSpPr>
          <p:spPr bwMode="auto">
            <a:xfrm>
              <a:off x="10730858" y="3043238"/>
              <a:ext cx="50800" cy="46038"/>
            </a:xfrm>
            <a:custGeom>
              <a:avLst/>
              <a:gdLst>
                <a:gd name="T0" fmla="*/ 5 w 18"/>
                <a:gd name="T1" fmla="*/ 0 h 16"/>
                <a:gd name="T2" fmla="*/ 0 w 18"/>
                <a:gd name="T3" fmla="*/ 8 h 16"/>
                <a:gd name="T4" fmla="*/ 2 w 18"/>
                <a:gd name="T5" fmla="*/ 9 h 16"/>
                <a:gd name="T6" fmla="*/ 14 w 18"/>
                <a:gd name="T7" fmla="*/ 16 h 16"/>
                <a:gd name="T8" fmla="*/ 18 w 18"/>
                <a:gd name="T9" fmla="*/ 8 h 16"/>
                <a:gd name="T10" fmla="*/ 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5" y="0"/>
                  </a:moveTo>
                  <a:cubicBezTo>
                    <a:pt x="3" y="3"/>
                    <a:pt x="1" y="5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6" y="12"/>
                    <a:pt x="10" y="14"/>
                    <a:pt x="14" y="16"/>
                  </a:cubicBezTo>
                  <a:cubicBezTo>
                    <a:pt x="15" y="13"/>
                    <a:pt x="17" y="11"/>
                    <a:pt x="18" y="8"/>
                  </a:cubicBezTo>
                  <a:cubicBezTo>
                    <a:pt x="14" y="5"/>
                    <a:pt x="9" y="2"/>
                    <a:pt x="5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08"/>
            <p:cNvSpPr>
              <a:spLocks/>
            </p:cNvSpPr>
            <p:nvPr/>
          </p:nvSpPr>
          <p:spPr bwMode="auto">
            <a:xfrm>
              <a:off x="10699108" y="3108326"/>
              <a:ext cx="47625" cy="34925"/>
            </a:xfrm>
            <a:custGeom>
              <a:avLst/>
              <a:gdLst>
                <a:gd name="T0" fmla="*/ 3 w 17"/>
                <a:gd name="T1" fmla="*/ 0 h 12"/>
                <a:gd name="T2" fmla="*/ 0 w 17"/>
                <a:gd name="T3" fmla="*/ 6 h 12"/>
                <a:gd name="T4" fmla="*/ 15 w 17"/>
                <a:gd name="T5" fmla="*/ 12 h 12"/>
                <a:gd name="T6" fmla="*/ 15 w 17"/>
                <a:gd name="T7" fmla="*/ 12 h 12"/>
                <a:gd name="T8" fmla="*/ 17 w 17"/>
                <a:gd name="T9" fmla="*/ 8 h 12"/>
                <a:gd name="T10" fmla="*/ 3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5" y="8"/>
                    <a:pt x="10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1"/>
                    <a:pt x="16" y="10"/>
                    <a:pt x="17" y="8"/>
                  </a:cubicBezTo>
                  <a:cubicBezTo>
                    <a:pt x="12" y="6"/>
                    <a:pt x="7" y="3"/>
                    <a:pt x="3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09"/>
            <p:cNvSpPr>
              <a:spLocks/>
            </p:cNvSpPr>
            <p:nvPr/>
          </p:nvSpPr>
          <p:spPr bwMode="auto">
            <a:xfrm>
              <a:off x="10670533" y="3128963"/>
              <a:ext cx="68263" cy="65088"/>
            </a:xfrm>
            <a:custGeom>
              <a:avLst/>
              <a:gdLst>
                <a:gd name="T0" fmla="*/ 9 w 24"/>
                <a:gd name="T1" fmla="*/ 0 h 23"/>
                <a:gd name="T2" fmla="*/ 0 w 24"/>
                <a:gd name="T3" fmla="*/ 17 h 23"/>
                <a:gd name="T4" fmla="*/ 0 w 24"/>
                <a:gd name="T5" fmla="*/ 17 h 23"/>
                <a:gd name="T6" fmla="*/ 1 w 24"/>
                <a:gd name="T7" fmla="*/ 18 h 23"/>
                <a:gd name="T8" fmla="*/ 3 w 24"/>
                <a:gd name="T9" fmla="*/ 18 h 23"/>
                <a:gd name="T10" fmla="*/ 6 w 24"/>
                <a:gd name="T11" fmla="*/ 20 h 23"/>
                <a:gd name="T12" fmla="*/ 10 w 24"/>
                <a:gd name="T13" fmla="*/ 21 h 23"/>
                <a:gd name="T14" fmla="*/ 15 w 24"/>
                <a:gd name="T15" fmla="*/ 23 h 23"/>
                <a:gd name="T16" fmla="*/ 15 w 24"/>
                <a:gd name="T17" fmla="*/ 23 h 23"/>
                <a:gd name="T18" fmla="*/ 15 w 24"/>
                <a:gd name="T19" fmla="*/ 23 h 23"/>
                <a:gd name="T20" fmla="*/ 24 w 24"/>
                <a:gd name="T21" fmla="*/ 7 h 23"/>
                <a:gd name="T22" fmla="*/ 9 w 24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3">
                  <a:moveTo>
                    <a:pt x="9" y="0"/>
                  </a:moveTo>
                  <a:cubicBezTo>
                    <a:pt x="6" y="6"/>
                    <a:pt x="3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9"/>
                    <a:pt x="5" y="19"/>
                    <a:pt x="6" y="20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2" y="22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18"/>
                    <a:pt x="21" y="12"/>
                    <a:pt x="24" y="7"/>
                  </a:cubicBezTo>
                  <a:cubicBezTo>
                    <a:pt x="19" y="4"/>
                    <a:pt x="14" y="2"/>
                    <a:pt x="9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10"/>
            <p:cNvSpPr>
              <a:spLocks noEditPoints="1"/>
            </p:cNvSpPr>
            <p:nvPr/>
          </p:nvSpPr>
          <p:spPr bwMode="auto">
            <a:xfrm>
              <a:off x="10618146" y="3197226"/>
              <a:ext cx="84138" cy="157163"/>
            </a:xfrm>
            <a:custGeom>
              <a:avLst/>
              <a:gdLst>
                <a:gd name="T0" fmla="*/ 0 w 29"/>
                <a:gd name="T1" fmla="*/ 55 h 55"/>
                <a:gd name="T2" fmla="*/ 0 w 29"/>
                <a:gd name="T3" fmla="*/ 55 h 55"/>
                <a:gd name="T4" fmla="*/ 0 w 29"/>
                <a:gd name="T5" fmla="*/ 55 h 55"/>
                <a:gd name="T6" fmla="*/ 0 w 29"/>
                <a:gd name="T7" fmla="*/ 55 h 55"/>
                <a:gd name="T8" fmla="*/ 15 w 29"/>
                <a:gd name="T9" fmla="*/ 0 h 55"/>
                <a:gd name="T10" fmla="*/ 15 w 29"/>
                <a:gd name="T11" fmla="*/ 0 h 55"/>
                <a:gd name="T12" fmla="*/ 15 w 29"/>
                <a:gd name="T13" fmla="*/ 0 h 55"/>
                <a:gd name="T14" fmla="*/ 18 w 29"/>
                <a:gd name="T15" fmla="*/ 1 h 55"/>
                <a:gd name="T16" fmla="*/ 29 w 29"/>
                <a:gd name="T17" fmla="*/ 7 h 55"/>
                <a:gd name="T18" fmla="*/ 29 w 29"/>
                <a:gd name="T19" fmla="*/ 7 h 55"/>
                <a:gd name="T20" fmla="*/ 29 w 29"/>
                <a:gd name="T21" fmla="*/ 7 h 55"/>
                <a:gd name="T22" fmla="*/ 29 w 29"/>
                <a:gd name="T23" fmla="*/ 7 h 55"/>
                <a:gd name="T24" fmla="*/ 18 w 29"/>
                <a:gd name="T25" fmla="*/ 1 h 55"/>
                <a:gd name="T26" fmla="*/ 15 w 29"/>
                <a:gd name="T27" fmla="*/ 0 h 55"/>
                <a:gd name="T28" fmla="*/ 15 w 29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5">
                  <a:moveTo>
                    <a:pt x="0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21" y="3"/>
                    <a:pt x="25" y="5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5"/>
                    <a:pt x="21" y="3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11"/>
            <p:cNvSpPr>
              <a:spLocks/>
            </p:cNvSpPr>
            <p:nvPr/>
          </p:nvSpPr>
          <p:spPr bwMode="auto">
            <a:xfrm>
              <a:off x="10595921" y="3197226"/>
              <a:ext cx="106363" cy="157163"/>
            </a:xfrm>
            <a:custGeom>
              <a:avLst/>
              <a:gdLst>
                <a:gd name="T0" fmla="*/ 23 w 37"/>
                <a:gd name="T1" fmla="*/ 0 h 55"/>
                <a:gd name="T2" fmla="*/ 0 w 37"/>
                <a:gd name="T3" fmla="*/ 54 h 55"/>
                <a:gd name="T4" fmla="*/ 0 w 37"/>
                <a:gd name="T5" fmla="*/ 54 h 55"/>
                <a:gd name="T6" fmla="*/ 8 w 37"/>
                <a:gd name="T7" fmla="*/ 55 h 55"/>
                <a:gd name="T8" fmla="*/ 8 w 37"/>
                <a:gd name="T9" fmla="*/ 55 h 55"/>
                <a:gd name="T10" fmla="*/ 8 w 37"/>
                <a:gd name="T11" fmla="*/ 55 h 55"/>
                <a:gd name="T12" fmla="*/ 37 w 37"/>
                <a:gd name="T13" fmla="*/ 7 h 55"/>
                <a:gd name="T14" fmla="*/ 37 w 37"/>
                <a:gd name="T15" fmla="*/ 7 h 55"/>
                <a:gd name="T16" fmla="*/ 26 w 37"/>
                <a:gd name="T17" fmla="*/ 1 h 55"/>
                <a:gd name="T18" fmla="*/ 23 w 37"/>
                <a:gd name="T19" fmla="*/ 0 h 55"/>
                <a:gd name="T20" fmla="*/ 23 w 3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5">
                  <a:moveTo>
                    <a:pt x="23" y="0"/>
                  </a:moveTo>
                  <a:cubicBezTo>
                    <a:pt x="14" y="18"/>
                    <a:pt x="6" y="3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4"/>
                    <a:pt x="6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8" y="40"/>
                    <a:pt x="28" y="2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3" y="5"/>
                    <a:pt x="29" y="3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12"/>
            <p:cNvSpPr>
              <a:spLocks/>
            </p:cNvSpPr>
            <p:nvPr/>
          </p:nvSpPr>
          <p:spPr bwMode="auto">
            <a:xfrm>
              <a:off x="10570521" y="3395663"/>
              <a:ext cx="22225" cy="30163"/>
            </a:xfrm>
            <a:custGeom>
              <a:avLst/>
              <a:gdLst>
                <a:gd name="T0" fmla="*/ 3 w 8"/>
                <a:gd name="T1" fmla="*/ 0 h 11"/>
                <a:gd name="T2" fmla="*/ 0 w 8"/>
                <a:gd name="T3" fmla="*/ 11 h 11"/>
                <a:gd name="T4" fmla="*/ 8 w 8"/>
                <a:gd name="T5" fmla="*/ 0 h 11"/>
                <a:gd name="T6" fmla="*/ 8 w 8"/>
                <a:gd name="T7" fmla="*/ 0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2" y="4"/>
                    <a:pt x="1" y="8"/>
                    <a:pt x="0" y="11"/>
                  </a:cubicBezTo>
                  <a:cubicBezTo>
                    <a:pt x="3" y="8"/>
                    <a:pt x="5" y="4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13"/>
            <p:cNvSpPr>
              <a:spLocks/>
            </p:cNvSpPr>
            <p:nvPr/>
          </p:nvSpPr>
          <p:spPr bwMode="auto">
            <a:xfrm>
              <a:off x="10578458" y="3352801"/>
              <a:ext cx="39688" cy="42863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15 h 15"/>
                <a:gd name="T4" fmla="*/ 5 w 14"/>
                <a:gd name="T5" fmla="*/ 15 h 15"/>
                <a:gd name="T6" fmla="*/ 5 w 14"/>
                <a:gd name="T7" fmla="*/ 15 h 15"/>
                <a:gd name="T8" fmla="*/ 14 w 14"/>
                <a:gd name="T9" fmla="*/ 1 h 15"/>
                <a:gd name="T10" fmla="*/ 14 w 14"/>
                <a:gd name="T11" fmla="*/ 1 h 15"/>
                <a:gd name="T12" fmla="*/ 14 w 14"/>
                <a:gd name="T13" fmla="*/ 1 h 15"/>
                <a:gd name="T14" fmla="*/ 6 w 14"/>
                <a:gd name="T15" fmla="*/ 0 h 15"/>
                <a:gd name="T16" fmla="*/ 6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8" y="11"/>
                    <a:pt x="11" y="6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A4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14"/>
            <p:cNvSpPr>
              <a:spLocks noEditPoints="1"/>
            </p:cNvSpPr>
            <p:nvPr/>
          </p:nvSpPr>
          <p:spPr bwMode="auto">
            <a:xfrm>
              <a:off x="10661008" y="3125788"/>
              <a:ext cx="80963" cy="92075"/>
            </a:xfrm>
            <a:custGeom>
              <a:avLst/>
              <a:gdLst>
                <a:gd name="T0" fmla="*/ 3 w 28"/>
                <a:gd name="T1" fmla="*/ 18 h 32"/>
                <a:gd name="T2" fmla="*/ 0 w 28"/>
                <a:gd name="T3" fmla="*/ 25 h 32"/>
                <a:gd name="T4" fmla="*/ 0 w 28"/>
                <a:gd name="T5" fmla="*/ 25 h 32"/>
                <a:gd name="T6" fmla="*/ 3 w 28"/>
                <a:gd name="T7" fmla="*/ 26 h 32"/>
                <a:gd name="T8" fmla="*/ 14 w 28"/>
                <a:gd name="T9" fmla="*/ 32 h 32"/>
                <a:gd name="T10" fmla="*/ 14 w 28"/>
                <a:gd name="T11" fmla="*/ 32 h 32"/>
                <a:gd name="T12" fmla="*/ 18 w 28"/>
                <a:gd name="T13" fmla="*/ 24 h 32"/>
                <a:gd name="T14" fmla="*/ 18 w 28"/>
                <a:gd name="T15" fmla="*/ 24 h 32"/>
                <a:gd name="T16" fmla="*/ 18 w 28"/>
                <a:gd name="T17" fmla="*/ 24 h 32"/>
                <a:gd name="T18" fmla="*/ 13 w 28"/>
                <a:gd name="T19" fmla="*/ 22 h 32"/>
                <a:gd name="T20" fmla="*/ 9 w 28"/>
                <a:gd name="T21" fmla="*/ 21 h 32"/>
                <a:gd name="T22" fmla="*/ 6 w 28"/>
                <a:gd name="T23" fmla="*/ 19 h 32"/>
                <a:gd name="T24" fmla="*/ 4 w 28"/>
                <a:gd name="T25" fmla="*/ 19 h 32"/>
                <a:gd name="T26" fmla="*/ 3 w 28"/>
                <a:gd name="T27" fmla="*/ 18 h 32"/>
                <a:gd name="T28" fmla="*/ 3 w 28"/>
                <a:gd name="T29" fmla="*/ 18 h 32"/>
                <a:gd name="T30" fmla="*/ 13 w 28"/>
                <a:gd name="T31" fmla="*/ 0 h 32"/>
                <a:gd name="T32" fmla="*/ 12 w 28"/>
                <a:gd name="T33" fmla="*/ 1 h 32"/>
                <a:gd name="T34" fmla="*/ 27 w 28"/>
                <a:gd name="T35" fmla="*/ 8 h 32"/>
                <a:gd name="T36" fmla="*/ 28 w 28"/>
                <a:gd name="T37" fmla="*/ 6 h 32"/>
                <a:gd name="T38" fmla="*/ 28 w 28"/>
                <a:gd name="T39" fmla="*/ 6 h 32"/>
                <a:gd name="T40" fmla="*/ 13 w 28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2">
                  <a:moveTo>
                    <a:pt x="3" y="18"/>
                  </a:moveTo>
                  <a:cubicBezTo>
                    <a:pt x="2" y="21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6" y="28"/>
                    <a:pt x="10" y="30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0"/>
                    <a:pt x="17" y="27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5" y="23"/>
                    <a:pt x="13" y="22"/>
                  </a:cubicBezTo>
                  <a:cubicBezTo>
                    <a:pt x="12" y="22"/>
                    <a:pt x="10" y="21"/>
                    <a:pt x="9" y="21"/>
                  </a:cubicBezTo>
                  <a:cubicBezTo>
                    <a:pt x="8" y="20"/>
                    <a:pt x="7" y="20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1"/>
                  </a:cubicBezTo>
                  <a:cubicBezTo>
                    <a:pt x="17" y="3"/>
                    <a:pt x="22" y="5"/>
                    <a:pt x="27" y="8"/>
                  </a:cubicBezTo>
                  <a:cubicBezTo>
                    <a:pt x="27" y="7"/>
                    <a:pt x="28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4"/>
                    <a:pt x="18" y="2"/>
                    <a:pt x="13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15"/>
            <p:cNvSpPr>
              <a:spLocks/>
            </p:cNvSpPr>
            <p:nvPr/>
          </p:nvSpPr>
          <p:spPr bwMode="auto">
            <a:xfrm>
              <a:off x="10745146" y="3032126"/>
              <a:ext cx="42863" cy="33338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4 h 12"/>
                <a:gd name="T4" fmla="*/ 13 w 15"/>
                <a:gd name="T5" fmla="*/ 12 h 12"/>
                <a:gd name="T6" fmla="*/ 15 w 15"/>
                <a:gd name="T7" fmla="*/ 8 h 12"/>
                <a:gd name="T8" fmla="*/ 1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4" y="6"/>
                    <a:pt x="9" y="9"/>
                    <a:pt x="13" y="12"/>
                  </a:cubicBezTo>
                  <a:cubicBezTo>
                    <a:pt x="14" y="11"/>
                    <a:pt x="14" y="9"/>
                    <a:pt x="15" y="8"/>
                  </a:cubicBezTo>
                  <a:cubicBezTo>
                    <a:pt x="10" y="6"/>
                    <a:pt x="6" y="3"/>
                    <a:pt x="1" y="0"/>
                  </a:cubicBezTo>
                </a:path>
              </a:pathLst>
            </a:custGeom>
            <a:solidFill>
              <a:srgbClr val="4B8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16"/>
            <p:cNvSpPr>
              <a:spLocks/>
            </p:cNvSpPr>
            <p:nvPr/>
          </p:nvSpPr>
          <p:spPr bwMode="auto">
            <a:xfrm>
              <a:off x="10707046" y="3065463"/>
              <a:ext cx="63500" cy="66675"/>
            </a:xfrm>
            <a:custGeom>
              <a:avLst/>
              <a:gdLst>
                <a:gd name="T0" fmla="*/ 8 w 22"/>
                <a:gd name="T1" fmla="*/ 0 h 23"/>
                <a:gd name="T2" fmla="*/ 0 w 22"/>
                <a:gd name="T3" fmla="*/ 15 h 23"/>
                <a:gd name="T4" fmla="*/ 14 w 22"/>
                <a:gd name="T5" fmla="*/ 23 h 23"/>
                <a:gd name="T6" fmla="*/ 22 w 22"/>
                <a:gd name="T7" fmla="*/ 8 h 23"/>
                <a:gd name="T8" fmla="*/ 10 w 22"/>
                <a:gd name="T9" fmla="*/ 1 h 23"/>
                <a:gd name="T10" fmla="*/ 8 w 22"/>
                <a:gd name="T11" fmla="*/ 0 h 23"/>
                <a:gd name="T12" fmla="*/ 8 w 2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5" y="5"/>
                    <a:pt x="2" y="10"/>
                    <a:pt x="0" y="15"/>
                  </a:cubicBezTo>
                  <a:cubicBezTo>
                    <a:pt x="4" y="18"/>
                    <a:pt x="9" y="21"/>
                    <a:pt x="14" y="23"/>
                  </a:cubicBezTo>
                  <a:cubicBezTo>
                    <a:pt x="17" y="18"/>
                    <a:pt x="19" y="13"/>
                    <a:pt x="22" y="8"/>
                  </a:cubicBezTo>
                  <a:cubicBezTo>
                    <a:pt x="18" y="6"/>
                    <a:pt x="14" y="4"/>
                    <a:pt x="10" y="1"/>
                  </a:cubicBezTo>
                  <a:cubicBezTo>
                    <a:pt x="9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6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17"/>
            <p:cNvSpPr>
              <a:spLocks/>
            </p:cNvSpPr>
            <p:nvPr/>
          </p:nvSpPr>
          <p:spPr bwMode="auto">
            <a:xfrm>
              <a:off x="10730858" y="306546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006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18"/>
            <p:cNvSpPr>
              <a:spLocks/>
            </p:cNvSpPr>
            <p:nvPr/>
          </p:nvSpPr>
          <p:spPr bwMode="auto">
            <a:xfrm>
              <a:off x="10487971" y="2597151"/>
              <a:ext cx="508000" cy="949325"/>
            </a:xfrm>
            <a:custGeom>
              <a:avLst/>
              <a:gdLst>
                <a:gd name="T0" fmla="*/ 175 w 178"/>
                <a:gd name="T1" fmla="*/ 20 h 332"/>
                <a:gd name="T2" fmla="*/ 159 w 178"/>
                <a:gd name="T3" fmla="*/ 43 h 332"/>
                <a:gd name="T4" fmla="*/ 29 w 178"/>
                <a:gd name="T5" fmla="*/ 290 h 332"/>
                <a:gd name="T6" fmla="*/ 24 w 178"/>
                <a:gd name="T7" fmla="*/ 322 h 332"/>
                <a:gd name="T8" fmla="*/ 12 w 178"/>
                <a:gd name="T9" fmla="*/ 332 h 332"/>
                <a:gd name="T10" fmla="*/ 12 w 178"/>
                <a:gd name="T11" fmla="*/ 332 h 332"/>
                <a:gd name="T12" fmla="*/ 1 w 178"/>
                <a:gd name="T13" fmla="*/ 320 h 332"/>
                <a:gd name="T14" fmla="*/ 48 w 178"/>
                <a:gd name="T15" fmla="*/ 184 h 332"/>
                <a:gd name="T16" fmla="*/ 139 w 178"/>
                <a:gd name="T17" fmla="*/ 32 h 332"/>
                <a:gd name="T18" fmla="*/ 156 w 178"/>
                <a:gd name="T19" fmla="*/ 7 h 332"/>
                <a:gd name="T20" fmla="*/ 172 w 178"/>
                <a:gd name="T21" fmla="*/ 4 h 332"/>
                <a:gd name="T22" fmla="*/ 175 w 178"/>
                <a:gd name="T23" fmla="*/ 2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332">
                  <a:moveTo>
                    <a:pt x="175" y="20"/>
                  </a:moveTo>
                  <a:cubicBezTo>
                    <a:pt x="174" y="20"/>
                    <a:pt x="168" y="29"/>
                    <a:pt x="159" y="43"/>
                  </a:cubicBezTo>
                  <a:cubicBezTo>
                    <a:pt x="125" y="93"/>
                    <a:pt x="50" y="211"/>
                    <a:pt x="29" y="290"/>
                  </a:cubicBezTo>
                  <a:cubicBezTo>
                    <a:pt x="26" y="302"/>
                    <a:pt x="24" y="312"/>
                    <a:pt x="24" y="322"/>
                  </a:cubicBezTo>
                  <a:cubicBezTo>
                    <a:pt x="23" y="328"/>
                    <a:pt x="18" y="332"/>
                    <a:pt x="12" y="332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5" y="332"/>
                    <a:pt x="0" y="327"/>
                    <a:pt x="1" y="320"/>
                  </a:cubicBezTo>
                  <a:cubicBezTo>
                    <a:pt x="3" y="284"/>
                    <a:pt x="23" y="233"/>
                    <a:pt x="48" y="184"/>
                  </a:cubicBezTo>
                  <a:cubicBezTo>
                    <a:pt x="79" y="124"/>
                    <a:pt x="117" y="64"/>
                    <a:pt x="139" y="32"/>
                  </a:cubicBezTo>
                  <a:cubicBezTo>
                    <a:pt x="148" y="18"/>
                    <a:pt x="155" y="8"/>
                    <a:pt x="156" y="7"/>
                  </a:cubicBezTo>
                  <a:cubicBezTo>
                    <a:pt x="159" y="2"/>
                    <a:pt x="167" y="0"/>
                    <a:pt x="172" y="4"/>
                  </a:cubicBezTo>
                  <a:cubicBezTo>
                    <a:pt x="177" y="8"/>
                    <a:pt x="178" y="15"/>
                    <a:pt x="175" y="20"/>
                  </a:cubicBezTo>
                  <a:close/>
                </a:path>
              </a:pathLst>
            </a:custGeom>
            <a:solidFill>
              <a:srgbClr val="D0E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19"/>
            <p:cNvSpPr>
              <a:spLocks/>
            </p:cNvSpPr>
            <p:nvPr/>
          </p:nvSpPr>
          <p:spPr bwMode="auto">
            <a:xfrm>
              <a:off x="10518133" y="2630488"/>
              <a:ext cx="446088" cy="890588"/>
            </a:xfrm>
            <a:custGeom>
              <a:avLst/>
              <a:gdLst>
                <a:gd name="T0" fmla="*/ 1 w 156"/>
                <a:gd name="T1" fmla="*/ 311 h 311"/>
                <a:gd name="T2" fmla="*/ 0 w 156"/>
                <a:gd name="T3" fmla="*/ 310 h 311"/>
                <a:gd name="T4" fmla="*/ 0 w 156"/>
                <a:gd name="T5" fmla="*/ 309 h 311"/>
                <a:gd name="T6" fmla="*/ 153 w 156"/>
                <a:gd name="T7" fmla="*/ 0 h 311"/>
                <a:gd name="T8" fmla="*/ 154 w 156"/>
                <a:gd name="T9" fmla="*/ 0 h 311"/>
                <a:gd name="T10" fmla="*/ 155 w 156"/>
                <a:gd name="T11" fmla="*/ 0 h 311"/>
                <a:gd name="T12" fmla="*/ 156 w 156"/>
                <a:gd name="T13" fmla="*/ 2 h 311"/>
                <a:gd name="T14" fmla="*/ 3 w 156"/>
                <a:gd name="T15" fmla="*/ 309 h 311"/>
                <a:gd name="T16" fmla="*/ 1 w 156"/>
                <a:gd name="T17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11">
                  <a:moveTo>
                    <a:pt x="1" y="311"/>
                  </a:moveTo>
                  <a:cubicBezTo>
                    <a:pt x="1" y="311"/>
                    <a:pt x="0" y="310"/>
                    <a:pt x="0" y="310"/>
                  </a:cubicBezTo>
                  <a:cubicBezTo>
                    <a:pt x="0" y="310"/>
                    <a:pt x="0" y="309"/>
                    <a:pt x="0" y="309"/>
                  </a:cubicBezTo>
                  <a:cubicBezTo>
                    <a:pt x="5" y="211"/>
                    <a:pt x="147" y="9"/>
                    <a:pt x="153" y="0"/>
                  </a:cubicBezTo>
                  <a:cubicBezTo>
                    <a:pt x="153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6" y="0"/>
                    <a:pt x="156" y="2"/>
                    <a:pt x="156" y="2"/>
                  </a:cubicBezTo>
                  <a:cubicBezTo>
                    <a:pt x="154" y="4"/>
                    <a:pt x="8" y="212"/>
                    <a:pt x="3" y="309"/>
                  </a:cubicBezTo>
                  <a:cubicBezTo>
                    <a:pt x="3" y="310"/>
                    <a:pt x="2" y="311"/>
                    <a:pt x="1" y="311"/>
                  </a:cubicBezTo>
                  <a:close/>
                </a:path>
              </a:pathLst>
            </a:custGeom>
            <a:solidFill>
              <a:srgbClr val="EB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4728234" y="3313219"/>
            <a:ext cx="1290637" cy="1227138"/>
            <a:chOff x="8868721" y="2593976"/>
            <a:chExt cx="1290637" cy="1227138"/>
          </a:xfrm>
        </p:grpSpPr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10099033" y="2593976"/>
              <a:ext cx="60325" cy="11113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0 w 21"/>
                <a:gd name="T5" fmla="*/ 0 h 4"/>
                <a:gd name="T6" fmla="*/ 20 w 21"/>
                <a:gd name="T7" fmla="*/ 4 h 4"/>
                <a:gd name="T8" fmla="*/ 20 w 21"/>
                <a:gd name="T9" fmla="*/ 4 h 4"/>
                <a:gd name="T10" fmla="*/ 21 w 21"/>
                <a:gd name="T11" fmla="*/ 3 h 4"/>
                <a:gd name="T12" fmla="*/ 14 w 21"/>
                <a:gd name="T13" fmla="*/ 2 h 4"/>
                <a:gd name="T14" fmla="*/ 0 w 21"/>
                <a:gd name="T15" fmla="*/ 0 h 4"/>
                <a:gd name="T16" fmla="*/ 0 w 21"/>
                <a:gd name="T17" fmla="*/ 0 h 4"/>
                <a:gd name="T18" fmla="*/ 0 w 21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6" y="2"/>
                    <a:pt x="14" y="2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4"/>
            <p:cNvSpPr>
              <a:spLocks noEditPoints="1"/>
            </p:cNvSpPr>
            <p:nvPr/>
          </p:nvSpPr>
          <p:spPr bwMode="auto">
            <a:xfrm>
              <a:off x="9913296" y="2894013"/>
              <a:ext cx="42863" cy="111125"/>
            </a:xfrm>
            <a:custGeom>
              <a:avLst/>
              <a:gdLst>
                <a:gd name="T0" fmla="*/ 14 w 15"/>
                <a:gd name="T1" fmla="*/ 39 h 39"/>
                <a:gd name="T2" fmla="*/ 2 w 15"/>
                <a:gd name="T3" fmla="*/ 18 h 39"/>
                <a:gd name="T4" fmla="*/ 2 w 15"/>
                <a:gd name="T5" fmla="*/ 18 h 39"/>
                <a:gd name="T6" fmla="*/ 2 w 15"/>
                <a:gd name="T7" fmla="*/ 18 h 39"/>
                <a:gd name="T8" fmla="*/ 2 w 15"/>
                <a:gd name="T9" fmla="*/ 18 h 39"/>
                <a:gd name="T10" fmla="*/ 6 w 15"/>
                <a:gd name="T11" fmla="*/ 18 h 39"/>
                <a:gd name="T12" fmla="*/ 6 w 15"/>
                <a:gd name="T13" fmla="*/ 18 h 39"/>
                <a:gd name="T14" fmla="*/ 4 w 15"/>
                <a:gd name="T15" fmla="*/ 17 h 39"/>
                <a:gd name="T16" fmla="*/ 4 w 15"/>
                <a:gd name="T17" fmla="*/ 17 h 39"/>
                <a:gd name="T18" fmla="*/ 4 w 15"/>
                <a:gd name="T19" fmla="*/ 17 h 39"/>
                <a:gd name="T20" fmla="*/ 4 w 15"/>
                <a:gd name="T21" fmla="*/ 17 h 39"/>
                <a:gd name="T22" fmla="*/ 1 w 15"/>
                <a:gd name="T23" fmla="*/ 2 h 39"/>
                <a:gd name="T24" fmla="*/ 1 w 15"/>
                <a:gd name="T25" fmla="*/ 1 h 39"/>
                <a:gd name="T26" fmla="*/ 1 w 15"/>
                <a:gd name="T27" fmla="*/ 1 h 39"/>
                <a:gd name="T28" fmla="*/ 0 w 15"/>
                <a:gd name="T29" fmla="*/ 1 h 39"/>
                <a:gd name="T30" fmla="*/ 0 w 15"/>
                <a:gd name="T31" fmla="*/ 1 h 39"/>
                <a:gd name="T32" fmla="*/ 0 w 15"/>
                <a:gd name="T33" fmla="*/ 1 h 39"/>
                <a:gd name="T34" fmla="*/ 0 w 15"/>
                <a:gd name="T35" fmla="*/ 1 h 39"/>
                <a:gd name="T36" fmla="*/ 0 w 15"/>
                <a:gd name="T37" fmla="*/ 1 h 39"/>
                <a:gd name="T38" fmla="*/ 0 w 15"/>
                <a:gd name="T39" fmla="*/ 1 h 39"/>
                <a:gd name="T40" fmla="*/ 0 w 15"/>
                <a:gd name="T41" fmla="*/ 1 h 39"/>
                <a:gd name="T42" fmla="*/ 0 w 15"/>
                <a:gd name="T43" fmla="*/ 1 h 39"/>
                <a:gd name="T44" fmla="*/ 0 w 15"/>
                <a:gd name="T45" fmla="*/ 1 h 39"/>
                <a:gd name="T46" fmla="*/ 0 w 15"/>
                <a:gd name="T47" fmla="*/ 1 h 39"/>
                <a:gd name="T48" fmla="*/ 0 w 15"/>
                <a:gd name="T49" fmla="*/ 1 h 39"/>
                <a:gd name="T50" fmla="*/ 0 w 15"/>
                <a:gd name="T51" fmla="*/ 1 h 39"/>
                <a:gd name="T52" fmla="*/ 0 w 15"/>
                <a:gd name="T53" fmla="*/ 1 h 39"/>
                <a:gd name="T54" fmla="*/ 0 w 15"/>
                <a:gd name="T55" fmla="*/ 1 h 39"/>
                <a:gd name="T56" fmla="*/ 0 w 15"/>
                <a:gd name="T57" fmla="*/ 1 h 39"/>
                <a:gd name="T58" fmla="*/ 0 w 15"/>
                <a:gd name="T59" fmla="*/ 1 h 39"/>
                <a:gd name="T60" fmla="*/ 0 w 15"/>
                <a:gd name="T61" fmla="*/ 1 h 39"/>
                <a:gd name="T62" fmla="*/ 0 w 15"/>
                <a:gd name="T63" fmla="*/ 1 h 39"/>
                <a:gd name="T64" fmla="*/ 0 w 15"/>
                <a:gd name="T6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39">
                  <a:moveTo>
                    <a:pt x="15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9"/>
                    <a:pt x="14" y="38"/>
                    <a:pt x="15" y="3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6" y="17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10" y="19"/>
                    <a:pt x="12" y="23"/>
                    <a:pt x="12" y="29"/>
                  </a:cubicBezTo>
                  <a:cubicBezTo>
                    <a:pt x="12" y="23"/>
                    <a:pt x="10" y="19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moveTo>
                    <a:pt x="4" y="17"/>
                  </a:moveTo>
                  <a:cubicBezTo>
                    <a:pt x="4" y="17"/>
                    <a:pt x="3" y="17"/>
                    <a:pt x="2" y="17"/>
                  </a:cubicBezTo>
                  <a:cubicBezTo>
                    <a:pt x="3" y="17"/>
                    <a:pt x="4" y="17"/>
                    <a:pt x="4" y="17"/>
                  </a:cubicBezTo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8"/>
            <p:cNvSpPr>
              <a:spLocks/>
            </p:cNvSpPr>
            <p:nvPr/>
          </p:nvSpPr>
          <p:spPr bwMode="auto">
            <a:xfrm>
              <a:off x="9956158" y="3003551"/>
              <a:ext cx="42863" cy="33338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0 h 12"/>
                <a:gd name="T4" fmla="*/ 1 w 15"/>
                <a:gd name="T5" fmla="*/ 0 h 12"/>
                <a:gd name="T6" fmla="*/ 2 w 15"/>
                <a:gd name="T7" fmla="*/ 1 h 12"/>
                <a:gd name="T8" fmla="*/ 9 w 15"/>
                <a:gd name="T9" fmla="*/ 12 h 12"/>
                <a:gd name="T10" fmla="*/ 12 w 15"/>
                <a:gd name="T11" fmla="*/ 11 h 12"/>
                <a:gd name="T12" fmla="*/ 15 w 15"/>
                <a:gd name="T13" fmla="*/ 11 h 12"/>
                <a:gd name="T14" fmla="*/ 15 w 15"/>
                <a:gd name="T15" fmla="*/ 11 h 12"/>
                <a:gd name="T16" fmla="*/ 15 w 15"/>
                <a:gd name="T17" fmla="*/ 11 h 12"/>
                <a:gd name="T18" fmla="*/ 12 w 15"/>
                <a:gd name="T19" fmla="*/ 11 h 12"/>
                <a:gd name="T20" fmla="*/ 9 w 15"/>
                <a:gd name="T21" fmla="*/ 12 h 12"/>
                <a:gd name="T22" fmla="*/ 2 w 15"/>
                <a:gd name="T23" fmla="*/ 1 h 12"/>
                <a:gd name="T24" fmla="*/ 1 w 15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6" y="1"/>
                    <a:pt x="8" y="6"/>
                    <a:pt x="9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9" y="12"/>
                  </a:cubicBezTo>
                  <a:cubicBezTo>
                    <a:pt x="8" y="6"/>
                    <a:pt x="6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164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81"/>
            <p:cNvSpPr>
              <a:spLocks/>
            </p:cNvSpPr>
            <p:nvPr/>
          </p:nvSpPr>
          <p:spPr bwMode="auto">
            <a:xfrm>
              <a:off x="10130783" y="3314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F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20"/>
            <p:cNvSpPr>
              <a:spLocks/>
            </p:cNvSpPr>
            <p:nvPr/>
          </p:nvSpPr>
          <p:spPr bwMode="auto">
            <a:xfrm>
              <a:off x="8876658" y="2676526"/>
              <a:ext cx="1233488" cy="1144588"/>
            </a:xfrm>
            <a:custGeom>
              <a:avLst/>
              <a:gdLst>
                <a:gd name="T0" fmla="*/ 423 w 432"/>
                <a:gd name="T1" fmla="*/ 309 h 400"/>
                <a:gd name="T2" fmla="*/ 389 w 432"/>
                <a:gd name="T3" fmla="*/ 355 h 400"/>
                <a:gd name="T4" fmla="*/ 379 w 432"/>
                <a:gd name="T5" fmla="*/ 362 h 400"/>
                <a:gd name="T6" fmla="*/ 374 w 432"/>
                <a:gd name="T7" fmla="*/ 365 h 400"/>
                <a:gd name="T8" fmla="*/ 366 w 432"/>
                <a:gd name="T9" fmla="*/ 370 h 400"/>
                <a:gd name="T10" fmla="*/ 356 w 432"/>
                <a:gd name="T11" fmla="*/ 374 h 400"/>
                <a:gd name="T12" fmla="*/ 347 w 432"/>
                <a:gd name="T13" fmla="*/ 378 h 400"/>
                <a:gd name="T14" fmla="*/ 337 w 432"/>
                <a:gd name="T15" fmla="*/ 382 h 400"/>
                <a:gd name="T16" fmla="*/ 331 w 432"/>
                <a:gd name="T17" fmla="*/ 384 h 400"/>
                <a:gd name="T18" fmla="*/ 323 w 432"/>
                <a:gd name="T19" fmla="*/ 386 h 400"/>
                <a:gd name="T20" fmla="*/ 319 w 432"/>
                <a:gd name="T21" fmla="*/ 388 h 400"/>
                <a:gd name="T22" fmla="*/ 307 w 432"/>
                <a:gd name="T23" fmla="*/ 390 h 400"/>
                <a:gd name="T24" fmla="*/ 298 w 432"/>
                <a:gd name="T25" fmla="*/ 392 h 400"/>
                <a:gd name="T26" fmla="*/ 291 w 432"/>
                <a:gd name="T27" fmla="*/ 394 h 400"/>
                <a:gd name="T28" fmla="*/ 285 w 432"/>
                <a:gd name="T29" fmla="*/ 395 h 400"/>
                <a:gd name="T30" fmla="*/ 279 w 432"/>
                <a:gd name="T31" fmla="*/ 396 h 400"/>
                <a:gd name="T32" fmla="*/ 267 w 432"/>
                <a:gd name="T33" fmla="*/ 397 h 400"/>
                <a:gd name="T34" fmla="*/ 254 w 432"/>
                <a:gd name="T35" fmla="*/ 398 h 400"/>
                <a:gd name="T36" fmla="*/ 246 w 432"/>
                <a:gd name="T37" fmla="*/ 399 h 400"/>
                <a:gd name="T38" fmla="*/ 234 w 432"/>
                <a:gd name="T39" fmla="*/ 400 h 400"/>
                <a:gd name="T40" fmla="*/ 220 w 432"/>
                <a:gd name="T41" fmla="*/ 400 h 400"/>
                <a:gd name="T42" fmla="*/ 39 w 432"/>
                <a:gd name="T43" fmla="*/ 351 h 400"/>
                <a:gd name="T44" fmla="*/ 10 w 432"/>
                <a:gd name="T45" fmla="*/ 223 h 400"/>
                <a:gd name="T46" fmla="*/ 11 w 432"/>
                <a:gd name="T47" fmla="*/ 219 h 400"/>
                <a:gd name="T48" fmla="*/ 17 w 432"/>
                <a:gd name="T49" fmla="*/ 203 h 400"/>
                <a:gd name="T50" fmla="*/ 45 w 432"/>
                <a:gd name="T51" fmla="*/ 146 h 400"/>
                <a:gd name="T52" fmla="*/ 51 w 432"/>
                <a:gd name="T53" fmla="*/ 135 h 400"/>
                <a:gd name="T54" fmla="*/ 67 w 432"/>
                <a:gd name="T55" fmla="*/ 111 h 400"/>
                <a:gd name="T56" fmla="*/ 74 w 432"/>
                <a:gd name="T57" fmla="*/ 102 h 400"/>
                <a:gd name="T58" fmla="*/ 92 w 432"/>
                <a:gd name="T59" fmla="*/ 79 h 400"/>
                <a:gd name="T60" fmla="*/ 103 w 432"/>
                <a:gd name="T61" fmla="*/ 67 h 400"/>
                <a:gd name="T62" fmla="*/ 119 w 432"/>
                <a:gd name="T63" fmla="*/ 51 h 400"/>
                <a:gd name="T64" fmla="*/ 138 w 432"/>
                <a:gd name="T65" fmla="*/ 33 h 400"/>
                <a:gd name="T66" fmla="*/ 157 w 432"/>
                <a:gd name="T67" fmla="*/ 20 h 400"/>
                <a:gd name="T68" fmla="*/ 158 w 432"/>
                <a:gd name="T69" fmla="*/ 19 h 400"/>
                <a:gd name="T70" fmla="*/ 179 w 432"/>
                <a:gd name="T71" fmla="*/ 8 h 400"/>
                <a:gd name="T72" fmla="*/ 182 w 432"/>
                <a:gd name="T73" fmla="*/ 7 h 400"/>
                <a:gd name="T74" fmla="*/ 202 w 432"/>
                <a:gd name="T75" fmla="*/ 1 h 400"/>
                <a:gd name="T76" fmla="*/ 203 w 432"/>
                <a:gd name="T77" fmla="*/ 1 h 400"/>
                <a:gd name="T78" fmla="*/ 207 w 432"/>
                <a:gd name="T79" fmla="*/ 1 h 400"/>
                <a:gd name="T80" fmla="*/ 243 w 432"/>
                <a:gd name="T81" fmla="*/ 4 h 400"/>
                <a:gd name="T82" fmla="*/ 244 w 432"/>
                <a:gd name="T83" fmla="*/ 5 h 400"/>
                <a:gd name="T84" fmla="*/ 249 w 432"/>
                <a:gd name="T85" fmla="*/ 6 h 400"/>
                <a:gd name="T86" fmla="*/ 275 w 432"/>
                <a:gd name="T87" fmla="*/ 19 h 400"/>
                <a:gd name="T88" fmla="*/ 284 w 432"/>
                <a:gd name="T89" fmla="*/ 26 h 400"/>
                <a:gd name="T90" fmla="*/ 299 w 432"/>
                <a:gd name="T91" fmla="*/ 37 h 400"/>
                <a:gd name="T92" fmla="*/ 300 w 432"/>
                <a:gd name="T93" fmla="*/ 39 h 400"/>
                <a:gd name="T94" fmla="*/ 308 w 432"/>
                <a:gd name="T95" fmla="*/ 46 h 400"/>
                <a:gd name="T96" fmla="*/ 327 w 432"/>
                <a:gd name="T97" fmla="*/ 65 h 400"/>
                <a:gd name="T98" fmla="*/ 335 w 432"/>
                <a:gd name="T99" fmla="*/ 73 h 400"/>
                <a:gd name="T100" fmla="*/ 346 w 432"/>
                <a:gd name="T101" fmla="*/ 87 h 400"/>
                <a:gd name="T102" fmla="*/ 357 w 432"/>
                <a:gd name="T103" fmla="*/ 100 h 400"/>
                <a:gd name="T104" fmla="*/ 367 w 432"/>
                <a:gd name="T105" fmla="*/ 113 h 400"/>
                <a:gd name="T106" fmla="*/ 382 w 432"/>
                <a:gd name="T107" fmla="*/ 136 h 400"/>
                <a:gd name="T108" fmla="*/ 401 w 432"/>
                <a:gd name="T109" fmla="*/ 170 h 400"/>
                <a:gd name="T110" fmla="*/ 403 w 432"/>
                <a:gd name="T111" fmla="*/ 175 h 400"/>
                <a:gd name="T112" fmla="*/ 414 w 432"/>
                <a:gd name="T113" fmla="*/ 199 h 400"/>
                <a:gd name="T114" fmla="*/ 421 w 432"/>
                <a:gd name="T115" fmla="*/ 220 h 400"/>
                <a:gd name="T116" fmla="*/ 424 w 432"/>
                <a:gd name="T117" fmla="*/ 231 h 400"/>
                <a:gd name="T118" fmla="*/ 424 w 432"/>
                <a:gd name="T119" fmla="*/ 3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2" h="400">
                  <a:moveTo>
                    <a:pt x="424" y="307"/>
                  </a:moveTo>
                  <a:cubicBezTo>
                    <a:pt x="424" y="308"/>
                    <a:pt x="424" y="308"/>
                    <a:pt x="423" y="309"/>
                  </a:cubicBezTo>
                  <a:cubicBezTo>
                    <a:pt x="418" y="325"/>
                    <a:pt x="408" y="339"/>
                    <a:pt x="393" y="351"/>
                  </a:cubicBezTo>
                  <a:cubicBezTo>
                    <a:pt x="392" y="352"/>
                    <a:pt x="391" y="354"/>
                    <a:pt x="389" y="355"/>
                  </a:cubicBezTo>
                  <a:cubicBezTo>
                    <a:pt x="387" y="356"/>
                    <a:pt x="385" y="358"/>
                    <a:pt x="383" y="360"/>
                  </a:cubicBezTo>
                  <a:cubicBezTo>
                    <a:pt x="381" y="360"/>
                    <a:pt x="380" y="361"/>
                    <a:pt x="379" y="362"/>
                  </a:cubicBezTo>
                  <a:cubicBezTo>
                    <a:pt x="378" y="363"/>
                    <a:pt x="378" y="363"/>
                    <a:pt x="377" y="363"/>
                  </a:cubicBezTo>
                  <a:cubicBezTo>
                    <a:pt x="376" y="364"/>
                    <a:pt x="375" y="364"/>
                    <a:pt x="374" y="365"/>
                  </a:cubicBezTo>
                  <a:cubicBezTo>
                    <a:pt x="372" y="366"/>
                    <a:pt x="371" y="367"/>
                    <a:pt x="369" y="368"/>
                  </a:cubicBezTo>
                  <a:cubicBezTo>
                    <a:pt x="368" y="369"/>
                    <a:pt x="367" y="369"/>
                    <a:pt x="366" y="370"/>
                  </a:cubicBezTo>
                  <a:cubicBezTo>
                    <a:pt x="364" y="371"/>
                    <a:pt x="361" y="372"/>
                    <a:pt x="359" y="373"/>
                  </a:cubicBezTo>
                  <a:cubicBezTo>
                    <a:pt x="358" y="373"/>
                    <a:pt x="357" y="374"/>
                    <a:pt x="356" y="374"/>
                  </a:cubicBezTo>
                  <a:cubicBezTo>
                    <a:pt x="355" y="375"/>
                    <a:pt x="353" y="376"/>
                    <a:pt x="352" y="377"/>
                  </a:cubicBezTo>
                  <a:cubicBezTo>
                    <a:pt x="350" y="377"/>
                    <a:pt x="349" y="378"/>
                    <a:pt x="347" y="378"/>
                  </a:cubicBezTo>
                  <a:cubicBezTo>
                    <a:pt x="346" y="379"/>
                    <a:pt x="345" y="379"/>
                    <a:pt x="343" y="380"/>
                  </a:cubicBezTo>
                  <a:cubicBezTo>
                    <a:pt x="341" y="381"/>
                    <a:pt x="339" y="381"/>
                    <a:pt x="337" y="382"/>
                  </a:cubicBezTo>
                  <a:cubicBezTo>
                    <a:pt x="336" y="383"/>
                    <a:pt x="334" y="383"/>
                    <a:pt x="333" y="383"/>
                  </a:cubicBezTo>
                  <a:cubicBezTo>
                    <a:pt x="332" y="384"/>
                    <a:pt x="332" y="384"/>
                    <a:pt x="331" y="384"/>
                  </a:cubicBezTo>
                  <a:cubicBezTo>
                    <a:pt x="330" y="384"/>
                    <a:pt x="329" y="385"/>
                    <a:pt x="328" y="385"/>
                  </a:cubicBezTo>
                  <a:cubicBezTo>
                    <a:pt x="327" y="385"/>
                    <a:pt x="325" y="386"/>
                    <a:pt x="323" y="386"/>
                  </a:cubicBezTo>
                  <a:cubicBezTo>
                    <a:pt x="322" y="387"/>
                    <a:pt x="321" y="387"/>
                    <a:pt x="320" y="387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17" y="388"/>
                    <a:pt x="316" y="388"/>
                    <a:pt x="314" y="389"/>
                  </a:cubicBezTo>
                  <a:cubicBezTo>
                    <a:pt x="312" y="389"/>
                    <a:pt x="310" y="390"/>
                    <a:pt x="307" y="390"/>
                  </a:cubicBezTo>
                  <a:cubicBezTo>
                    <a:pt x="305" y="391"/>
                    <a:pt x="304" y="391"/>
                    <a:pt x="302" y="392"/>
                  </a:cubicBezTo>
                  <a:cubicBezTo>
                    <a:pt x="300" y="392"/>
                    <a:pt x="299" y="392"/>
                    <a:pt x="298" y="392"/>
                  </a:cubicBezTo>
                  <a:cubicBezTo>
                    <a:pt x="296" y="393"/>
                    <a:pt x="294" y="393"/>
                    <a:pt x="293" y="393"/>
                  </a:cubicBezTo>
                  <a:cubicBezTo>
                    <a:pt x="292" y="394"/>
                    <a:pt x="292" y="394"/>
                    <a:pt x="291" y="394"/>
                  </a:cubicBezTo>
                  <a:cubicBezTo>
                    <a:pt x="290" y="394"/>
                    <a:pt x="289" y="394"/>
                    <a:pt x="287" y="394"/>
                  </a:cubicBezTo>
                  <a:cubicBezTo>
                    <a:pt x="286" y="395"/>
                    <a:pt x="286" y="395"/>
                    <a:pt x="285" y="395"/>
                  </a:cubicBezTo>
                  <a:cubicBezTo>
                    <a:pt x="283" y="395"/>
                    <a:pt x="281" y="395"/>
                    <a:pt x="280" y="396"/>
                  </a:cubicBezTo>
                  <a:cubicBezTo>
                    <a:pt x="279" y="396"/>
                    <a:pt x="279" y="396"/>
                    <a:pt x="279" y="396"/>
                  </a:cubicBezTo>
                  <a:cubicBezTo>
                    <a:pt x="277" y="396"/>
                    <a:pt x="275" y="396"/>
                    <a:pt x="273" y="396"/>
                  </a:cubicBezTo>
                  <a:cubicBezTo>
                    <a:pt x="271" y="397"/>
                    <a:pt x="269" y="397"/>
                    <a:pt x="267" y="397"/>
                  </a:cubicBezTo>
                  <a:cubicBezTo>
                    <a:pt x="265" y="397"/>
                    <a:pt x="263" y="398"/>
                    <a:pt x="260" y="398"/>
                  </a:cubicBezTo>
                  <a:cubicBezTo>
                    <a:pt x="258" y="398"/>
                    <a:pt x="256" y="398"/>
                    <a:pt x="254" y="398"/>
                  </a:cubicBezTo>
                  <a:cubicBezTo>
                    <a:pt x="252" y="399"/>
                    <a:pt x="250" y="399"/>
                    <a:pt x="249" y="399"/>
                  </a:cubicBezTo>
                  <a:cubicBezTo>
                    <a:pt x="248" y="399"/>
                    <a:pt x="247" y="399"/>
                    <a:pt x="246" y="399"/>
                  </a:cubicBezTo>
                  <a:cubicBezTo>
                    <a:pt x="244" y="399"/>
                    <a:pt x="242" y="399"/>
                    <a:pt x="241" y="399"/>
                  </a:cubicBezTo>
                  <a:cubicBezTo>
                    <a:pt x="238" y="399"/>
                    <a:pt x="236" y="400"/>
                    <a:pt x="234" y="400"/>
                  </a:cubicBezTo>
                  <a:cubicBezTo>
                    <a:pt x="232" y="400"/>
                    <a:pt x="229" y="400"/>
                    <a:pt x="227" y="400"/>
                  </a:cubicBezTo>
                  <a:cubicBezTo>
                    <a:pt x="225" y="400"/>
                    <a:pt x="222" y="400"/>
                    <a:pt x="220" y="400"/>
                  </a:cubicBezTo>
                  <a:cubicBezTo>
                    <a:pt x="219" y="400"/>
                    <a:pt x="218" y="400"/>
                    <a:pt x="216" y="400"/>
                  </a:cubicBezTo>
                  <a:cubicBezTo>
                    <a:pt x="141" y="400"/>
                    <a:pt x="75" y="383"/>
                    <a:pt x="39" y="351"/>
                  </a:cubicBezTo>
                  <a:cubicBezTo>
                    <a:pt x="12" y="328"/>
                    <a:pt x="0" y="298"/>
                    <a:pt x="3" y="261"/>
                  </a:cubicBezTo>
                  <a:cubicBezTo>
                    <a:pt x="4" y="249"/>
                    <a:pt x="6" y="236"/>
                    <a:pt x="10" y="223"/>
                  </a:cubicBezTo>
                  <a:cubicBezTo>
                    <a:pt x="11" y="222"/>
                    <a:pt x="11" y="220"/>
                    <a:pt x="11" y="219"/>
                  </a:cubicBezTo>
                  <a:cubicBezTo>
                    <a:pt x="11" y="219"/>
                    <a:pt x="11" y="219"/>
                    <a:pt x="11" y="219"/>
                  </a:cubicBezTo>
                  <a:cubicBezTo>
                    <a:pt x="12" y="218"/>
                    <a:pt x="12" y="217"/>
                    <a:pt x="12" y="216"/>
                  </a:cubicBezTo>
                  <a:cubicBezTo>
                    <a:pt x="14" y="212"/>
                    <a:pt x="15" y="207"/>
                    <a:pt x="17" y="203"/>
                  </a:cubicBezTo>
                  <a:cubicBezTo>
                    <a:pt x="20" y="194"/>
                    <a:pt x="24" y="185"/>
                    <a:pt x="28" y="177"/>
                  </a:cubicBezTo>
                  <a:cubicBezTo>
                    <a:pt x="33" y="166"/>
                    <a:pt x="39" y="156"/>
                    <a:pt x="45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7" y="142"/>
                    <a:pt x="49" y="138"/>
                    <a:pt x="51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8" y="124"/>
                    <a:pt x="63" y="118"/>
                    <a:pt x="67" y="111"/>
                  </a:cubicBezTo>
                  <a:cubicBezTo>
                    <a:pt x="68" y="110"/>
                    <a:pt x="69" y="109"/>
                    <a:pt x="70" y="108"/>
                  </a:cubicBezTo>
                  <a:cubicBezTo>
                    <a:pt x="71" y="106"/>
                    <a:pt x="73" y="104"/>
                    <a:pt x="74" y="102"/>
                  </a:cubicBezTo>
                  <a:cubicBezTo>
                    <a:pt x="74" y="102"/>
                    <a:pt x="75" y="101"/>
                    <a:pt x="75" y="100"/>
                  </a:cubicBezTo>
                  <a:cubicBezTo>
                    <a:pt x="81" y="93"/>
                    <a:pt x="87" y="86"/>
                    <a:pt x="92" y="79"/>
                  </a:cubicBezTo>
                  <a:cubicBezTo>
                    <a:pt x="96" y="75"/>
                    <a:pt x="99" y="71"/>
                    <a:pt x="103" y="67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4" y="66"/>
                    <a:pt x="104" y="66"/>
                    <a:pt x="105" y="65"/>
                  </a:cubicBezTo>
                  <a:cubicBezTo>
                    <a:pt x="110" y="60"/>
                    <a:pt x="114" y="55"/>
                    <a:pt x="119" y="51"/>
                  </a:cubicBezTo>
                  <a:cubicBezTo>
                    <a:pt x="125" y="44"/>
                    <a:pt x="132" y="39"/>
                    <a:pt x="138" y="34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9" y="33"/>
                    <a:pt x="139" y="32"/>
                  </a:cubicBezTo>
                  <a:cubicBezTo>
                    <a:pt x="145" y="28"/>
                    <a:pt x="151" y="24"/>
                    <a:pt x="157" y="2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5"/>
                    <a:pt x="172" y="11"/>
                    <a:pt x="179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9" y="8"/>
                    <a:pt x="180" y="8"/>
                    <a:pt x="180" y="8"/>
                  </a:cubicBezTo>
                  <a:cubicBezTo>
                    <a:pt x="181" y="7"/>
                    <a:pt x="181" y="7"/>
                    <a:pt x="182" y="7"/>
                  </a:cubicBezTo>
                  <a:cubicBezTo>
                    <a:pt x="188" y="4"/>
                    <a:pt x="195" y="2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6" y="1"/>
                    <a:pt x="207" y="1"/>
                  </a:cubicBezTo>
                  <a:cubicBezTo>
                    <a:pt x="207" y="1"/>
                    <a:pt x="207" y="1"/>
                    <a:pt x="207" y="1"/>
                  </a:cubicBezTo>
                  <a:cubicBezTo>
                    <a:pt x="210" y="0"/>
                    <a:pt x="213" y="0"/>
                    <a:pt x="216" y="0"/>
                  </a:cubicBezTo>
                  <a:cubicBezTo>
                    <a:pt x="225" y="0"/>
                    <a:pt x="234" y="2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4" y="5"/>
                    <a:pt x="244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6" y="5"/>
                    <a:pt x="247" y="6"/>
                    <a:pt x="249" y="6"/>
                  </a:cubicBezTo>
                  <a:cubicBezTo>
                    <a:pt x="254" y="8"/>
                    <a:pt x="258" y="10"/>
                    <a:pt x="263" y="13"/>
                  </a:cubicBezTo>
                  <a:cubicBezTo>
                    <a:pt x="267" y="15"/>
                    <a:pt x="271" y="17"/>
                    <a:pt x="275" y="19"/>
                  </a:cubicBezTo>
                  <a:cubicBezTo>
                    <a:pt x="275" y="20"/>
                    <a:pt x="275" y="20"/>
                    <a:pt x="275" y="20"/>
                  </a:cubicBezTo>
                  <a:cubicBezTo>
                    <a:pt x="278" y="21"/>
                    <a:pt x="281" y="24"/>
                    <a:pt x="284" y="26"/>
                  </a:cubicBezTo>
                  <a:cubicBezTo>
                    <a:pt x="288" y="29"/>
                    <a:pt x="292" y="32"/>
                    <a:pt x="296" y="35"/>
                  </a:cubicBezTo>
                  <a:cubicBezTo>
                    <a:pt x="297" y="36"/>
                    <a:pt x="298" y="37"/>
                    <a:pt x="299" y="37"/>
                  </a:cubicBezTo>
                  <a:cubicBezTo>
                    <a:pt x="299" y="38"/>
                    <a:pt x="300" y="38"/>
                    <a:pt x="300" y="38"/>
                  </a:cubicBezTo>
                  <a:cubicBezTo>
                    <a:pt x="300" y="39"/>
                    <a:pt x="300" y="39"/>
                    <a:pt x="300" y="39"/>
                  </a:cubicBezTo>
                  <a:cubicBezTo>
                    <a:pt x="300" y="39"/>
                    <a:pt x="300" y="39"/>
                    <a:pt x="300" y="39"/>
                  </a:cubicBezTo>
                  <a:cubicBezTo>
                    <a:pt x="303" y="41"/>
                    <a:pt x="306" y="43"/>
                    <a:pt x="308" y="46"/>
                  </a:cubicBezTo>
                  <a:cubicBezTo>
                    <a:pt x="312" y="49"/>
                    <a:pt x="315" y="52"/>
                    <a:pt x="319" y="56"/>
                  </a:cubicBezTo>
                  <a:cubicBezTo>
                    <a:pt x="321" y="58"/>
                    <a:pt x="324" y="61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30" y="67"/>
                    <a:pt x="332" y="70"/>
                    <a:pt x="335" y="73"/>
                  </a:cubicBezTo>
                  <a:cubicBezTo>
                    <a:pt x="339" y="77"/>
                    <a:pt x="342" y="82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50" y="91"/>
                    <a:pt x="353" y="96"/>
                    <a:pt x="357" y="100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8" y="102"/>
                    <a:pt x="360" y="104"/>
                    <a:pt x="361" y="106"/>
                  </a:cubicBezTo>
                  <a:cubicBezTo>
                    <a:pt x="363" y="109"/>
                    <a:pt x="365" y="111"/>
                    <a:pt x="367" y="113"/>
                  </a:cubicBezTo>
                  <a:cubicBezTo>
                    <a:pt x="368" y="116"/>
                    <a:pt x="370" y="118"/>
                    <a:pt x="371" y="120"/>
                  </a:cubicBezTo>
                  <a:cubicBezTo>
                    <a:pt x="375" y="126"/>
                    <a:pt x="378" y="131"/>
                    <a:pt x="382" y="136"/>
                  </a:cubicBezTo>
                  <a:cubicBezTo>
                    <a:pt x="382" y="136"/>
                    <a:pt x="382" y="136"/>
                    <a:pt x="382" y="136"/>
                  </a:cubicBezTo>
                  <a:cubicBezTo>
                    <a:pt x="389" y="147"/>
                    <a:pt x="395" y="159"/>
                    <a:pt x="401" y="170"/>
                  </a:cubicBezTo>
                  <a:cubicBezTo>
                    <a:pt x="402" y="172"/>
                    <a:pt x="402" y="173"/>
                    <a:pt x="403" y="174"/>
                  </a:cubicBezTo>
                  <a:cubicBezTo>
                    <a:pt x="403" y="175"/>
                    <a:pt x="403" y="175"/>
                    <a:pt x="403" y="175"/>
                  </a:cubicBezTo>
                  <a:cubicBezTo>
                    <a:pt x="407" y="183"/>
                    <a:pt x="411" y="191"/>
                    <a:pt x="414" y="199"/>
                  </a:cubicBezTo>
                  <a:cubicBezTo>
                    <a:pt x="414" y="199"/>
                    <a:pt x="414" y="199"/>
                    <a:pt x="414" y="199"/>
                  </a:cubicBezTo>
                  <a:cubicBezTo>
                    <a:pt x="416" y="205"/>
                    <a:pt x="418" y="210"/>
                    <a:pt x="420" y="216"/>
                  </a:cubicBezTo>
                  <a:cubicBezTo>
                    <a:pt x="420" y="217"/>
                    <a:pt x="421" y="219"/>
                    <a:pt x="421" y="220"/>
                  </a:cubicBezTo>
                  <a:cubicBezTo>
                    <a:pt x="422" y="224"/>
                    <a:pt x="423" y="228"/>
                    <a:pt x="424" y="231"/>
                  </a:cubicBezTo>
                  <a:cubicBezTo>
                    <a:pt x="424" y="231"/>
                    <a:pt x="424" y="231"/>
                    <a:pt x="424" y="231"/>
                  </a:cubicBezTo>
                  <a:cubicBezTo>
                    <a:pt x="424" y="231"/>
                    <a:pt x="424" y="231"/>
                    <a:pt x="424" y="231"/>
                  </a:cubicBezTo>
                  <a:cubicBezTo>
                    <a:pt x="432" y="260"/>
                    <a:pt x="432" y="285"/>
                    <a:pt x="424" y="307"/>
                  </a:cubicBezTo>
                </a:path>
              </a:pathLst>
            </a:custGeom>
            <a:solidFill>
              <a:srgbClr val="D5A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21"/>
            <p:cNvSpPr>
              <a:spLocks/>
            </p:cNvSpPr>
            <p:nvPr/>
          </p:nvSpPr>
          <p:spPr bwMode="auto">
            <a:xfrm>
              <a:off x="9708508" y="3090863"/>
              <a:ext cx="96838" cy="244475"/>
            </a:xfrm>
            <a:custGeom>
              <a:avLst/>
              <a:gdLst>
                <a:gd name="T0" fmla="*/ 31 w 34"/>
                <a:gd name="T1" fmla="*/ 26 h 85"/>
                <a:gd name="T2" fmla="*/ 25 w 34"/>
                <a:gd name="T3" fmla="*/ 1 h 85"/>
                <a:gd name="T4" fmla="*/ 9 w 34"/>
                <a:gd name="T5" fmla="*/ 22 h 85"/>
                <a:gd name="T6" fmla="*/ 10 w 34"/>
                <a:gd name="T7" fmla="*/ 40 h 85"/>
                <a:gd name="T8" fmla="*/ 2 w 34"/>
                <a:gd name="T9" fmla="*/ 60 h 85"/>
                <a:gd name="T10" fmla="*/ 10 w 34"/>
                <a:gd name="T11" fmla="*/ 84 h 85"/>
                <a:gd name="T12" fmla="*/ 24 w 34"/>
                <a:gd name="T13" fmla="*/ 63 h 85"/>
                <a:gd name="T14" fmla="*/ 22 w 34"/>
                <a:gd name="T15" fmla="*/ 45 h 85"/>
                <a:gd name="T16" fmla="*/ 31 w 34"/>
                <a:gd name="T1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5">
                  <a:moveTo>
                    <a:pt x="31" y="26"/>
                  </a:moveTo>
                  <a:cubicBezTo>
                    <a:pt x="34" y="14"/>
                    <a:pt x="31" y="3"/>
                    <a:pt x="25" y="1"/>
                  </a:cubicBezTo>
                  <a:cubicBezTo>
                    <a:pt x="18" y="0"/>
                    <a:pt x="12" y="9"/>
                    <a:pt x="9" y="22"/>
                  </a:cubicBezTo>
                  <a:cubicBezTo>
                    <a:pt x="8" y="29"/>
                    <a:pt x="8" y="36"/>
                    <a:pt x="10" y="40"/>
                  </a:cubicBezTo>
                  <a:cubicBezTo>
                    <a:pt x="6" y="44"/>
                    <a:pt x="3" y="51"/>
                    <a:pt x="2" y="60"/>
                  </a:cubicBezTo>
                  <a:cubicBezTo>
                    <a:pt x="0" y="73"/>
                    <a:pt x="4" y="83"/>
                    <a:pt x="10" y="84"/>
                  </a:cubicBezTo>
                  <a:cubicBezTo>
                    <a:pt x="16" y="85"/>
                    <a:pt x="23" y="75"/>
                    <a:pt x="24" y="63"/>
                  </a:cubicBezTo>
                  <a:cubicBezTo>
                    <a:pt x="25" y="56"/>
                    <a:pt x="24" y="49"/>
                    <a:pt x="22" y="45"/>
                  </a:cubicBezTo>
                  <a:cubicBezTo>
                    <a:pt x="26" y="41"/>
                    <a:pt x="30" y="34"/>
                    <a:pt x="31" y="26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22"/>
            <p:cNvSpPr>
              <a:spLocks/>
            </p:cNvSpPr>
            <p:nvPr/>
          </p:nvSpPr>
          <p:spPr bwMode="auto">
            <a:xfrm>
              <a:off x="8868721" y="3300413"/>
              <a:ext cx="85725" cy="128588"/>
            </a:xfrm>
            <a:custGeom>
              <a:avLst/>
              <a:gdLst>
                <a:gd name="T0" fmla="*/ 29 w 30"/>
                <a:gd name="T1" fmla="*/ 12 h 45"/>
                <a:gd name="T2" fmla="*/ 26 w 30"/>
                <a:gd name="T3" fmla="*/ 26 h 45"/>
                <a:gd name="T4" fmla="*/ 6 w 30"/>
                <a:gd name="T5" fmla="*/ 43 h 45"/>
                <a:gd name="T6" fmla="*/ 5 w 30"/>
                <a:gd name="T7" fmla="*/ 43 h 45"/>
                <a:gd name="T8" fmla="*/ 5 w 30"/>
                <a:gd name="T9" fmla="*/ 17 h 45"/>
                <a:gd name="T10" fmla="*/ 13 w 30"/>
                <a:gd name="T11" fmla="*/ 5 h 45"/>
                <a:gd name="T12" fmla="*/ 21 w 30"/>
                <a:gd name="T13" fmla="*/ 0 h 45"/>
                <a:gd name="T14" fmla="*/ 25 w 30"/>
                <a:gd name="T15" fmla="*/ 1 h 45"/>
                <a:gd name="T16" fmla="*/ 29 w 30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5">
                  <a:moveTo>
                    <a:pt x="29" y="12"/>
                  </a:moveTo>
                  <a:cubicBezTo>
                    <a:pt x="29" y="16"/>
                    <a:pt x="28" y="21"/>
                    <a:pt x="26" y="26"/>
                  </a:cubicBezTo>
                  <a:cubicBezTo>
                    <a:pt x="20" y="38"/>
                    <a:pt x="12" y="45"/>
                    <a:pt x="6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0"/>
                    <a:pt x="0" y="28"/>
                    <a:pt x="5" y="17"/>
                  </a:cubicBezTo>
                  <a:cubicBezTo>
                    <a:pt x="7" y="12"/>
                    <a:pt x="10" y="8"/>
                    <a:pt x="13" y="5"/>
                  </a:cubicBezTo>
                  <a:cubicBezTo>
                    <a:pt x="16" y="2"/>
                    <a:pt x="19" y="1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8" y="2"/>
                    <a:pt x="30" y="6"/>
                    <a:pt x="29" y="12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23"/>
            <p:cNvSpPr>
              <a:spLocks/>
            </p:cNvSpPr>
            <p:nvPr/>
          </p:nvSpPr>
          <p:spPr bwMode="auto">
            <a:xfrm>
              <a:off x="9214796" y="3557588"/>
              <a:ext cx="65088" cy="131763"/>
            </a:xfrm>
            <a:custGeom>
              <a:avLst/>
              <a:gdLst>
                <a:gd name="T0" fmla="*/ 11 w 23"/>
                <a:gd name="T1" fmla="*/ 0 h 46"/>
                <a:gd name="T2" fmla="*/ 0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1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5" y="0"/>
                    <a:pt x="0" y="10"/>
                    <a:pt x="0" y="23"/>
                  </a:cubicBezTo>
                  <a:cubicBezTo>
                    <a:pt x="1" y="36"/>
                    <a:pt x="6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7" y="0"/>
                    <a:pt x="11" y="0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24"/>
            <p:cNvSpPr>
              <a:spLocks/>
            </p:cNvSpPr>
            <p:nvPr/>
          </p:nvSpPr>
          <p:spPr bwMode="auto">
            <a:xfrm>
              <a:off x="9456096" y="3294063"/>
              <a:ext cx="134938" cy="177800"/>
            </a:xfrm>
            <a:custGeom>
              <a:avLst/>
              <a:gdLst>
                <a:gd name="T0" fmla="*/ 37 w 47"/>
                <a:gd name="T1" fmla="*/ 0 h 62"/>
                <a:gd name="T2" fmla="*/ 24 w 47"/>
                <a:gd name="T3" fmla="*/ 23 h 62"/>
                <a:gd name="T4" fmla="*/ 24 w 47"/>
                <a:gd name="T5" fmla="*/ 30 h 62"/>
                <a:gd name="T6" fmla="*/ 7 w 47"/>
                <a:gd name="T7" fmla="*/ 17 h 62"/>
                <a:gd name="T8" fmla="*/ 5 w 47"/>
                <a:gd name="T9" fmla="*/ 43 h 62"/>
                <a:gd name="T10" fmla="*/ 24 w 47"/>
                <a:gd name="T11" fmla="*/ 60 h 62"/>
                <a:gd name="T12" fmla="*/ 29 w 47"/>
                <a:gd name="T13" fmla="*/ 43 h 62"/>
                <a:gd name="T14" fmla="*/ 34 w 47"/>
                <a:gd name="T15" fmla="*/ 47 h 62"/>
                <a:gd name="T16" fmla="*/ 47 w 47"/>
                <a:gd name="T17" fmla="*/ 24 h 62"/>
                <a:gd name="T18" fmla="*/ 37 w 47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2">
                  <a:moveTo>
                    <a:pt x="37" y="0"/>
                  </a:moveTo>
                  <a:cubicBezTo>
                    <a:pt x="30" y="0"/>
                    <a:pt x="25" y="10"/>
                    <a:pt x="24" y="23"/>
                  </a:cubicBezTo>
                  <a:cubicBezTo>
                    <a:pt x="24" y="25"/>
                    <a:pt x="24" y="28"/>
                    <a:pt x="24" y="30"/>
                  </a:cubicBezTo>
                  <a:cubicBezTo>
                    <a:pt x="19" y="21"/>
                    <a:pt x="12" y="15"/>
                    <a:pt x="7" y="17"/>
                  </a:cubicBezTo>
                  <a:cubicBezTo>
                    <a:pt x="1" y="19"/>
                    <a:pt x="0" y="31"/>
                    <a:pt x="5" y="43"/>
                  </a:cubicBezTo>
                  <a:cubicBezTo>
                    <a:pt x="10" y="54"/>
                    <a:pt x="18" y="62"/>
                    <a:pt x="24" y="60"/>
                  </a:cubicBezTo>
                  <a:cubicBezTo>
                    <a:pt x="28" y="58"/>
                    <a:pt x="30" y="51"/>
                    <a:pt x="29" y="43"/>
                  </a:cubicBezTo>
                  <a:cubicBezTo>
                    <a:pt x="30" y="45"/>
                    <a:pt x="32" y="47"/>
                    <a:pt x="34" y="47"/>
                  </a:cubicBezTo>
                  <a:cubicBezTo>
                    <a:pt x="40" y="47"/>
                    <a:pt x="46" y="37"/>
                    <a:pt x="47" y="24"/>
                  </a:cubicBezTo>
                  <a:cubicBezTo>
                    <a:pt x="47" y="11"/>
                    <a:pt x="43" y="1"/>
                    <a:pt x="37" y="0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25"/>
            <p:cNvSpPr>
              <a:spLocks/>
            </p:cNvSpPr>
            <p:nvPr/>
          </p:nvSpPr>
          <p:spPr bwMode="auto">
            <a:xfrm>
              <a:off x="9651358" y="3468688"/>
              <a:ext cx="65088" cy="131763"/>
            </a:xfrm>
            <a:custGeom>
              <a:avLst/>
              <a:gdLst>
                <a:gd name="T0" fmla="*/ 12 w 23"/>
                <a:gd name="T1" fmla="*/ 0 h 46"/>
                <a:gd name="T2" fmla="*/ 1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2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2" y="0"/>
                  </a:moveTo>
                  <a:cubicBezTo>
                    <a:pt x="6" y="0"/>
                    <a:pt x="1" y="10"/>
                    <a:pt x="1" y="23"/>
                  </a:cubicBezTo>
                  <a:cubicBezTo>
                    <a:pt x="0" y="36"/>
                    <a:pt x="6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8" y="0"/>
                    <a:pt x="12" y="0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26"/>
            <p:cNvSpPr>
              <a:spLocks/>
            </p:cNvSpPr>
            <p:nvPr/>
          </p:nvSpPr>
          <p:spPr bwMode="auto">
            <a:xfrm>
              <a:off x="9856146" y="3417888"/>
              <a:ext cx="85725" cy="138113"/>
            </a:xfrm>
            <a:custGeom>
              <a:avLst/>
              <a:gdLst>
                <a:gd name="T0" fmla="*/ 8 w 30"/>
                <a:gd name="T1" fmla="*/ 2 h 48"/>
                <a:gd name="T2" fmla="*/ 5 w 30"/>
                <a:gd name="T3" fmla="*/ 27 h 48"/>
                <a:gd name="T4" fmla="*/ 23 w 30"/>
                <a:gd name="T5" fmla="*/ 46 h 48"/>
                <a:gd name="T6" fmla="*/ 26 w 30"/>
                <a:gd name="T7" fmla="*/ 20 h 48"/>
                <a:gd name="T8" fmla="*/ 8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8" y="2"/>
                  </a:moveTo>
                  <a:cubicBezTo>
                    <a:pt x="2" y="4"/>
                    <a:pt x="0" y="15"/>
                    <a:pt x="5" y="27"/>
                  </a:cubicBezTo>
                  <a:cubicBezTo>
                    <a:pt x="9" y="40"/>
                    <a:pt x="17" y="48"/>
                    <a:pt x="23" y="46"/>
                  </a:cubicBezTo>
                  <a:cubicBezTo>
                    <a:pt x="29" y="44"/>
                    <a:pt x="30" y="32"/>
                    <a:pt x="26" y="20"/>
                  </a:cubicBezTo>
                  <a:cubicBezTo>
                    <a:pt x="22" y="8"/>
                    <a:pt x="14" y="0"/>
                    <a:pt x="8" y="2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27"/>
            <p:cNvSpPr>
              <a:spLocks noEditPoints="1"/>
            </p:cNvSpPr>
            <p:nvPr/>
          </p:nvSpPr>
          <p:spPr bwMode="auto">
            <a:xfrm>
              <a:off x="8916346" y="2601913"/>
              <a:ext cx="1174750" cy="766763"/>
            </a:xfrm>
            <a:custGeom>
              <a:avLst/>
              <a:gdLst>
                <a:gd name="T0" fmla="*/ 385 w 411"/>
                <a:gd name="T1" fmla="*/ 206 h 268"/>
                <a:gd name="T2" fmla="*/ 384 w 411"/>
                <a:gd name="T3" fmla="*/ 164 h 268"/>
                <a:gd name="T4" fmla="*/ 360 w 411"/>
                <a:gd name="T5" fmla="*/ 140 h 268"/>
                <a:gd name="T6" fmla="*/ 350 w 411"/>
                <a:gd name="T7" fmla="*/ 123 h 268"/>
                <a:gd name="T8" fmla="*/ 317 w 411"/>
                <a:gd name="T9" fmla="*/ 83 h 268"/>
                <a:gd name="T10" fmla="*/ 300 w 411"/>
                <a:gd name="T11" fmla="*/ 63 h 268"/>
                <a:gd name="T12" fmla="*/ 283 w 411"/>
                <a:gd name="T13" fmla="*/ 70 h 268"/>
                <a:gd name="T14" fmla="*/ 282 w 411"/>
                <a:gd name="T15" fmla="*/ 61 h 268"/>
                <a:gd name="T16" fmla="*/ 261 w 411"/>
                <a:gd name="T17" fmla="*/ 45 h 268"/>
                <a:gd name="T18" fmla="*/ 249 w 411"/>
                <a:gd name="T19" fmla="*/ 39 h 268"/>
                <a:gd name="T20" fmla="*/ 216 w 411"/>
                <a:gd name="T21" fmla="*/ 17 h 268"/>
                <a:gd name="T22" fmla="*/ 207 w 411"/>
                <a:gd name="T23" fmla="*/ 9 h 268"/>
                <a:gd name="T24" fmla="*/ 189 w 411"/>
                <a:gd name="T25" fmla="*/ 0 h 268"/>
                <a:gd name="T26" fmla="*/ 169 w 411"/>
                <a:gd name="T27" fmla="*/ 30 h 268"/>
                <a:gd name="T28" fmla="*/ 162 w 411"/>
                <a:gd name="T29" fmla="*/ 26 h 268"/>
                <a:gd name="T30" fmla="*/ 137 w 411"/>
                <a:gd name="T31" fmla="*/ 36 h 268"/>
                <a:gd name="T32" fmla="*/ 117 w 411"/>
                <a:gd name="T33" fmla="*/ 60 h 268"/>
                <a:gd name="T34" fmla="*/ 97 w 411"/>
                <a:gd name="T35" fmla="*/ 81 h 268"/>
                <a:gd name="T36" fmla="*/ 69 w 411"/>
                <a:gd name="T37" fmla="*/ 98 h 268"/>
                <a:gd name="T38" fmla="*/ 57 w 411"/>
                <a:gd name="T39" fmla="*/ 120 h 268"/>
                <a:gd name="T40" fmla="*/ 51 w 411"/>
                <a:gd name="T41" fmla="*/ 120 h 268"/>
                <a:gd name="T42" fmla="*/ 38 w 411"/>
                <a:gd name="T43" fmla="*/ 139 h 268"/>
                <a:gd name="T44" fmla="*/ 12 w 411"/>
                <a:gd name="T45" fmla="*/ 186 h 268"/>
                <a:gd name="T46" fmla="*/ 6 w 411"/>
                <a:gd name="T47" fmla="*/ 234 h 268"/>
                <a:gd name="T48" fmla="*/ 23 w 411"/>
                <a:gd name="T49" fmla="*/ 210 h 268"/>
                <a:gd name="T50" fmla="*/ 40 w 411"/>
                <a:gd name="T51" fmla="*/ 185 h 268"/>
                <a:gd name="T52" fmla="*/ 55 w 411"/>
                <a:gd name="T53" fmla="*/ 165 h 268"/>
                <a:gd name="T54" fmla="*/ 61 w 411"/>
                <a:gd name="T55" fmla="*/ 174 h 268"/>
                <a:gd name="T56" fmla="*/ 44 w 411"/>
                <a:gd name="T57" fmla="*/ 207 h 268"/>
                <a:gd name="T58" fmla="*/ 71 w 411"/>
                <a:gd name="T59" fmla="*/ 195 h 268"/>
                <a:gd name="T60" fmla="*/ 94 w 411"/>
                <a:gd name="T61" fmla="*/ 195 h 268"/>
                <a:gd name="T62" fmla="*/ 99 w 411"/>
                <a:gd name="T63" fmla="*/ 154 h 268"/>
                <a:gd name="T64" fmla="*/ 101 w 411"/>
                <a:gd name="T65" fmla="*/ 148 h 268"/>
                <a:gd name="T66" fmla="*/ 132 w 411"/>
                <a:gd name="T67" fmla="*/ 190 h 268"/>
                <a:gd name="T68" fmla="*/ 145 w 411"/>
                <a:gd name="T69" fmla="*/ 174 h 268"/>
                <a:gd name="T70" fmla="*/ 157 w 411"/>
                <a:gd name="T71" fmla="*/ 144 h 268"/>
                <a:gd name="T72" fmla="*/ 166 w 411"/>
                <a:gd name="T73" fmla="*/ 170 h 268"/>
                <a:gd name="T74" fmla="*/ 207 w 411"/>
                <a:gd name="T75" fmla="*/ 184 h 268"/>
                <a:gd name="T76" fmla="*/ 248 w 411"/>
                <a:gd name="T77" fmla="*/ 157 h 268"/>
                <a:gd name="T78" fmla="*/ 258 w 411"/>
                <a:gd name="T79" fmla="*/ 151 h 268"/>
                <a:gd name="T80" fmla="*/ 275 w 411"/>
                <a:gd name="T81" fmla="*/ 172 h 268"/>
                <a:gd name="T82" fmla="*/ 274 w 411"/>
                <a:gd name="T83" fmla="*/ 133 h 268"/>
                <a:gd name="T84" fmla="*/ 297 w 411"/>
                <a:gd name="T85" fmla="*/ 152 h 268"/>
                <a:gd name="T86" fmla="*/ 303 w 411"/>
                <a:gd name="T87" fmla="*/ 171 h 268"/>
                <a:gd name="T88" fmla="*/ 325 w 411"/>
                <a:gd name="T89" fmla="*/ 154 h 268"/>
                <a:gd name="T90" fmla="*/ 344 w 411"/>
                <a:gd name="T91" fmla="*/ 215 h 268"/>
                <a:gd name="T92" fmla="*/ 349 w 411"/>
                <a:gd name="T93" fmla="*/ 239 h 268"/>
                <a:gd name="T94" fmla="*/ 370 w 411"/>
                <a:gd name="T95" fmla="*/ 228 h 268"/>
                <a:gd name="T96" fmla="*/ 387 w 411"/>
                <a:gd name="T97" fmla="*/ 261 h 268"/>
                <a:gd name="T98" fmla="*/ 406 w 411"/>
                <a:gd name="T99" fmla="*/ 252 h 268"/>
                <a:gd name="T100" fmla="*/ 261 w 411"/>
                <a:gd name="T101" fmla="*/ 66 h 268"/>
                <a:gd name="T102" fmla="*/ 197 w 411"/>
                <a:gd name="T103" fmla="*/ 119 h 268"/>
                <a:gd name="T104" fmla="*/ 69 w 411"/>
                <a:gd name="T105" fmla="*/ 173 h 268"/>
                <a:gd name="T106" fmla="*/ 207 w 411"/>
                <a:gd name="T107" fmla="*/ 181 h 268"/>
                <a:gd name="T108" fmla="*/ 178 w 411"/>
                <a:gd name="T109" fmla="*/ 135 h 268"/>
                <a:gd name="T110" fmla="*/ 206 w 411"/>
                <a:gd name="T111" fmla="*/ 1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1" h="268">
                  <a:moveTo>
                    <a:pt x="408" y="219"/>
                  </a:moveTo>
                  <a:cubicBezTo>
                    <a:pt x="408" y="218"/>
                    <a:pt x="408" y="217"/>
                    <a:pt x="407" y="215"/>
                  </a:cubicBezTo>
                  <a:cubicBezTo>
                    <a:pt x="403" y="205"/>
                    <a:pt x="397" y="198"/>
                    <a:pt x="392" y="200"/>
                  </a:cubicBezTo>
                  <a:cubicBezTo>
                    <a:pt x="391" y="200"/>
                    <a:pt x="390" y="200"/>
                    <a:pt x="389" y="201"/>
                  </a:cubicBezTo>
                  <a:cubicBezTo>
                    <a:pt x="388" y="202"/>
                    <a:pt x="387" y="204"/>
                    <a:pt x="386" y="207"/>
                  </a:cubicBezTo>
                  <a:cubicBezTo>
                    <a:pt x="385" y="206"/>
                    <a:pt x="385" y="206"/>
                    <a:pt x="385" y="206"/>
                  </a:cubicBezTo>
                  <a:cubicBezTo>
                    <a:pt x="386" y="205"/>
                    <a:pt x="386" y="204"/>
                    <a:pt x="386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7" y="200"/>
                    <a:pt x="387" y="198"/>
                    <a:pt x="387" y="196"/>
                  </a:cubicBezTo>
                  <a:cubicBezTo>
                    <a:pt x="387" y="187"/>
                    <a:pt x="385" y="179"/>
                    <a:pt x="380" y="178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382" y="173"/>
                    <a:pt x="383" y="168"/>
                    <a:pt x="384" y="164"/>
                  </a:cubicBezTo>
                  <a:cubicBezTo>
                    <a:pt x="384" y="164"/>
                    <a:pt x="384" y="164"/>
                    <a:pt x="384" y="164"/>
                  </a:cubicBezTo>
                  <a:cubicBezTo>
                    <a:pt x="384" y="158"/>
                    <a:pt x="382" y="153"/>
                    <a:pt x="379" y="151"/>
                  </a:cubicBezTo>
                  <a:cubicBezTo>
                    <a:pt x="377" y="151"/>
                    <a:pt x="375" y="151"/>
                    <a:pt x="373" y="152"/>
                  </a:cubicBezTo>
                  <a:cubicBezTo>
                    <a:pt x="372" y="146"/>
                    <a:pt x="370" y="141"/>
                    <a:pt x="366" y="141"/>
                  </a:cubicBezTo>
                  <a:cubicBezTo>
                    <a:pt x="364" y="140"/>
                    <a:pt x="363" y="140"/>
                    <a:pt x="361" y="142"/>
                  </a:cubicBezTo>
                  <a:cubicBezTo>
                    <a:pt x="360" y="141"/>
                    <a:pt x="360" y="141"/>
                    <a:pt x="360" y="140"/>
                  </a:cubicBezTo>
                  <a:cubicBezTo>
                    <a:pt x="358" y="139"/>
                    <a:pt x="357" y="139"/>
                    <a:pt x="356" y="139"/>
                  </a:cubicBezTo>
                  <a:cubicBezTo>
                    <a:pt x="355" y="139"/>
                    <a:pt x="354" y="139"/>
                    <a:pt x="353" y="139"/>
                  </a:cubicBezTo>
                  <a:cubicBezTo>
                    <a:pt x="350" y="141"/>
                    <a:pt x="348" y="143"/>
                    <a:pt x="346" y="147"/>
                  </a:cubicBezTo>
                  <a:cubicBezTo>
                    <a:pt x="345" y="144"/>
                    <a:pt x="344" y="142"/>
                    <a:pt x="343" y="139"/>
                  </a:cubicBezTo>
                  <a:cubicBezTo>
                    <a:pt x="345" y="137"/>
                    <a:pt x="346" y="135"/>
                    <a:pt x="347" y="132"/>
                  </a:cubicBezTo>
                  <a:cubicBezTo>
                    <a:pt x="349" y="130"/>
                    <a:pt x="350" y="127"/>
                    <a:pt x="350" y="123"/>
                  </a:cubicBezTo>
                  <a:cubicBezTo>
                    <a:pt x="351" y="122"/>
                    <a:pt x="351" y="121"/>
                    <a:pt x="351" y="120"/>
                  </a:cubicBezTo>
                  <a:cubicBezTo>
                    <a:pt x="352" y="109"/>
                    <a:pt x="350" y="100"/>
                    <a:pt x="344" y="98"/>
                  </a:cubicBezTo>
                  <a:cubicBezTo>
                    <a:pt x="340" y="97"/>
                    <a:pt x="335" y="101"/>
                    <a:pt x="332" y="108"/>
                  </a:cubicBezTo>
                  <a:cubicBezTo>
                    <a:pt x="332" y="106"/>
                    <a:pt x="331" y="103"/>
                    <a:pt x="330" y="101"/>
                  </a:cubicBezTo>
                  <a:cubicBezTo>
                    <a:pt x="327" y="92"/>
                    <a:pt x="322" y="86"/>
                    <a:pt x="317" y="84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6" y="79"/>
                    <a:pt x="315" y="76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1" y="68"/>
                    <a:pt x="307" y="64"/>
                    <a:pt x="304" y="63"/>
                  </a:cubicBezTo>
                  <a:cubicBezTo>
                    <a:pt x="303" y="62"/>
                    <a:pt x="302" y="62"/>
                    <a:pt x="301" y="63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297" y="64"/>
                    <a:pt x="296" y="67"/>
                    <a:pt x="295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3"/>
                    <a:pt x="294" y="75"/>
                    <a:pt x="294" y="76"/>
                  </a:cubicBezTo>
                  <a:cubicBezTo>
                    <a:pt x="291" y="72"/>
                    <a:pt x="287" y="70"/>
                    <a:pt x="284" y="70"/>
                  </a:cubicBezTo>
                  <a:cubicBezTo>
                    <a:pt x="284" y="70"/>
                    <a:pt x="284" y="70"/>
                    <a:pt x="284" y="70"/>
                  </a:cubicBezTo>
                  <a:cubicBezTo>
                    <a:pt x="284" y="70"/>
                    <a:pt x="283" y="70"/>
                    <a:pt x="283" y="70"/>
                  </a:cubicBezTo>
                  <a:cubicBezTo>
                    <a:pt x="281" y="71"/>
                    <a:pt x="279" y="73"/>
                    <a:pt x="278" y="76"/>
                  </a:cubicBezTo>
                  <a:cubicBezTo>
                    <a:pt x="278" y="76"/>
                    <a:pt x="278" y="75"/>
                    <a:pt x="278" y="74"/>
                  </a:cubicBezTo>
                  <a:cubicBezTo>
                    <a:pt x="279" y="73"/>
                    <a:pt x="279" y="72"/>
                    <a:pt x="280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1" y="69"/>
                    <a:pt x="281" y="68"/>
                    <a:pt x="281" y="67"/>
                  </a:cubicBezTo>
                  <a:cubicBezTo>
                    <a:pt x="282" y="65"/>
                    <a:pt x="282" y="63"/>
                    <a:pt x="282" y="61"/>
                  </a:cubicBezTo>
                  <a:cubicBezTo>
                    <a:pt x="283" y="59"/>
                    <a:pt x="283" y="57"/>
                    <a:pt x="283" y="55"/>
                  </a:cubicBezTo>
                  <a:cubicBezTo>
                    <a:pt x="282" y="43"/>
                    <a:pt x="277" y="32"/>
                    <a:pt x="271" y="32"/>
                  </a:cubicBezTo>
                  <a:cubicBezTo>
                    <a:pt x="269" y="32"/>
                    <a:pt x="267" y="33"/>
                    <a:pt x="266" y="35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64" y="37"/>
                    <a:pt x="262" y="41"/>
                    <a:pt x="261" y="45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1" y="46"/>
                    <a:pt x="261" y="47"/>
                    <a:pt x="261" y="48"/>
                  </a:cubicBezTo>
                  <a:cubicBezTo>
                    <a:pt x="260" y="46"/>
                    <a:pt x="258" y="44"/>
                    <a:pt x="256" y="43"/>
                  </a:cubicBezTo>
                  <a:cubicBezTo>
                    <a:pt x="254" y="43"/>
                    <a:pt x="252" y="43"/>
                    <a:pt x="249" y="45"/>
                  </a:cubicBezTo>
                  <a:cubicBezTo>
                    <a:pt x="249" y="44"/>
                    <a:pt x="249" y="43"/>
                    <a:pt x="249" y="42"/>
                  </a:cubicBezTo>
                  <a:cubicBezTo>
                    <a:pt x="249" y="41"/>
                    <a:pt x="249" y="40"/>
                    <a:pt x="249" y="39"/>
                  </a:cubicBezTo>
                  <a:cubicBezTo>
                    <a:pt x="249" y="28"/>
                    <a:pt x="245" y="19"/>
                    <a:pt x="239" y="19"/>
                  </a:cubicBezTo>
                  <a:cubicBezTo>
                    <a:pt x="237" y="19"/>
                    <a:pt x="236" y="19"/>
                    <a:pt x="234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16"/>
                    <a:pt x="233" y="13"/>
                    <a:pt x="230" y="11"/>
                  </a:cubicBezTo>
                  <a:cubicBezTo>
                    <a:pt x="226" y="9"/>
                    <a:pt x="221" y="12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3"/>
                    <a:pt x="214" y="11"/>
                    <a:pt x="212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9"/>
                    <a:pt x="211" y="9"/>
                    <a:pt x="211" y="9"/>
                  </a:cubicBezTo>
                  <a:cubicBezTo>
                    <a:pt x="210" y="8"/>
                    <a:pt x="209" y="8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5" y="9"/>
                    <a:pt x="203" y="11"/>
                    <a:pt x="201" y="13"/>
                  </a:cubicBezTo>
                  <a:cubicBezTo>
                    <a:pt x="200" y="10"/>
                    <a:pt x="198" y="7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6" y="4"/>
                    <a:pt x="195" y="3"/>
                  </a:cubicBezTo>
                  <a:cubicBezTo>
                    <a:pt x="193" y="1"/>
                    <a:pt x="191" y="0"/>
                    <a:pt x="189" y="0"/>
                  </a:cubicBezTo>
                  <a:cubicBezTo>
                    <a:pt x="185" y="1"/>
                    <a:pt x="182" y="5"/>
                    <a:pt x="180" y="12"/>
                  </a:cubicBezTo>
                  <a:cubicBezTo>
                    <a:pt x="180" y="12"/>
                    <a:pt x="180" y="13"/>
                    <a:pt x="180" y="14"/>
                  </a:cubicBezTo>
                  <a:cubicBezTo>
                    <a:pt x="178" y="13"/>
                    <a:pt x="175" y="13"/>
                    <a:pt x="173" y="14"/>
                  </a:cubicBezTo>
                  <a:cubicBezTo>
                    <a:pt x="172" y="14"/>
                    <a:pt x="171" y="16"/>
                    <a:pt x="170" y="18"/>
                  </a:cubicBezTo>
                  <a:cubicBezTo>
                    <a:pt x="169" y="21"/>
                    <a:pt x="169" y="25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9" y="29"/>
                    <a:pt x="168" y="29"/>
                    <a:pt x="167" y="28"/>
                  </a:cubicBezTo>
                  <a:cubicBezTo>
                    <a:pt x="167" y="27"/>
                    <a:pt x="166" y="27"/>
                    <a:pt x="165" y="27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4" y="26"/>
                    <a:pt x="163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58" y="27"/>
                    <a:pt x="156" y="30"/>
                    <a:pt x="154" y="35"/>
                  </a:cubicBezTo>
                  <a:cubicBezTo>
                    <a:pt x="153" y="31"/>
                    <a:pt x="151" y="29"/>
                    <a:pt x="148" y="28"/>
                  </a:cubicBezTo>
                  <a:cubicBezTo>
                    <a:pt x="147" y="28"/>
                    <a:pt x="146" y="28"/>
                    <a:pt x="145" y="28"/>
                  </a:cubicBezTo>
                  <a:cubicBezTo>
                    <a:pt x="142" y="29"/>
                    <a:pt x="139" y="32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6" y="37"/>
                    <a:pt x="136" y="38"/>
                    <a:pt x="135" y="38"/>
                  </a:cubicBezTo>
                  <a:cubicBezTo>
                    <a:pt x="131" y="40"/>
                    <a:pt x="127" y="44"/>
                    <a:pt x="123" y="50"/>
                  </a:cubicBezTo>
                  <a:cubicBezTo>
                    <a:pt x="122" y="51"/>
                    <a:pt x="122" y="52"/>
                    <a:pt x="121" y="53"/>
                  </a:cubicBezTo>
                  <a:cubicBezTo>
                    <a:pt x="121" y="53"/>
                    <a:pt x="121" y="54"/>
                    <a:pt x="120" y="54"/>
                  </a:cubicBezTo>
                  <a:cubicBezTo>
                    <a:pt x="119" y="56"/>
                    <a:pt x="119" y="58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6"/>
                    <a:pt x="114" y="52"/>
                    <a:pt x="112" y="50"/>
                  </a:cubicBezTo>
                  <a:cubicBezTo>
                    <a:pt x="110" y="48"/>
                    <a:pt x="108" y="47"/>
                    <a:pt x="107" y="47"/>
                  </a:cubicBezTo>
                  <a:cubicBezTo>
                    <a:pt x="103" y="47"/>
                    <a:pt x="101" y="50"/>
                    <a:pt x="99" y="54"/>
                  </a:cubicBezTo>
                  <a:cubicBezTo>
                    <a:pt x="98" y="57"/>
                    <a:pt x="97" y="59"/>
                    <a:pt x="96" y="62"/>
                  </a:cubicBezTo>
                  <a:cubicBezTo>
                    <a:pt x="96" y="65"/>
                    <a:pt x="96" y="67"/>
                    <a:pt x="96" y="71"/>
                  </a:cubicBezTo>
                  <a:cubicBezTo>
                    <a:pt x="96" y="74"/>
                    <a:pt x="96" y="78"/>
                    <a:pt x="97" y="81"/>
                  </a:cubicBezTo>
                  <a:cubicBezTo>
                    <a:pt x="94" y="80"/>
                    <a:pt x="89" y="83"/>
                    <a:pt x="85" y="87"/>
                  </a:cubicBezTo>
                  <a:cubicBezTo>
                    <a:pt x="83" y="90"/>
                    <a:pt x="80" y="94"/>
                    <a:pt x="78" y="98"/>
                  </a:cubicBezTo>
                  <a:cubicBezTo>
                    <a:pt x="78" y="99"/>
                    <a:pt x="77" y="100"/>
                    <a:pt x="77" y="101"/>
                  </a:cubicBezTo>
                  <a:cubicBezTo>
                    <a:pt x="76" y="103"/>
                    <a:pt x="76" y="104"/>
                    <a:pt x="75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1" y="100"/>
                    <a:pt x="69" y="98"/>
                  </a:cubicBezTo>
                  <a:cubicBezTo>
                    <a:pt x="68" y="97"/>
                    <a:pt x="67" y="97"/>
                    <a:pt x="66" y="96"/>
                  </a:cubicBezTo>
                  <a:cubicBezTo>
                    <a:pt x="63" y="94"/>
                    <a:pt x="59" y="93"/>
                    <a:pt x="57" y="94"/>
                  </a:cubicBezTo>
                  <a:cubicBezTo>
                    <a:pt x="52" y="97"/>
                    <a:pt x="52" y="107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9" y="122"/>
                    <a:pt x="60" y="124"/>
                    <a:pt x="61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1" y="128"/>
                    <a:pt x="60" y="129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25"/>
                    <a:pt x="57" y="123"/>
                    <a:pt x="56" y="122"/>
                  </a:cubicBezTo>
                  <a:cubicBezTo>
                    <a:pt x="54" y="121"/>
                    <a:pt x="53" y="120"/>
                    <a:pt x="51" y="120"/>
                  </a:cubicBezTo>
                  <a:cubicBezTo>
                    <a:pt x="47" y="120"/>
                    <a:pt x="43" y="126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1" y="136"/>
                    <a:pt x="40" y="138"/>
                    <a:pt x="40" y="140"/>
                  </a:cubicBezTo>
                  <a:cubicBezTo>
                    <a:pt x="39" y="140"/>
                    <a:pt x="39" y="139"/>
                    <a:pt x="38" y="139"/>
                  </a:cubicBezTo>
                  <a:cubicBezTo>
                    <a:pt x="37" y="139"/>
                    <a:pt x="36" y="139"/>
                    <a:pt x="36" y="139"/>
                  </a:cubicBezTo>
                  <a:cubicBezTo>
                    <a:pt x="34" y="139"/>
                    <a:pt x="32" y="140"/>
                    <a:pt x="31" y="141"/>
                  </a:cubicBezTo>
                  <a:cubicBezTo>
                    <a:pt x="28" y="145"/>
                    <a:pt x="26" y="154"/>
                    <a:pt x="27" y="163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5"/>
                    <a:pt x="27" y="167"/>
                    <a:pt x="27" y="168"/>
                  </a:cubicBezTo>
                  <a:cubicBezTo>
                    <a:pt x="22" y="170"/>
                    <a:pt x="16" y="177"/>
                    <a:pt x="12" y="186"/>
                  </a:cubicBezTo>
                  <a:cubicBezTo>
                    <a:pt x="12" y="188"/>
                    <a:pt x="11" y="189"/>
                    <a:pt x="11" y="191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5" y="193"/>
                    <a:pt x="1" y="202"/>
                    <a:pt x="1" y="213"/>
                  </a:cubicBezTo>
                  <a:cubicBezTo>
                    <a:pt x="0" y="219"/>
                    <a:pt x="1" y="225"/>
                    <a:pt x="3" y="229"/>
                  </a:cubicBezTo>
                  <a:cubicBezTo>
                    <a:pt x="4" y="231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6"/>
                    <a:pt x="9" y="237"/>
                    <a:pt x="11" y="237"/>
                  </a:cubicBezTo>
                  <a:cubicBezTo>
                    <a:pt x="12" y="237"/>
                    <a:pt x="13" y="236"/>
                    <a:pt x="15" y="236"/>
                  </a:cubicBezTo>
                  <a:cubicBezTo>
                    <a:pt x="19" y="233"/>
                    <a:pt x="23" y="224"/>
                    <a:pt x="23" y="214"/>
                  </a:cubicBezTo>
                  <a:cubicBezTo>
                    <a:pt x="23" y="213"/>
                    <a:pt x="23" y="213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1"/>
                    <a:pt x="23" y="211"/>
                    <a:pt x="23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8" y="206"/>
                    <a:pt x="31" y="200"/>
                    <a:pt x="34" y="194"/>
                  </a:cubicBezTo>
                  <a:cubicBezTo>
                    <a:pt x="35" y="191"/>
                    <a:pt x="36" y="187"/>
                    <a:pt x="36" y="184"/>
                  </a:cubicBezTo>
                  <a:cubicBezTo>
                    <a:pt x="37" y="184"/>
                    <a:pt x="37" y="184"/>
                    <a:pt x="38" y="185"/>
                  </a:cubicBezTo>
                  <a:cubicBezTo>
                    <a:pt x="38" y="185"/>
                    <a:pt x="39" y="185"/>
                    <a:pt x="40" y="185"/>
                  </a:cubicBezTo>
                  <a:cubicBezTo>
                    <a:pt x="40" y="185"/>
                    <a:pt x="41" y="185"/>
                    <a:pt x="41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3" y="184"/>
                    <a:pt x="44" y="183"/>
                    <a:pt x="45" y="181"/>
                  </a:cubicBezTo>
                  <a:cubicBezTo>
                    <a:pt x="48" y="178"/>
                    <a:pt x="49" y="172"/>
                    <a:pt x="49" y="166"/>
                  </a:cubicBezTo>
                  <a:cubicBezTo>
                    <a:pt x="50" y="166"/>
                    <a:pt x="51" y="166"/>
                    <a:pt x="52" y="166"/>
                  </a:cubicBezTo>
                  <a:cubicBezTo>
                    <a:pt x="53" y="166"/>
                    <a:pt x="54" y="166"/>
                    <a:pt x="55" y="165"/>
                  </a:cubicBezTo>
                  <a:cubicBezTo>
                    <a:pt x="57" y="170"/>
                    <a:pt x="59" y="173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58" y="172"/>
                    <a:pt x="56" y="171"/>
                    <a:pt x="53" y="171"/>
                  </a:cubicBezTo>
                  <a:cubicBezTo>
                    <a:pt x="49" y="172"/>
                    <a:pt x="47" y="178"/>
                    <a:pt x="47" y="184"/>
                  </a:cubicBezTo>
                  <a:cubicBezTo>
                    <a:pt x="46" y="187"/>
                    <a:pt x="47" y="190"/>
                    <a:pt x="47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5" y="198"/>
                    <a:pt x="44" y="203"/>
                    <a:pt x="44" y="207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5" y="210"/>
                    <a:pt x="46" y="213"/>
                    <a:pt x="48" y="215"/>
                  </a:cubicBezTo>
                  <a:cubicBezTo>
                    <a:pt x="51" y="216"/>
                    <a:pt x="53" y="215"/>
                    <a:pt x="57" y="213"/>
                  </a:cubicBezTo>
                  <a:cubicBezTo>
                    <a:pt x="59" y="215"/>
                    <a:pt x="61" y="217"/>
                    <a:pt x="63" y="217"/>
                  </a:cubicBezTo>
                  <a:cubicBezTo>
                    <a:pt x="63" y="217"/>
                    <a:pt x="64" y="217"/>
                    <a:pt x="64" y="216"/>
                  </a:cubicBezTo>
                  <a:cubicBezTo>
                    <a:pt x="70" y="215"/>
                    <a:pt x="72" y="206"/>
                    <a:pt x="71" y="195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71" y="195"/>
                    <a:pt x="71" y="195"/>
                    <a:pt x="71" y="195"/>
                  </a:cubicBezTo>
                  <a:cubicBezTo>
                    <a:pt x="71" y="207"/>
                    <a:pt x="76" y="217"/>
                    <a:pt x="82" y="218"/>
                  </a:cubicBezTo>
                  <a:cubicBezTo>
                    <a:pt x="82" y="218"/>
                    <a:pt x="82" y="218"/>
                    <a:pt x="82" y="218"/>
                  </a:cubicBezTo>
                  <a:cubicBezTo>
                    <a:pt x="83" y="218"/>
                    <a:pt x="83" y="218"/>
                    <a:pt x="83" y="218"/>
                  </a:cubicBezTo>
                  <a:cubicBezTo>
                    <a:pt x="89" y="218"/>
                    <a:pt x="94" y="208"/>
                    <a:pt x="94" y="195"/>
                  </a:cubicBezTo>
                  <a:cubicBezTo>
                    <a:pt x="94" y="194"/>
                    <a:pt x="94" y="193"/>
                    <a:pt x="93" y="192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96" y="189"/>
                    <a:pt x="97" y="186"/>
                    <a:pt x="99" y="182"/>
                  </a:cubicBezTo>
                  <a:cubicBezTo>
                    <a:pt x="100" y="180"/>
                    <a:pt x="100" y="178"/>
                    <a:pt x="101" y="175"/>
                  </a:cubicBezTo>
                  <a:cubicBezTo>
                    <a:pt x="103" y="166"/>
                    <a:pt x="102" y="158"/>
                    <a:pt x="99" y="154"/>
                  </a:cubicBezTo>
                  <a:cubicBezTo>
                    <a:pt x="100" y="152"/>
                    <a:pt x="100" y="149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6"/>
                    <a:pt x="101" y="145"/>
                    <a:pt x="101" y="145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1" y="145"/>
                    <a:pt x="101" y="145"/>
                    <a:pt x="101" y="146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51"/>
                    <a:pt x="102" y="155"/>
                    <a:pt x="104" y="159"/>
                  </a:cubicBezTo>
                  <a:cubicBezTo>
                    <a:pt x="107" y="167"/>
                    <a:pt x="112" y="173"/>
                    <a:pt x="117" y="175"/>
                  </a:cubicBezTo>
                  <a:cubicBezTo>
                    <a:pt x="117" y="175"/>
                    <a:pt x="117" y="175"/>
                    <a:pt x="117" y="175"/>
                  </a:cubicBezTo>
                  <a:cubicBezTo>
                    <a:pt x="117" y="175"/>
                    <a:pt x="118" y="176"/>
                    <a:pt x="118" y="176"/>
                  </a:cubicBezTo>
                  <a:cubicBezTo>
                    <a:pt x="120" y="185"/>
                    <a:pt x="124" y="191"/>
                    <a:pt x="128" y="191"/>
                  </a:cubicBezTo>
                  <a:cubicBezTo>
                    <a:pt x="130" y="191"/>
                    <a:pt x="131" y="191"/>
                    <a:pt x="132" y="190"/>
                  </a:cubicBezTo>
                  <a:cubicBezTo>
                    <a:pt x="137" y="187"/>
                    <a:pt x="140" y="179"/>
                    <a:pt x="141" y="168"/>
                  </a:cubicBezTo>
                  <a:cubicBezTo>
                    <a:pt x="141" y="166"/>
                    <a:pt x="141" y="164"/>
                    <a:pt x="140" y="162"/>
                  </a:cubicBezTo>
                  <a:cubicBezTo>
                    <a:pt x="140" y="161"/>
                    <a:pt x="140" y="161"/>
                    <a:pt x="140" y="160"/>
                  </a:cubicBezTo>
                  <a:cubicBezTo>
                    <a:pt x="140" y="161"/>
                    <a:pt x="140" y="161"/>
                    <a:pt x="140" y="162"/>
                  </a:cubicBezTo>
                  <a:cubicBezTo>
                    <a:pt x="140" y="162"/>
                    <a:pt x="140" y="162"/>
                    <a:pt x="140" y="162"/>
                  </a:cubicBezTo>
                  <a:cubicBezTo>
                    <a:pt x="141" y="166"/>
                    <a:pt x="143" y="171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48" y="180"/>
                    <a:pt x="153" y="183"/>
                    <a:pt x="156" y="182"/>
                  </a:cubicBezTo>
                  <a:cubicBezTo>
                    <a:pt x="163" y="181"/>
                    <a:pt x="165" y="169"/>
                    <a:pt x="163" y="157"/>
                  </a:cubicBezTo>
                  <a:cubicBezTo>
                    <a:pt x="162" y="153"/>
                    <a:pt x="161" y="150"/>
                    <a:pt x="159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6"/>
                    <a:pt x="158" y="145"/>
                    <a:pt x="157" y="144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4"/>
                    <a:pt x="159" y="144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4" y="151"/>
                    <a:pt x="168" y="154"/>
                    <a:pt x="172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56"/>
                    <a:pt x="167" y="163"/>
                    <a:pt x="166" y="170"/>
                  </a:cubicBezTo>
                  <a:cubicBezTo>
                    <a:pt x="165" y="183"/>
                    <a:pt x="168" y="194"/>
                    <a:pt x="174" y="195"/>
                  </a:cubicBezTo>
                  <a:cubicBezTo>
                    <a:pt x="178" y="195"/>
                    <a:pt x="182" y="192"/>
                    <a:pt x="184" y="187"/>
                  </a:cubicBezTo>
                  <a:cubicBezTo>
                    <a:pt x="185" y="188"/>
                    <a:pt x="185" y="189"/>
                    <a:pt x="186" y="190"/>
                  </a:cubicBezTo>
                  <a:cubicBezTo>
                    <a:pt x="190" y="201"/>
                    <a:pt x="199" y="209"/>
                    <a:pt x="205" y="207"/>
                  </a:cubicBezTo>
                  <a:cubicBezTo>
                    <a:pt x="210" y="205"/>
                    <a:pt x="211" y="196"/>
                    <a:pt x="208" y="187"/>
                  </a:cubicBezTo>
                  <a:cubicBezTo>
                    <a:pt x="208" y="186"/>
                    <a:pt x="208" y="185"/>
                    <a:pt x="207" y="184"/>
                  </a:cubicBezTo>
                  <a:cubicBezTo>
                    <a:pt x="208" y="185"/>
                    <a:pt x="209" y="186"/>
                    <a:pt x="211" y="187"/>
                  </a:cubicBezTo>
                  <a:cubicBezTo>
                    <a:pt x="213" y="188"/>
                    <a:pt x="215" y="187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21" y="184"/>
                    <a:pt x="225" y="180"/>
                    <a:pt x="228" y="173"/>
                  </a:cubicBezTo>
                  <a:cubicBezTo>
                    <a:pt x="230" y="177"/>
                    <a:pt x="233" y="180"/>
                    <a:pt x="236" y="180"/>
                  </a:cubicBezTo>
                  <a:cubicBezTo>
                    <a:pt x="242" y="180"/>
                    <a:pt x="248" y="170"/>
                    <a:pt x="248" y="157"/>
                  </a:cubicBezTo>
                  <a:cubicBezTo>
                    <a:pt x="248" y="154"/>
                    <a:pt x="248" y="152"/>
                    <a:pt x="248" y="149"/>
                  </a:cubicBezTo>
                  <a:cubicBezTo>
                    <a:pt x="251" y="145"/>
                    <a:pt x="253" y="137"/>
                    <a:pt x="252" y="128"/>
                  </a:cubicBezTo>
                  <a:cubicBezTo>
                    <a:pt x="254" y="129"/>
                    <a:pt x="256" y="129"/>
                    <a:pt x="258" y="128"/>
                  </a:cubicBezTo>
                  <a:cubicBezTo>
                    <a:pt x="258" y="127"/>
                    <a:pt x="259" y="127"/>
                    <a:pt x="259" y="127"/>
                  </a:cubicBezTo>
                  <a:cubicBezTo>
                    <a:pt x="260" y="127"/>
                    <a:pt x="260" y="128"/>
                    <a:pt x="261" y="128"/>
                  </a:cubicBezTo>
                  <a:cubicBezTo>
                    <a:pt x="257" y="132"/>
                    <a:pt x="255" y="141"/>
                    <a:pt x="258" y="151"/>
                  </a:cubicBezTo>
                  <a:cubicBezTo>
                    <a:pt x="257" y="151"/>
                    <a:pt x="256" y="151"/>
                    <a:pt x="255" y="151"/>
                  </a:cubicBezTo>
                  <a:cubicBezTo>
                    <a:pt x="249" y="153"/>
                    <a:pt x="246" y="164"/>
                    <a:pt x="249" y="177"/>
                  </a:cubicBezTo>
                  <a:cubicBezTo>
                    <a:pt x="252" y="189"/>
                    <a:pt x="259" y="198"/>
                    <a:pt x="265" y="197"/>
                  </a:cubicBezTo>
                  <a:cubicBezTo>
                    <a:pt x="271" y="195"/>
                    <a:pt x="274" y="184"/>
                    <a:pt x="271" y="172"/>
                  </a:cubicBezTo>
                  <a:cubicBezTo>
                    <a:pt x="272" y="172"/>
                    <a:pt x="274" y="172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81" y="170"/>
                    <a:pt x="283" y="159"/>
                    <a:pt x="280" y="147"/>
                  </a:cubicBezTo>
                  <a:cubicBezTo>
                    <a:pt x="279" y="143"/>
                    <a:pt x="278" y="140"/>
                    <a:pt x="276" y="138"/>
                  </a:cubicBezTo>
                  <a:cubicBezTo>
                    <a:pt x="276" y="137"/>
                    <a:pt x="276" y="137"/>
                    <a:pt x="276" y="137"/>
                  </a:cubicBezTo>
                  <a:cubicBezTo>
                    <a:pt x="276" y="136"/>
                    <a:pt x="275" y="135"/>
                    <a:pt x="275" y="134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74" y="133"/>
                    <a:pt x="274" y="133"/>
                    <a:pt x="274" y="133"/>
                  </a:cubicBezTo>
                  <a:cubicBezTo>
                    <a:pt x="275" y="133"/>
                    <a:pt x="275" y="132"/>
                    <a:pt x="275" y="132"/>
                  </a:cubicBezTo>
                  <a:cubicBezTo>
                    <a:pt x="276" y="133"/>
                    <a:pt x="276" y="133"/>
                    <a:pt x="277" y="134"/>
                  </a:cubicBezTo>
                  <a:cubicBezTo>
                    <a:pt x="277" y="134"/>
                    <a:pt x="277" y="134"/>
                    <a:pt x="277" y="134"/>
                  </a:cubicBezTo>
                  <a:cubicBezTo>
                    <a:pt x="277" y="135"/>
                    <a:pt x="277" y="135"/>
                    <a:pt x="277" y="136"/>
                  </a:cubicBezTo>
                  <a:cubicBezTo>
                    <a:pt x="280" y="142"/>
                    <a:pt x="285" y="147"/>
                    <a:pt x="289" y="150"/>
                  </a:cubicBezTo>
                  <a:cubicBezTo>
                    <a:pt x="292" y="152"/>
                    <a:pt x="295" y="153"/>
                    <a:pt x="297" y="152"/>
                  </a:cubicBezTo>
                  <a:cubicBezTo>
                    <a:pt x="298" y="151"/>
                    <a:pt x="299" y="151"/>
                    <a:pt x="299" y="151"/>
                  </a:cubicBezTo>
                  <a:cubicBezTo>
                    <a:pt x="299" y="151"/>
                    <a:pt x="299" y="151"/>
                    <a:pt x="299" y="151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299" y="151"/>
                    <a:pt x="299" y="151"/>
                  </a:cubicBezTo>
                  <a:cubicBezTo>
                    <a:pt x="299" y="151"/>
                    <a:pt x="299" y="151"/>
                    <a:pt x="299" y="151"/>
                  </a:cubicBezTo>
                  <a:cubicBezTo>
                    <a:pt x="299" y="160"/>
                    <a:pt x="300" y="167"/>
                    <a:pt x="303" y="171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4" y="172"/>
                    <a:pt x="306" y="173"/>
                    <a:pt x="308" y="174"/>
                  </a:cubicBezTo>
                  <a:cubicBezTo>
                    <a:pt x="314" y="175"/>
                    <a:pt x="320" y="165"/>
                    <a:pt x="322" y="152"/>
                  </a:cubicBezTo>
                  <a:cubicBezTo>
                    <a:pt x="323" y="149"/>
                    <a:pt x="323" y="145"/>
                    <a:pt x="322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45"/>
                    <a:pt x="324" y="149"/>
                    <a:pt x="325" y="154"/>
                  </a:cubicBezTo>
                  <a:cubicBezTo>
                    <a:pt x="326" y="157"/>
                    <a:pt x="327" y="160"/>
                    <a:pt x="329" y="163"/>
                  </a:cubicBezTo>
                  <a:cubicBezTo>
                    <a:pt x="325" y="167"/>
                    <a:pt x="323" y="174"/>
                    <a:pt x="322" y="182"/>
                  </a:cubicBezTo>
                  <a:cubicBezTo>
                    <a:pt x="321" y="194"/>
                    <a:pt x="324" y="205"/>
                    <a:pt x="331" y="206"/>
                  </a:cubicBezTo>
                  <a:cubicBezTo>
                    <a:pt x="333" y="206"/>
                    <a:pt x="335" y="205"/>
                    <a:pt x="338" y="202"/>
                  </a:cubicBezTo>
                  <a:cubicBezTo>
                    <a:pt x="338" y="205"/>
                    <a:pt x="339" y="207"/>
                    <a:pt x="340" y="209"/>
                  </a:cubicBezTo>
                  <a:cubicBezTo>
                    <a:pt x="341" y="211"/>
                    <a:pt x="342" y="213"/>
                    <a:pt x="344" y="215"/>
                  </a:cubicBezTo>
                  <a:cubicBezTo>
                    <a:pt x="344" y="215"/>
                    <a:pt x="344" y="215"/>
                    <a:pt x="344" y="215"/>
                  </a:cubicBezTo>
                  <a:cubicBezTo>
                    <a:pt x="345" y="217"/>
                    <a:pt x="347" y="218"/>
                    <a:pt x="348" y="219"/>
                  </a:cubicBezTo>
                  <a:cubicBezTo>
                    <a:pt x="348" y="222"/>
                    <a:pt x="348" y="225"/>
                    <a:pt x="348" y="229"/>
                  </a:cubicBezTo>
                  <a:cubicBezTo>
                    <a:pt x="348" y="231"/>
                    <a:pt x="348" y="233"/>
                    <a:pt x="348" y="234"/>
                  </a:cubicBezTo>
                  <a:cubicBezTo>
                    <a:pt x="348" y="234"/>
                    <a:pt x="348" y="234"/>
                    <a:pt x="348" y="234"/>
                  </a:cubicBezTo>
                  <a:cubicBezTo>
                    <a:pt x="349" y="236"/>
                    <a:pt x="349" y="238"/>
                    <a:pt x="349" y="239"/>
                  </a:cubicBezTo>
                  <a:cubicBezTo>
                    <a:pt x="349" y="239"/>
                    <a:pt x="349" y="239"/>
                    <a:pt x="349" y="239"/>
                  </a:cubicBezTo>
                  <a:cubicBezTo>
                    <a:pt x="350" y="240"/>
                    <a:pt x="350" y="241"/>
                    <a:pt x="350" y="242"/>
                  </a:cubicBezTo>
                  <a:cubicBezTo>
                    <a:pt x="353" y="248"/>
                    <a:pt x="356" y="252"/>
                    <a:pt x="360" y="252"/>
                  </a:cubicBezTo>
                  <a:cubicBezTo>
                    <a:pt x="361" y="252"/>
                    <a:pt x="361" y="252"/>
                    <a:pt x="361" y="252"/>
                  </a:cubicBezTo>
                  <a:cubicBezTo>
                    <a:pt x="366" y="251"/>
                    <a:pt x="370" y="242"/>
                    <a:pt x="370" y="231"/>
                  </a:cubicBezTo>
                  <a:cubicBezTo>
                    <a:pt x="370" y="230"/>
                    <a:pt x="370" y="229"/>
                    <a:pt x="370" y="228"/>
                  </a:cubicBezTo>
                  <a:cubicBezTo>
                    <a:pt x="370" y="227"/>
                    <a:pt x="370" y="226"/>
                    <a:pt x="370" y="225"/>
                  </a:cubicBezTo>
                  <a:cubicBezTo>
                    <a:pt x="375" y="233"/>
                    <a:pt x="381" y="238"/>
                    <a:pt x="385" y="238"/>
                  </a:cubicBezTo>
                  <a:cubicBezTo>
                    <a:pt x="385" y="240"/>
                    <a:pt x="385" y="242"/>
                    <a:pt x="385" y="244"/>
                  </a:cubicBezTo>
                  <a:cubicBezTo>
                    <a:pt x="385" y="245"/>
                    <a:pt x="385" y="247"/>
                    <a:pt x="385" y="248"/>
                  </a:cubicBezTo>
                  <a:cubicBezTo>
                    <a:pt x="385" y="248"/>
                    <a:pt x="385" y="248"/>
                    <a:pt x="385" y="248"/>
                  </a:cubicBezTo>
                  <a:cubicBezTo>
                    <a:pt x="385" y="253"/>
                    <a:pt x="386" y="258"/>
                    <a:pt x="387" y="261"/>
                  </a:cubicBezTo>
                  <a:cubicBezTo>
                    <a:pt x="388" y="261"/>
                    <a:pt x="388" y="261"/>
                    <a:pt x="388" y="261"/>
                  </a:cubicBezTo>
                  <a:cubicBezTo>
                    <a:pt x="388" y="261"/>
                    <a:pt x="388" y="261"/>
                    <a:pt x="388" y="261"/>
                  </a:cubicBezTo>
                  <a:cubicBezTo>
                    <a:pt x="389" y="265"/>
                    <a:pt x="392" y="268"/>
                    <a:pt x="395" y="268"/>
                  </a:cubicBezTo>
                  <a:cubicBezTo>
                    <a:pt x="395" y="268"/>
                    <a:pt x="395" y="268"/>
                    <a:pt x="395" y="268"/>
                  </a:cubicBezTo>
                  <a:cubicBezTo>
                    <a:pt x="396" y="268"/>
                    <a:pt x="398" y="267"/>
                    <a:pt x="399" y="266"/>
                  </a:cubicBezTo>
                  <a:cubicBezTo>
                    <a:pt x="403" y="264"/>
                    <a:pt x="405" y="259"/>
                    <a:pt x="406" y="252"/>
                  </a:cubicBezTo>
                  <a:cubicBezTo>
                    <a:pt x="407" y="250"/>
                    <a:pt x="407" y="248"/>
                    <a:pt x="407" y="246"/>
                  </a:cubicBezTo>
                  <a:cubicBezTo>
                    <a:pt x="407" y="246"/>
                    <a:pt x="407" y="246"/>
                    <a:pt x="407" y="245"/>
                  </a:cubicBezTo>
                  <a:cubicBezTo>
                    <a:pt x="408" y="244"/>
                    <a:pt x="408" y="242"/>
                    <a:pt x="407" y="241"/>
                  </a:cubicBezTo>
                  <a:cubicBezTo>
                    <a:pt x="410" y="237"/>
                    <a:pt x="411" y="228"/>
                    <a:pt x="408" y="219"/>
                  </a:cubicBezTo>
                  <a:moveTo>
                    <a:pt x="261" y="65"/>
                  </a:moveTo>
                  <a:cubicBezTo>
                    <a:pt x="261" y="65"/>
                    <a:pt x="261" y="66"/>
                    <a:pt x="261" y="66"/>
                  </a:cubicBezTo>
                  <a:cubicBezTo>
                    <a:pt x="261" y="66"/>
                    <a:pt x="261" y="67"/>
                    <a:pt x="260" y="67"/>
                  </a:cubicBezTo>
                  <a:cubicBezTo>
                    <a:pt x="261" y="66"/>
                    <a:pt x="261" y="65"/>
                    <a:pt x="261" y="65"/>
                  </a:cubicBezTo>
                  <a:moveTo>
                    <a:pt x="197" y="119"/>
                  </a:moveTo>
                  <a:cubicBezTo>
                    <a:pt x="196" y="117"/>
                    <a:pt x="196" y="116"/>
                    <a:pt x="195" y="115"/>
                  </a:cubicBezTo>
                  <a:cubicBezTo>
                    <a:pt x="195" y="115"/>
                    <a:pt x="196" y="114"/>
                    <a:pt x="196" y="113"/>
                  </a:cubicBezTo>
                  <a:cubicBezTo>
                    <a:pt x="196" y="115"/>
                    <a:pt x="196" y="117"/>
                    <a:pt x="197" y="119"/>
                  </a:cubicBezTo>
                  <a:moveTo>
                    <a:pt x="140" y="159"/>
                  </a:moveTo>
                  <a:cubicBezTo>
                    <a:pt x="140" y="157"/>
                    <a:pt x="139" y="156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40" y="156"/>
                    <a:pt x="140" y="157"/>
                    <a:pt x="140" y="159"/>
                  </a:cubicBezTo>
                  <a:moveTo>
                    <a:pt x="73" y="180"/>
                  </a:moveTo>
                  <a:cubicBezTo>
                    <a:pt x="73" y="177"/>
                    <a:pt x="72" y="174"/>
                    <a:pt x="69" y="173"/>
                  </a:cubicBezTo>
                  <a:cubicBezTo>
                    <a:pt x="69" y="173"/>
                    <a:pt x="68" y="173"/>
                    <a:pt x="67" y="173"/>
                  </a:cubicBezTo>
                  <a:cubicBezTo>
                    <a:pt x="70" y="171"/>
                    <a:pt x="73" y="166"/>
                    <a:pt x="74" y="160"/>
                  </a:cubicBezTo>
                  <a:cubicBezTo>
                    <a:pt x="73" y="166"/>
                    <a:pt x="75" y="172"/>
                    <a:pt x="78" y="174"/>
                  </a:cubicBezTo>
                  <a:cubicBezTo>
                    <a:pt x="76" y="175"/>
                    <a:pt x="74" y="178"/>
                    <a:pt x="73" y="180"/>
                  </a:cubicBezTo>
                  <a:moveTo>
                    <a:pt x="209" y="161"/>
                  </a:moveTo>
                  <a:cubicBezTo>
                    <a:pt x="206" y="169"/>
                    <a:pt x="205" y="176"/>
                    <a:pt x="207" y="181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6" y="179"/>
                    <a:pt x="205" y="177"/>
                    <a:pt x="204" y="176"/>
                  </a:cubicBezTo>
                  <a:cubicBezTo>
                    <a:pt x="199" y="168"/>
                    <a:pt x="194" y="163"/>
                    <a:pt x="189" y="163"/>
                  </a:cubicBezTo>
                  <a:cubicBezTo>
                    <a:pt x="188" y="155"/>
                    <a:pt x="185" y="149"/>
                    <a:pt x="181" y="149"/>
                  </a:cubicBezTo>
                  <a:cubicBezTo>
                    <a:pt x="179" y="148"/>
                    <a:pt x="177" y="149"/>
                    <a:pt x="176" y="150"/>
                  </a:cubicBezTo>
                  <a:cubicBezTo>
                    <a:pt x="178" y="147"/>
                    <a:pt x="179" y="141"/>
                    <a:pt x="178" y="135"/>
                  </a:cubicBezTo>
                  <a:cubicBezTo>
                    <a:pt x="178" y="135"/>
                    <a:pt x="179" y="134"/>
                    <a:pt x="179" y="134"/>
                  </a:cubicBezTo>
                  <a:cubicBezTo>
                    <a:pt x="185" y="143"/>
                    <a:pt x="192" y="148"/>
                    <a:pt x="197" y="146"/>
                  </a:cubicBezTo>
                  <a:cubicBezTo>
                    <a:pt x="201" y="144"/>
                    <a:pt x="203" y="136"/>
                    <a:pt x="200" y="128"/>
                  </a:cubicBezTo>
                  <a:cubicBezTo>
                    <a:pt x="202" y="131"/>
                    <a:pt x="204" y="133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38"/>
                    <a:pt x="207" y="140"/>
                    <a:pt x="207" y="143"/>
                  </a:cubicBezTo>
                  <a:cubicBezTo>
                    <a:pt x="208" y="145"/>
                    <a:pt x="209" y="147"/>
                    <a:pt x="210" y="150"/>
                  </a:cubicBezTo>
                  <a:cubicBezTo>
                    <a:pt x="211" y="151"/>
                    <a:pt x="212" y="153"/>
                    <a:pt x="213" y="154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1" y="156"/>
                    <a:pt x="210" y="159"/>
                    <a:pt x="209" y="161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28"/>
            <p:cNvSpPr>
              <a:spLocks/>
            </p:cNvSpPr>
            <p:nvPr/>
          </p:nvSpPr>
          <p:spPr bwMode="auto">
            <a:xfrm>
              <a:off x="9591033" y="3179763"/>
              <a:ext cx="65088" cy="131763"/>
            </a:xfrm>
            <a:custGeom>
              <a:avLst/>
              <a:gdLst>
                <a:gd name="T0" fmla="*/ 12 w 23"/>
                <a:gd name="T1" fmla="*/ 0 h 46"/>
                <a:gd name="T2" fmla="*/ 1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2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2" y="0"/>
                  </a:moveTo>
                  <a:cubicBezTo>
                    <a:pt x="6" y="0"/>
                    <a:pt x="0" y="10"/>
                    <a:pt x="1" y="23"/>
                  </a:cubicBezTo>
                  <a:cubicBezTo>
                    <a:pt x="1" y="36"/>
                    <a:pt x="6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29"/>
            <p:cNvSpPr>
              <a:spLocks/>
            </p:cNvSpPr>
            <p:nvPr/>
          </p:nvSpPr>
          <p:spPr bwMode="auto">
            <a:xfrm>
              <a:off x="9251308" y="3160713"/>
              <a:ext cx="131763" cy="157163"/>
            </a:xfrm>
            <a:custGeom>
              <a:avLst/>
              <a:gdLst>
                <a:gd name="T0" fmla="*/ 43 w 46"/>
                <a:gd name="T1" fmla="*/ 27 h 55"/>
                <a:gd name="T2" fmla="*/ 38 w 46"/>
                <a:gd name="T3" fmla="*/ 1 h 55"/>
                <a:gd name="T4" fmla="*/ 25 w 46"/>
                <a:gd name="T5" fmla="*/ 11 h 55"/>
                <a:gd name="T6" fmla="*/ 22 w 46"/>
                <a:gd name="T7" fmla="*/ 9 h 55"/>
                <a:gd name="T8" fmla="*/ 4 w 46"/>
                <a:gd name="T9" fmla="*/ 28 h 55"/>
                <a:gd name="T10" fmla="*/ 8 w 46"/>
                <a:gd name="T11" fmla="*/ 53 h 55"/>
                <a:gd name="T12" fmla="*/ 22 w 46"/>
                <a:gd name="T13" fmla="*/ 43 h 55"/>
                <a:gd name="T14" fmla="*/ 26 w 46"/>
                <a:gd name="T15" fmla="*/ 46 h 55"/>
                <a:gd name="T16" fmla="*/ 43 w 46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5">
                  <a:moveTo>
                    <a:pt x="43" y="27"/>
                  </a:moveTo>
                  <a:cubicBezTo>
                    <a:pt x="46" y="14"/>
                    <a:pt x="44" y="3"/>
                    <a:pt x="38" y="1"/>
                  </a:cubicBezTo>
                  <a:cubicBezTo>
                    <a:pt x="34" y="0"/>
                    <a:pt x="29" y="4"/>
                    <a:pt x="25" y="11"/>
                  </a:cubicBezTo>
                  <a:cubicBezTo>
                    <a:pt x="24" y="10"/>
                    <a:pt x="23" y="9"/>
                    <a:pt x="22" y="9"/>
                  </a:cubicBezTo>
                  <a:cubicBezTo>
                    <a:pt x="16" y="7"/>
                    <a:pt x="8" y="15"/>
                    <a:pt x="4" y="28"/>
                  </a:cubicBezTo>
                  <a:cubicBezTo>
                    <a:pt x="0" y="40"/>
                    <a:pt x="2" y="51"/>
                    <a:pt x="8" y="53"/>
                  </a:cubicBezTo>
                  <a:cubicBezTo>
                    <a:pt x="12" y="55"/>
                    <a:pt x="18" y="50"/>
                    <a:pt x="22" y="43"/>
                  </a:cubicBezTo>
                  <a:cubicBezTo>
                    <a:pt x="23" y="44"/>
                    <a:pt x="24" y="45"/>
                    <a:pt x="26" y="46"/>
                  </a:cubicBezTo>
                  <a:cubicBezTo>
                    <a:pt x="32" y="48"/>
                    <a:pt x="39" y="39"/>
                    <a:pt x="43" y="27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30"/>
            <p:cNvSpPr>
              <a:spLocks/>
            </p:cNvSpPr>
            <p:nvPr/>
          </p:nvSpPr>
          <p:spPr bwMode="auto">
            <a:xfrm>
              <a:off x="9143358" y="3222626"/>
              <a:ext cx="112713" cy="241300"/>
            </a:xfrm>
            <a:custGeom>
              <a:avLst/>
              <a:gdLst>
                <a:gd name="T0" fmla="*/ 34 w 40"/>
                <a:gd name="T1" fmla="*/ 82 h 84"/>
                <a:gd name="T2" fmla="*/ 35 w 40"/>
                <a:gd name="T3" fmla="*/ 56 h 84"/>
                <a:gd name="T4" fmla="*/ 23 w 40"/>
                <a:gd name="T5" fmla="*/ 41 h 84"/>
                <a:gd name="T6" fmla="*/ 30 w 40"/>
                <a:gd name="T7" fmla="*/ 27 h 84"/>
                <a:gd name="T8" fmla="*/ 26 w 40"/>
                <a:gd name="T9" fmla="*/ 2 h 84"/>
                <a:gd name="T10" fmla="*/ 9 w 40"/>
                <a:gd name="T11" fmla="*/ 21 h 84"/>
                <a:gd name="T12" fmla="*/ 7 w 40"/>
                <a:gd name="T13" fmla="*/ 31 h 84"/>
                <a:gd name="T14" fmla="*/ 6 w 40"/>
                <a:gd name="T15" fmla="*/ 31 h 84"/>
                <a:gd name="T16" fmla="*/ 5 w 40"/>
                <a:gd name="T17" fmla="*/ 57 h 84"/>
                <a:gd name="T18" fmla="*/ 17 w 40"/>
                <a:gd name="T19" fmla="*/ 72 h 84"/>
                <a:gd name="T20" fmla="*/ 34 w 40"/>
                <a:gd name="T21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84">
                  <a:moveTo>
                    <a:pt x="34" y="82"/>
                  </a:moveTo>
                  <a:cubicBezTo>
                    <a:pt x="39" y="80"/>
                    <a:pt x="40" y="68"/>
                    <a:pt x="35" y="56"/>
                  </a:cubicBezTo>
                  <a:cubicBezTo>
                    <a:pt x="32" y="49"/>
                    <a:pt x="27" y="44"/>
                    <a:pt x="23" y="41"/>
                  </a:cubicBezTo>
                  <a:cubicBezTo>
                    <a:pt x="26" y="38"/>
                    <a:pt x="29" y="33"/>
                    <a:pt x="30" y="27"/>
                  </a:cubicBezTo>
                  <a:cubicBezTo>
                    <a:pt x="34" y="15"/>
                    <a:pt x="32" y="3"/>
                    <a:pt x="26" y="2"/>
                  </a:cubicBezTo>
                  <a:cubicBezTo>
                    <a:pt x="20" y="0"/>
                    <a:pt x="12" y="8"/>
                    <a:pt x="9" y="21"/>
                  </a:cubicBezTo>
                  <a:cubicBezTo>
                    <a:pt x="7" y="24"/>
                    <a:pt x="7" y="28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0" y="34"/>
                    <a:pt x="0" y="46"/>
                    <a:pt x="5" y="57"/>
                  </a:cubicBezTo>
                  <a:cubicBezTo>
                    <a:pt x="9" y="64"/>
                    <a:pt x="13" y="69"/>
                    <a:pt x="17" y="72"/>
                  </a:cubicBezTo>
                  <a:cubicBezTo>
                    <a:pt x="22" y="80"/>
                    <a:pt x="29" y="84"/>
                    <a:pt x="34" y="82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31"/>
            <p:cNvSpPr>
              <a:spLocks/>
            </p:cNvSpPr>
            <p:nvPr/>
          </p:nvSpPr>
          <p:spPr bwMode="auto">
            <a:xfrm>
              <a:off x="9333858" y="3217863"/>
              <a:ext cx="168275" cy="234950"/>
            </a:xfrm>
            <a:custGeom>
              <a:avLst/>
              <a:gdLst>
                <a:gd name="T0" fmla="*/ 25 w 59"/>
                <a:gd name="T1" fmla="*/ 55 h 82"/>
                <a:gd name="T2" fmla="*/ 23 w 59"/>
                <a:gd name="T3" fmla="*/ 50 h 82"/>
                <a:gd name="T4" fmla="*/ 34 w 59"/>
                <a:gd name="T5" fmla="*/ 40 h 82"/>
                <a:gd name="T6" fmla="*/ 39 w 59"/>
                <a:gd name="T7" fmla="*/ 46 h 82"/>
                <a:gd name="T8" fmla="*/ 56 w 59"/>
                <a:gd name="T9" fmla="*/ 26 h 82"/>
                <a:gd name="T10" fmla="*/ 51 w 59"/>
                <a:gd name="T11" fmla="*/ 1 h 82"/>
                <a:gd name="T12" fmla="*/ 39 w 59"/>
                <a:gd name="T13" fmla="*/ 9 h 82"/>
                <a:gd name="T14" fmla="*/ 36 w 59"/>
                <a:gd name="T15" fmla="*/ 7 h 82"/>
                <a:gd name="T16" fmla="*/ 17 w 59"/>
                <a:gd name="T17" fmla="*/ 24 h 82"/>
                <a:gd name="T18" fmla="*/ 14 w 59"/>
                <a:gd name="T19" fmla="*/ 37 h 82"/>
                <a:gd name="T20" fmla="*/ 8 w 59"/>
                <a:gd name="T21" fmla="*/ 35 h 82"/>
                <a:gd name="T22" fmla="*/ 3 w 59"/>
                <a:gd name="T23" fmla="*/ 61 h 82"/>
                <a:gd name="T24" fmla="*/ 20 w 59"/>
                <a:gd name="T25" fmla="*/ 80 h 82"/>
                <a:gd name="T26" fmla="*/ 25 w 59"/>
                <a:gd name="T27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25" y="55"/>
                  </a:moveTo>
                  <a:cubicBezTo>
                    <a:pt x="25" y="53"/>
                    <a:pt x="24" y="52"/>
                    <a:pt x="23" y="50"/>
                  </a:cubicBezTo>
                  <a:cubicBezTo>
                    <a:pt x="27" y="49"/>
                    <a:pt x="31" y="45"/>
                    <a:pt x="34" y="40"/>
                  </a:cubicBezTo>
                  <a:cubicBezTo>
                    <a:pt x="35" y="43"/>
                    <a:pt x="37" y="45"/>
                    <a:pt x="39" y="46"/>
                  </a:cubicBezTo>
                  <a:cubicBezTo>
                    <a:pt x="45" y="47"/>
                    <a:pt x="53" y="39"/>
                    <a:pt x="56" y="26"/>
                  </a:cubicBezTo>
                  <a:cubicBezTo>
                    <a:pt x="59" y="14"/>
                    <a:pt x="57" y="2"/>
                    <a:pt x="51" y="1"/>
                  </a:cubicBezTo>
                  <a:cubicBezTo>
                    <a:pt x="47" y="0"/>
                    <a:pt x="43" y="3"/>
                    <a:pt x="39" y="9"/>
                  </a:cubicBezTo>
                  <a:cubicBezTo>
                    <a:pt x="38" y="8"/>
                    <a:pt x="37" y="7"/>
                    <a:pt x="36" y="7"/>
                  </a:cubicBezTo>
                  <a:cubicBezTo>
                    <a:pt x="31" y="4"/>
                    <a:pt x="22" y="12"/>
                    <a:pt x="17" y="24"/>
                  </a:cubicBezTo>
                  <a:cubicBezTo>
                    <a:pt x="15" y="28"/>
                    <a:pt x="14" y="33"/>
                    <a:pt x="14" y="37"/>
                  </a:cubicBezTo>
                  <a:cubicBezTo>
                    <a:pt x="12" y="36"/>
                    <a:pt x="10" y="35"/>
                    <a:pt x="8" y="35"/>
                  </a:cubicBezTo>
                  <a:cubicBezTo>
                    <a:pt x="2" y="37"/>
                    <a:pt x="0" y="48"/>
                    <a:pt x="3" y="61"/>
                  </a:cubicBezTo>
                  <a:cubicBezTo>
                    <a:pt x="6" y="73"/>
                    <a:pt x="14" y="82"/>
                    <a:pt x="20" y="80"/>
                  </a:cubicBezTo>
                  <a:cubicBezTo>
                    <a:pt x="26" y="79"/>
                    <a:pt x="28" y="68"/>
                    <a:pt x="25" y="55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32"/>
            <p:cNvSpPr>
              <a:spLocks/>
            </p:cNvSpPr>
            <p:nvPr/>
          </p:nvSpPr>
          <p:spPr bwMode="auto">
            <a:xfrm>
              <a:off x="8968733" y="3232151"/>
              <a:ext cx="153988" cy="314325"/>
            </a:xfrm>
            <a:custGeom>
              <a:avLst/>
              <a:gdLst>
                <a:gd name="T0" fmla="*/ 48 w 54"/>
                <a:gd name="T1" fmla="*/ 45 h 110"/>
                <a:gd name="T2" fmla="*/ 49 w 54"/>
                <a:gd name="T3" fmla="*/ 19 h 110"/>
                <a:gd name="T4" fmla="*/ 29 w 54"/>
                <a:gd name="T5" fmla="*/ 2 h 110"/>
                <a:gd name="T6" fmla="*/ 27 w 54"/>
                <a:gd name="T7" fmla="*/ 25 h 110"/>
                <a:gd name="T8" fmla="*/ 20 w 54"/>
                <a:gd name="T9" fmla="*/ 41 h 110"/>
                <a:gd name="T10" fmla="*/ 11 w 54"/>
                <a:gd name="T11" fmla="*/ 33 h 110"/>
                <a:gd name="T12" fmla="*/ 0 w 54"/>
                <a:gd name="T13" fmla="*/ 57 h 110"/>
                <a:gd name="T14" fmla="*/ 12 w 54"/>
                <a:gd name="T15" fmla="*/ 80 h 110"/>
                <a:gd name="T16" fmla="*/ 22 w 54"/>
                <a:gd name="T17" fmla="*/ 60 h 110"/>
                <a:gd name="T18" fmla="*/ 30 w 54"/>
                <a:gd name="T19" fmla="*/ 70 h 110"/>
                <a:gd name="T20" fmla="*/ 28 w 54"/>
                <a:gd name="T21" fmla="*/ 87 h 110"/>
                <a:gd name="T22" fmla="*/ 42 w 54"/>
                <a:gd name="T23" fmla="*/ 109 h 110"/>
                <a:gd name="T24" fmla="*/ 51 w 54"/>
                <a:gd name="T25" fmla="*/ 85 h 110"/>
                <a:gd name="T26" fmla="*/ 41 w 54"/>
                <a:gd name="T27" fmla="*/ 64 h 110"/>
                <a:gd name="T28" fmla="*/ 42 w 54"/>
                <a:gd name="T29" fmla="*/ 47 h 110"/>
                <a:gd name="T30" fmla="*/ 42 w 54"/>
                <a:gd name="T31" fmla="*/ 44 h 110"/>
                <a:gd name="T32" fmla="*/ 48 w 54"/>
                <a:gd name="T3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10">
                  <a:moveTo>
                    <a:pt x="48" y="45"/>
                  </a:moveTo>
                  <a:cubicBezTo>
                    <a:pt x="53" y="42"/>
                    <a:pt x="54" y="31"/>
                    <a:pt x="49" y="19"/>
                  </a:cubicBezTo>
                  <a:cubicBezTo>
                    <a:pt x="44" y="7"/>
                    <a:pt x="35" y="0"/>
                    <a:pt x="29" y="2"/>
                  </a:cubicBezTo>
                  <a:cubicBezTo>
                    <a:pt x="24" y="4"/>
                    <a:pt x="23" y="14"/>
                    <a:pt x="27" y="25"/>
                  </a:cubicBezTo>
                  <a:cubicBezTo>
                    <a:pt x="23" y="27"/>
                    <a:pt x="20" y="33"/>
                    <a:pt x="20" y="41"/>
                  </a:cubicBezTo>
                  <a:cubicBezTo>
                    <a:pt x="17" y="37"/>
                    <a:pt x="14" y="33"/>
                    <a:pt x="11" y="33"/>
                  </a:cubicBezTo>
                  <a:cubicBezTo>
                    <a:pt x="5" y="34"/>
                    <a:pt x="0" y="44"/>
                    <a:pt x="0" y="57"/>
                  </a:cubicBezTo>
                  <a:cubicBezTo>
                    <a:pt x="0" y="70"/>
                    <a:pt x="5" y="80"/>
                    <a:pt x="12" y="80"/>
                  </a:cubicBezTo>
                  <a:cubicBezTo>
                    <a:pt x="17" y="80"/>
                    <a:pt x="22" y="71"/>
                    <a:pt x="22" y="60"/>
                  </a:cubicBezTo>
                  <a:cubicBezTo>
                    <a:pt x="24" y="65"/>
                    <a:pt x="27" y="69"/>
                    <a:pt x="30" y="70"/>
                  </a:cubicBezTo>
                  <a:cubicBezTo>
                    <a:pt x="28" y="75"/>
                    <a:pt x="28" y="81"/>
                    <a:pt x="28" y="87"/>
                  </a:cubicBezTo>
                  <a:cubicBezTo>
                    <a:pt x="30" y="100"/>
                    <a:pt x="36" y="110"/>
                    <a:pt x="42" y="109"/>
                  </a:cubicBezTo>
                  <a:cubicBezTo>
                    <a:pt x="48" y="109"/>
                    <a:pt x="52" y="98"/>
                    <a:pt x="51" y="85"/>
                  </a:cubicBezTo>
                  <a:cubicBezTo>
                    <a:pt x="50" y="75"/>
                    <a:pt x="46" y="66"/>
                    <a:pt x="41" y="64"/>
                  </a:cubicBezTo>
                  <a:cubicBezTo>
                    <a:pt x="42" y="59"/>
                    <a:pt x="43" y="53"/>
                    <a:pt x="42" y="47"/>
                  </a:cubicBezTo>
                  <a:cubicBezTo>
                    <a:pt x="42" y="46"/>
                    <a:pt x="42" y="45"/>
                    <a:pt x="42" y="44"/>
                  </a:cubicBezTo>
                  <a:cubicBezTo>
                    <a:pt x="44" y="45"/>
                    <a:pt x="46" y="45"/>
                    <a:pt x="48" y="45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33"/>
            <p:cNvSpPr>
              <a:spLocks/>
            </p:cNvSpPr>
            <p:nvPr/>
          </p:nvSpPr>
          <p:spPr bwMode="auto">
            <a:xfrm>
              <a:off x="8916346" y="3467101"/>
              <a:ext cx="88900" cy="136525"/>
            </a:xfrm>
            <a:custGeom>
              <a:avLst/>
              <a:gdLst>
                <a:gd name="T0" fmla="*/ 6 w 31"/>
                <a:gd name="T1" fmla="*/ 3 h 48"/>
                <a:gd name="T2" fmla="*/ 5 w 31"/>
                <a:gd name="T3" fmla="*/ 29 h 48"/>
                <a:gd name="T4" fmla="*/ 25 w 31"/>
                <a:gd name="T5" fmla="*/ 45 h 48"/>
                <a:gd name="T6" fmla="*/ 26 w 31"/>
                <a:gd name="T7" fmla="*/ 19 h 48"/>
                <a:gd name="T8" fmla="*/ 6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6" y="3"/>
                  </a:moveTo>
                  <a:cubicBezTo>
                    <a:pt x="0" y="5"/>
                    <a:pt x="0" y="17"/>
                    <a:pt x="5" y="29"/>
                  </a:cubicBezTo>
                  <a:cubicBezTo>
                    <a:pt x="10" y="40"/>
                    <a:pt x="19" y="48"/>
                    <a:pt x="25" y="45"/>
                  </a:cubicBezTo>
                  <a:cubicBezTo>
                    <a:pt x="31" y="43"/>
                    <a:pt x="31" y="31"/>
                    <a:pt x="26" y="19"/>
                  </a:cubicBezTo>
                  <a:cubicBezTo>
                    <a:pt x="21" y="8"/>
                    <a:pt x="12" y="0"/>
                    <a:pt x="6" y="3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34"/>
            <p:cNvSpPr>
              <a:spLocks/>
            </p:cNvSpPr>
            <p:nvPr/>
          </p:nvSpPr>
          <p:spPr bwMode="auto">
            <a:xfrm>
              <a:off x="9398946" y="3641726"/>
              <a:ext cx="69850" cy="133350"/>
            </a:xfrm>
            <a:custGeom>
              <a:avLst/>
              <a:gdLst>
                <a:gd name="T0" fmla="*/ 14 w 24"/>
                <a:gd name="T1" fmla="*/ 0 h 47"/>
                <a:gd name="T2" fmla="*/ 1 w 24"/>
                <a:gd name="T3" fmla="*/ 23 h 47"/>
                <a:gd name="T4" fmla="*/ 11 w 24"/>
                <a:gd name="T5" fmla="*/ 47 h 47"/>
                <a:gd name="T6" fmla="*/ 23 w 24"/>
                <a:gd name="T7" fmla="*/ 24 h 47"/>
                <a:gd name="T8" fmla="*/ 14 w 2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7">
                  <a:moveTo>
                    <a:pt x="14" y="0"/>
                  </a:moveTo>
                  <a:cubicBezTo>
                    <a:pt x="7" y="0"/>
                    <a:pt x="2" y="10"/>
                    <a:pt x="1" y="23"/>
                  </a:cubicBezTo>
                  <a:cubicBezTo>
                    <a:pt x="0" y="36"/>
                    <a:pt x="5" y="46"/>
                    <a:pt x="11" y="47"/>
                  </a:cubicBezTo>
                  <a:cubicBezTo>
                    <a:pt x="17" y="47"/>
                    <a:pt x="23" y="37"/>
                    <a:pt x="23" y="24"/>
                  </a:cubicBezTo>
                  <a:cubicBezTo>
                    <a:pt x="24" y="11"/>
                    <a:pt x="20" y="1"/>
                    <a:pt x="14" y="0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35"/>
            <p:cNvSpPr>
              <a:spLocks/>
            </p:cNvSpPr>
            <p:nvPr/>
          </p:nvSpPr>
          <p:spPr bwMode="auto">
            <a:xfrm>
              <a:off x="9805346" y="3557588"/>
              <a:ext cx="90488" cy="138113"/>
            </a:xfrm>
            <a:custGeom>
              <a:avLst/>
              <a:gdLst>
                <a:gd name="T0" fmla="*/ 6 w 32"/>
                <a:gd name="T1" fmla="*/ 3 h 48"/>
                <a:gd name="T2" fmla="*/ 6 w 32"/>
                <a:gd name="T3" fmla="*/ 29 h 48"/>
                <a:gd name="T4" fmla="*/ 25 w 32"/>
                <a:gd name="T5" fmla="*/ 45 h 48"/>
                <a:gd name="T6" fmla="*/ 26 w 32"/>
                <a:gd name="T7" fmla="*/ 20 h 48"/>
                <a:gd name="T8" fmla="*/ 6 w 32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6" y="3"/>
                  </a:moveTo>
                  <a:cubicBezTo>
                    <a:pt x="1" y="6"/>
                    <a:pt x="0" y="17"/>
                    <a:pt x="6" y="29"/>
                  </a:cubicBezTo>
                  <a:cubicBezTo>
                    <a:pt x="11" y="41"/>
                    <a:pt x="20" y="48"/>
                    <a:pt x="25" y="45"/>
                  </a:cubicBezTo>
                  <a:cubicBezTo>
                    <a:pt x="31" y="43"/>
                    <a:pt x="32" y="31"/>
                    <a:pt x="26" y="20"/>
                  </a:cubicBezTo>
                  <a:cubicBezTo>
                    <a:pt x="21" y="8"/>
                    <a:pt x="12" y="0"/>
                    <a:pt x="6" y="3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36"/>
            <p:cNvSpPr>
              <a:spLocks/>
            </p:cNvSpPr>
            <p:nvPr/>
          </p:nvSpPr>
          <p:spPr bwMode="auto">
            <a:xfrm>
              <a:off x="9776771" y="3294063"/>
              <a:ext cx="71438" cy="134938"/>
            </a:xfrm>
            <a:custGeom>
              <a:avLst/>
              <a:gdLst>
                <a:gd name="T0" fmla="*/ 24 w 25"/>
                <a:gd name="T1" fmla="*/ 25 h 47"/>
                <a:gd name="T2" fmla="*/ 14 w 25"/>
                <a:gd name="T3" fmla="*/ 0 h 47"/>
                <a:gd name="T4" fmla="*/ 1 w 25"/>
                <a:gd name="T5" fmla="*/ 23 h 47"/>
                <a:gd name="T6" fmla="*/ 10 w 25"/>
                <a:gd name="T7" fmla="*/ 47 h 47"/>
                <a:gd name="T8" fmla="*/ 24 w 25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7">
                  <a:moveTo>
                    <a:pt x="24" y="25"/>
                  </a:moveTo>
                  <a:cubicBezTo>
                    <a:pt x="25" y="12"/>
                    <a:pt x="21" y="1"/>
                    <a:pt x="14" y="0"/>
                  </a:cubicBezTo>
                  <a:cubicBezTo>
                    <a:pt x="8" y="0"/>
                    <a:pt x="2" y="10"/>
                    <a:pt x="1" y="23"/>
                  </a:cubicBezTo>
                  <a:cubicBezTo>
                    <a:pt x="0" y="35"/>
                    <a:pt x="4" y="46"/>
                    <a:pt x="10" y="47"/>
                  </a:cubicBezTo>
                  <a:cubicBezTo>
                    <a:pt x="17" y="47"/>
                    <a:pt x="22" y="37"/>
                    <a:pt x="24" y="25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37"/>
            <p:cNvSpPr>
              <a:spLocks/>
            </p:cNvSpPr>
            <p:nvPr/>
          </p:nvSpPr>
          <p:spPr bwMode="auto">
            <a:xfrm>
              <a:off x="9948221" y="3317876"/>
              <a:ext cx="119063" cy="192088"/>
            </a:xfrm>
            <a:custGeom>
              <a:avLst/>
              <a:gdLst>
                <a:gd name="T0" fmla="*/ 30 w 42"/>
                <a:gd name="T1" fmla="*/ 21 h 67"/>
                <a:gd name="T2" fmla="*/ 24 w 42"/>
                <a:gd name="T3" fmla="*/ 24 h 67"/>
                <a:gd name="T4" fmla="*/ 24 w 42"/>
                <a:gd name="T5" fmla="*/ 23 h 67"/>
                <a:gd name="T6" fmla="*/ 10 w 42"/>
                <a:gd name="T7" fmla="*/ 1 h 67"/>
                <a:gd name="T8" fmla="*/ 2 w 42"/>
                <a:gd name="T9" fmla="*/ 25 h 67"/>
                <a:gd name="T10" fmla="*/ 15 w 42"/>
                <a:gd name="T11" fmla="*/ 47 h 67"/>
                <a:gd name="T12" fmla="*/ 19 w 42"/>
                <a:gd name="T13" fmla="*/ 46 h 67"/>
                <a:gd name="T14" fmla="*/ 30 w 42"/>
                <a:gd name="T15" fmla="*/ 67 h 67"/>
                <a:gd name="T16" fmla="*/ 42 w 42"/>
                <a:gd name="T17" fmla="*/ 44 h 67"/>
                <a:gd name="T18" fmla="*/ 30 w 42"/>
                <a:gd name="T1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67">
                  <a:moveTo>
                    <a:pt x="30" y="21"/>
                  </a:moveTo>
                  <a:cubicBezTo>
                    <a:pt x="28" y="21"/>
                    <a:pt x="26" y="22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10"/>
                    <a:pt x="17" y="0"/>
                    <a:pt x="10" y="1"/>
                  </a:cubicBezTo>
                  <a:cubicBezTo>
                    <a:pt x="4" y="2"/>
                    <a:pt x="0" y="13"/>
                    <a:pt x="2" y="25"/>
                  </a:cubicBezTo>
                  <a:cubicBezTo>
                    <a:pt x="3" y="38"/>
                    <a:pt x="9" y="48"/>
                    <a:pt x="15" y="47"/>
                  </a:cubicBezTo>
                  <a:cubicBezTo>
                    <a:pt x="17" y="47"/>
                    <a:pt x="18" y="47"/>
                    <a:pt x="19" y="46"/>
                  </a:cubicBezTo>
                  <a:cubicBezTo>
                    <a:pt x="19" y="58"/>
                    <a:pt x="24" y="67"/>
                    <a:pt x="30" y="67"/>
                  </a:cubicBezTo>
                  <a:cubicBezTo>
                    <a:pt x="37" y="67"/>
                    <a:pt x="42" y="57"/>
                    <a:pt x="42" y="44"/>
                  </a:cubicBezTo>
                  <a:cubicBezTo>
                    <a:pt x="41" y="31"/>
                    <a:pt x="36" y="21"/>
                    <a:pt x="30" y="21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38"/>
            <p:cNvSpPr>
              <a:spLocks/>
            </p:cNvSpPr>
            <p:nvPr/>
          </p:nvSpPr>
          <p:spPr bwMode="auto">
            <a:xfrm>
              <a:off x="9276708" y="2868613"/>
              <a:ext cx="100013" cy="177800"/>
            </a:xfrm>
            <a:custGeom>
              <a:avLst/>
              <a:gdLst>
                <a:gd name="T0" fmla="*/ 25 w 35"/>
                <a:gd name="T1" fmla="*/ 27 h 62"/>
                <a:gd name="T2" fmla="*/ 19 w 35"/>
                <a:gd name="T3" fmla="*/ 2 h 62"/>
                <a:gd name="T4" fmla="*/ 3 w 35"/>
                <a:gd name="T5" fmla="*/ 22 h 62"/>
                <a:gd name="T6" fmla="*/ 9 w 35"/>
                <a:gd name="T7" fmla="*/ 47 h 62"/>
                <a:gd name="T8" fmla="*/ 11 w 35"/>
                <a:gd name="T9" fmla="*/ 47 h 62"/>
                <a:gd name="T10" fmla="*/ 29 w 35"/>
                <a:gd name="T11" fmla="*/ 60 h 62"/>
                <a:gd name="T12" fmla="*/ 30 w 35"/>
                <a:gd name="T13" fmla="*/ 34 h 62"/>
                <a:gd name="T14" fmla="*/ 25 w 35"/>
                <a:gd name="T1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2">
                  <a:moveTo>
                    <a:pt x="25" y="27"/>
                  </a:moveTo>
                  <a:cubicBezTo>
                    <a:pt x="27" y="14"/>
                    <a:pt x="25" y="3"/>
                    <a:pt x="19" y="2"/>
                  </a:cubicBezTo>
                  <a:cubicBezTo>
                    <a:pt x="12" y="0"/>
                    <a:pt x="5" y="9"/>
                    <a:pt x="3" y="22"/>
                  </a:cubicBezTo>
                  <a:cubicBezTo>
                    <a:pt x="0" y="34"/>
                    <a:pt x="3" y="46"/>
                    <a:pt x="9" y="47"/>
                  </a:cubicBezTo>
                  <a:cubicBezTo>
                    <a:pt x="10" y="47"/>
                    <a:pt x="10" y="47"/>
                    <a:pt x="11" y="47"/>
                  </a:cubicBezTo>
                  <a:cubicBezTo>
                    <a:pt x="16" y="57"/>
                    <a:pt x="24" y="62"/>
                    <a:pt x="29" y="60"/>
                  </a:cubicBezTo>
                  <a:cubicBezTo>
                    <a:pt x="35" y="57"/>
                    <a:pt x="35" y="46"/>
                    <a:pt x="30" y="34"/>
                  </a:cubicBezTo>
                  <a:cubicBezTo>
                    <a:pt x="28" y="31"/>
                    <a:pt x="27" y="29"/>
                    <a:pt x="25" y="27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39"/>
            <p:cNvSpPr>
              <a:spLocks noEditPoints="1"/>
            </p:cNvSpPr>
            <p:nvPr/>
          </p:nvSpPr>
          <p:spPr bwMode="auto">
            <a:xfrm>
              <a:off x="9229083" y="2601913"/>
              <a:ext cx="501650" cy="387350"/>
            </a:xfrm>
            <a:custGeom>
              <a:avLst/>
              <a:gdLst>
                <a:gd name="T0" fmla="*/ 159 w 176"/>
                <a:gd name="T1" fmla="*/ 89 h 135"/>
                <a:gd name="T2" fmla="*/ 161 w 176"/>
                <a:gd name="T3" fmla="*/ 53 h 135"/>
                <a:gd name="T4" fmla="*/ 154 w 176"/>
                <a:gd name="T5" fmla="*/ 33 h 135"/>
                <a:gd name="T6" fmla="*/ 148 w 176"/>
                <a:gd name="T7" fmla="*/ 26 h 135"/>
                <a:gd name="T8" fmla="*/ 125 w 176"/>
                <a:gd name="T9" fmla="*/ 27 h 135"/>
                <a:gd name="T10" fmla="*/ 139 w 176"/>
                <a:gd name="T11" fmla="*/ 49 h 135"/>
                <a:gd name="T12" fmla="*/ 128 w 176"/>
                <a:gd name="T13" fmla="*/ 65 h 135"/>
                <a:gd name="T14" fmla="*/ 123 w 176"/>
                <a:gd name="T15" fmla="*/ 57 h 135"/>
                <a:gd name="T16" fmla="*/ 108 w 176"/>
                <a:gd name="T17" fmla="*/ 20 h 135"/>
                <a:gd name="T18" fmla="*/ 103 w 176"/>
                <a:gd name="T19" fmla="*/ 10 h 135"/>
                <a:gd name="T20" fmla="*/ 89 w 176"/>
                <a:gd name="T21" fmla="*/ 3 h 135"/>
                <a:gd name="T22" fmla="*/ 81 w 176"/>
                <a:gd name="T23" fmla="*/ 20 h 135"/>
                <a:gd name="T24" fmla="*/ 81 w 176"/>
                <a:gd name="T25" fmla="*/ 37 h 135"/>
                <a:gd name="T26" fmla="*/ 79 w 176"/>
                <a:gd name="T27" fmla="*/ 27 h 135"/>
                <a:gd name="T28" fmla="*/ 63 w 176"/>
                <a:gd name="T29" fmla="*/ 7 h 135"/>
                <a:gd name="T30" fmla="*/ 57 w 176"/>
                <a:gd name="T31" fmla="*/ 34 h 135"/>
                <a:gd name="T32" fmla="*/ 57 w 176"/>
                <a:gd name="T33" fmla="*/ 43 h 135"/>
                <a:gd name="T34" fmla="*/ 53 w 176"/>
                <a:gd name="T35" fmla="*/ 26 h 135"/>
                <a:gd name="T36" fmla="*/ 34 w 176"/>
                <a:gd name="T37" fmla="*/ 44 h 135"/>
                <a:gd name="T38" fmla="*/ 35 w 176"/>
                <a:gd name="T39" fmla="*/ 50 h 135"/>
                <a:gd name="T40" fmla="*/ 29 w 176"/>
                <a:gd name="T41" fmla="*/ 37 h 135"/>
                <a:gd name="T42" fmla="*/ 12 w 176"/>
                <a:gd name="T43" fmla="*/ 53 h 135"/>
                <a:gd name="T44" fmla="*/ 18 w 176"/>
                <a:gd name="T45" fmla="*/ 64 h 135"/>
                <a:gd name="T46" fmla="*/ 1 w 176"/>
                <a:gd name="T47" fmla="*/ 85 h 135"/>
                <a:gd name="T48" fmla="*/ 24 w 176"/>
                <a:gd name="T49" fmla="*/ 87 h 135"/>
                <a:gd name="T50" fmla="*/ 32 w 176"/>
                <a:gd name="T51" fmla="*/ 72 h 135"/>
                <a:gd name="T52" fmla="*/ 43 w 176"/>
                <a:gd name="T53" fmla="*/ 65 h 135"/>
                <a:gd name="T54" fmla="*/ 46 w 176"/>
                <a:gd name="T55" fmla="*/ 87 h 135"/>
                <a:gd name="T56" fmla="*/ 47 w 176"/>
                <a:gd name="T57" fmla="*/ 90 h 135"/>
                <a:gd name="T58" fmla="*/ 59 w 176"/>
                <a:gd name="T59" fmla="*/ 113 h 135"/>
                <a:gd name="T60" fmla="*/ 76 w 176"/>
                <a:gd name="T61" fmla="*/ 135 h 135"/>
                <a:gd name="T62" fmla="*/ 80 w 176"/>
                <a:gd name="T63" fmla="*/ 95 h 135"/>
                <a:gd name="T64" fmla="*/ 68 w 176"/>
                <a:gd name="T65" fmla="*/ 78 h 135"/>
                <a:gd name="T66" fmla="*/ 67 w 176"/>
                <a:gd name="T67" fmla="*/ 65 h 135"/>
                <a:gd name="T68" fmla="*/ 69 w 176"/>
                <a:gd name="T69" fmla="*/ 73 h 135"/>
                <a:gd name="T70" fmla="*/ 83 w 176"/>
                <a:gd name="T71" fmla="*/ 80 h 135"/>
                <a:gd name="T72" fmla="*/ 97 w 176"/>
                <a:gd name="T73" fmla="*/ 116 h 135"/>
                <a:gd name="T74" fmla="*/ 105 w 176"/>
                <a:gd name="T75" fmla="*/ 100 h 135"/>
                <a:gd name="T76" fmla="*/ 131 w 176"/>
                <a:gd name="T77" fmla="*/ 114 h 135"/>
                <a:gd name="T78" fmla="*/ 137 w 176"/>
                <a:gd name="T79" fmla="*/ 93 h 135"/>
                <a:gd name="T80" fmla="*/ 152 w 176"/>
                <a:gd name="T81" fmla="*/ 116 h 135"/>
                <a:gd name="T82" fmla="*/ 168 w 176"/>
                <a:gd name="T83" fmla="*/ 134 h 135"/>
                <a:gd name="T84" fmla="*/ 88 w 176"/>
                <a:gd name="T85" fmla="*/ 72 h 135"/>
                <a:gd name="T86" fmla="*/ 88 w 176"/>
                <a:gd name="T87" fmla="*/ 72 h 135"/>
                <a:gd name="T88" fmla="*/ 89 w 176"/>
                <a:gd name="T89" fmla="*/ 46 h 135"/>
                <a:gd name="T90" fmla="*/ 99 w 176"/>
                <a:gd name="T91" fmla="*/ 75 h 135"/>
                <a:gd name="T92" fmla="*/ 104 w 176"/>
                <a:gd name="T93" fmla="*/ 73 h 135"/>
                <a:gd name="T94" fmla="*/ 142 w 176"/>
                <a:gd name="T95" fmla="*/ 7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35">
                  <a:moveTo>
                    <a:pt x="173" y="109"/>
                  </a:moveTo>
                  <a:cubicBezTo>
                    <a:pt x="171" y="98"/>
                    <a:pt x="165" y="90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62" y="85"/>
                    <a:pt x="164" y="79"/>
                    <a:pt x="164" y="72"/>
                  </a:cubicBezTo>
                  <a:cubicBezTo>
                    <a:pt x="164" y="71"/>
                    <a:pt x="164" y="71"/>
                    <a:pt x="164" y="70"/>
                  </a:cubicBezTo>
                  <a:cubicBezTo>
                    <a:pt x="165" y="63"/>
                    <a:pt x="163" y="57"/>
                    <a:pt x="161" y="53"/>
                  </a:cubicBezTo>
                  <a:cubicBezTo>
                    <a:pt x="161" y="53"/>
                    <a:pt x="161" y="52"/>
                    <a:pt x="161" y="52"/>
                  </a:cubicBezTo>
                  <a:cubicBezTo>
                    <a:pt x="162" y="44"/>
                    <a:pt x="160" y="38"/>
                    <a:pt x="157" y="35"/>
                  </a:cubicBezTo>
                  <a:cubicBezTo>
                    <a:pt x="156" y="34"/>
                    <a:pt x="155" y="34"/>
                    <a:pt x="154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1" y="33"/>
                    <a:pt x="149" y="34"/>
                    <a:pt x="147" y="35"/>
                  </a:cubicBezTo>
                  <a:cubicBezTo>
                    <a:pt x="148" y="32"/>
                    <a:pt x="148" y="29"/>
                    <a:pt x="148" y="26"/>
                  </a:cubicBezTo>
                  <a:cubicBezTo>
                    <a:pt x="147" y="13"/>
                    <a:pt x="141" y="3"/>
                    <a:pt x="135" y="3"/>
                  </a:cubicBezTo>
                  <a:cubicBezTo>
                    <a:pt x="130" y="4"/>
                    <a:pt x="126" y="11"/>
                    <a:pt x="125" y="21"/>
                  </a:cubicBezTo>
                  <a:cubicBezTo>
                    <a:pt x="125" y="23"/>
                    <a:pt x="125" y="25"/>
                    <a:pt x="125" y="27"/>
                  </a:cubicBezTo>
                  <a:cubicBezTo>
                    <a:pt x="125" y="29"/>
                    <a:pt x="125" y="31"/>
                    <a:pt x="126" y="32"/>
                  </a:cubicBezTo>
                  <a:cubicBezTo>
                    <a:pt x="128" y="43"/>
                    <a:pt x="133" y="50"/>
                    <a:pt x="138" y="50"/>
                  </a:cubicBezTo>
                  <a:cubicBezTo>
                    <a:pt x="138" y="50"/>
                    <a:pt x="139" y="49"/>
                    <a:pt x="139" y="49"/>
                  </a:cubicBezTo>
                  <a:cubicBezTo>
                    <a:pt x="139" y="51"/>
                    <a:pt x="139" y="52"/>
                    <a:pt x="138" y="54"/>
                  </a:cubicBezTo>
                  <a:cubicBezTo>
                    <a:pt x="138" y="57"/>
                    <a:pt x="137" y="60"/>
                    <a:pt x="137" y="62"/>
                  </a:cubicBezTo>
                  <a:cubicBezTo>
                    <a:pt x="135" y="61"/>
                    <a:pt x="132" y="62"/>
                    <a:pt x="128" y="65"/>
                  </a:cubicBezTo>
                  <a:cubicBezTo>
                    <a:pt x="128" y="61"/>
                    <a:pt x="127" y="59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4" y="53"/>
                    <a:pt x="125" y="47"/>
                    <a:pt x="123" y="41"/>
                  </a:cubicBezTo>
                  <a:cubicBezTo>
                    <a:pt x="123" y="37"/>
                    <a:pt x="121" y="33"/>
                    <a:pt x="120" y="30"/>
                  </a:cubicBezTo>
                  <a:cubicBezTo>
                    <a:pt x="117" y="24"/>
                    <a:pt x="112" y="20"/>
                    <a:pt x="108" y="20"/>
                  </a:cubicBezTo>
                  <a:cubicBezTo>
                    <a:pt x="106" y="21"/>
                    <a:pt x="104" y="22"/>
                    <a:pt x="103" y="24"/>
                  </a:cubicBezTo>
                  <a:cubicBezTo>
                    <a:pt x="104" y="21"/>
                    <a:pt x="104" y="19"/>
                    <a:pt x="104" y="16"/>
                  </a:cubicBezTo>
                  <a:cubicBezTo>
                    <a:pt x="104" y="14"/>
                    <a:pt x="104" y="12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4"/>
                    <a:pt x="100" y="1"/>
                    <a:pt x="97" y="0"/>
                  </a:cubicBezTo>
                  <a:cubicBezTo>
                    <a:pt x="94" y="0"/>
                    <a:pt x="92" y="1"/>
                    <a:pt x="89" y="3"/>
                  </a:cubicBezTo>
                  <a:cubicBezTo>
                    <a:pt x="89" y="4"/>
                    <a:pt x="88" y="4"/>
                    <a:pt x="88" y="5"/>
                  </a:cubicBezTo>
                  <a:cubicBezTo>
                    <a:pt x="85" y="8"/>
                    <a:pt x="83" y="12"/>
                    <a:pt x="82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0" y="23"/>
                    <a:pt x="80" y="25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80" y="34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80" y="31"/>
                    <a:pt x="79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6"/>
                    <a:pt x="78" y="25"/>
                  </a:cubicBezTo>
                  <a:cubicBezTo>
                    <a:pt x="77" y="20"/>
                    <a:pt x="74" y="15"/>
                    <a:pt x="71" y="12"/>
                  </a:cubicBezTo>
                  <a:cubicBezTo>
                    <a:pt x="69" y="8"/>
                    <a:pt x="66" y="7"/>
                    <a:pt x="63" y="7"/>
                  </a:cubicBezTo>
                  <a:cubicBezTo>
                    <a:pt x="58" y="9"/>
                    <a:pt x="55" y="17"/>
                    <a:pt x="56" y="27"/>
                  </a:cubicBezTo>
                  <a:cubicBezTo>
                    <a:pt x="56" y="28"/>
                    <a:pt x="56" y="31"/>
                    <a:pt x="57" y="33"/>
                  </a:cubicBezTo>
                  <a:cubicBezTo>
                    <a:pt x="57" y="33"/>
                    <a:pt x="57" y="33"/>
                    <a:pt x="57" y="34"/>
                  </a:cubicBezTo>
                  <a:cubicBezTo>
                    <a:pt x="58" y="38"/>
                    <a:pt x="59" y="41"/>
                    <a:pt x="61" y="44"/>
                  </a:cubicBezTo>
                  <a:cubicBezTo>
                    <a:pt x="60" y="44"/>
                    <a:pt x="58" y="45"/>
                    <a:pt x="57" y="46"/>
                  </a:cubicBezTo>
                  <a:cubicBezTo>
                    <a:pt x="57" y="45"/>
                    <a:pt x="57" y="44"/>
                    <a:pt x="57" y="43"/>
                  </a:cubicBezTo>
                  <a:cubicBezTo>
                    <a:pt x="57" y="40"/>
                    <a:pt x="56" y="37"/>
                    <a:pt x="56" y="34"/>
                  </a:cubicBezTo>
                  <a:cubicBezTo>
                    <a:pt x="55" y="31"/>
                    <a:pt x="54" y="28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0" y="22"/>
                    <a:pt x="47" y="20"/>
                    <a:pt x="44" y="20"/>
                  </a:cubicBezTo>
                  <a:cubicBezTo>
                    <a:pt x="41" y="20"/>
                    <a:pt x="38" y="23"/>
                    <a:pt x="36" y="28"/>
                  </a:cubicBezTo>
                  <a:cubicBezTo>
                    <a:pt x="35" y="32"/>
                    <a:pt x="34" y="3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5" y="49"/>
                    <a:pt x="34" y="48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3"/>
                    <a:pt x="31" y="40"/>
                    <a:pt x="29" y="37"/>
                  </a:cubicBezTo>
                  <a:cubicBezTo>
                    <a:pt x="29" y="37"/>
                    <a:pt x="28" y="36"/>
                    <a:pt x="28" y="36"/>
                  </a:cubicBezTo>
                  <a:cubicBezTo>
                    <a:pt x="24" y="30"/>
                    <a:pt x="19" y="27"/>
                    <a:pt x="15" y="29"/>
                  </a:cubicBezTo>
                  <a:cubicBezTo>
                    <a:pt x="9" y="31"/>
                    <a:pt x="8" y="42"/>
                    <a:pt x="12" y="53"/>
                  </a:cubicBezTo>
                  <a:cubicBezTo>
                    <a:pt x="12" y="53"/>
                    <a:pt x="13" y="54"/>
                    <a:pt x="13" y="55"/>
                  </a:cubicBezTo>
                  <a:cubicBezTo>
                    <a:pt x="13" y="56"/>
                    <a:pt x="14" y="58"/>
                    <a:pt x="15" y="60"/>
                  </a:cubicBezTo>
                  <a:cubicBezTo>
                    <a:pt x="16" y="61"/>
                    <a:pt x="17" y="63"/>
                    <a:pt x="18" y="64"/>
                  </a:cubicBezTo>
                  <a:cubicBezTo>
                    <a:pt x="17" y="63"/>
                    <a:pt x="16" y="63"/>
                    <a:pt x="14" y="63"/>
                  </a:cubicBezTo>
                  <a:cubicBezTo>
                    <a:pt x="9" y="62"/>
                    <a:pt x="4" y="69"/>
                    <a:pt x="2" y="79"/>
                  </a:cubicBezTo>
                  <a:cubicBezTo>
                    <a:pt x="1" y="81"/>
                    <a:pt x="1" y="83"/>
                    <a:pt x="1" y="85"/>
                  </a:cubicBezTo>
                  <a:cubicBezTo>
                    <a:pt x="0" y="98"/>
                    <a:pt x="4" y="108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7" y="109"/>
                    <a:pt x="22" y="99"/>
                    <a:pt x="24" y="87"/>
                  </a:cubicBezTo>
                  <a:cubicBezTo>
                    <a:pt x="24" y="79"/>
                    <a:pt x="23" y="71"/>
                    <a:pt x="20" y="67"/>
                  </a:cubicBezTo>
                  <a:cubicBezTo>
                    <a:pt x="22" y="69"/>
                    <a:pt x="23" y="70"/>
                    <a:pt x="25" y="71"/>
                  </a:cubicBezTo>
                  <a:cubicBezTo>
                    <a:pt x="27" y="72"/>
                    <a:pt x="30" y="73"/>
                    <a:pt x="32" y="72"/>
                  </a:cubicBezTo>
                  <a:cubicBezTo>
                    <a:pt x="36" y="70"/>
                    <a:pt x="38" y="63"/>
                    <a:pt x="36" y="55"/>
                  </a:cubicBezTo>
                  <a:cubicBezTo>
                    <a:pt x="37" y="58"/>
                    <a:pt x="39" y="61"/>
                    <a:pt x="41" y="63"/>
                  </a:cubicBezTo>
                  <a:cubicBezTo>
                    <a:pt x="42" y="64"/>
                    <a:pt x="42" y="65"/>
                    <a:pt x="43" y="65"/>
                  </a:cubicBezTo>
                  <a:cubicBezTo>
                    <a:pt x="41" y="70"/>
                    <a:pt x="40" y="74"/>
                    <a:pt x="41" y="78"/>
                  </a:cubicBezTo>
                  <a:cubicBezTo>
                    <a:pt x="41" y="82"/>
                    <a:pt x="42" y="85"/>
                    <a:pt x="45" y="86"/>
                  </a:cubicBezTo>
                  <a:cubicBezTo>
                    <a:pt x="45" y="87"/>
                    <a:pt x="46" y="87"/>
                    <a:pt x="46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7" y="89"/>
                    <a:pt x="47" y="89"/>
                    <a:pt x="47" y="90"/>
                  </a:cubicBezTo>
                  <a:cubicBezTo>
                    <a:pt x="47" y="96"/>
                    <a:pt x="49" y="102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3" y="110"/>
                    <a:pt x="56" y="113"/>
                    <a:pt x="59" y="113"/>
                  </a:cubicBezTo>
                  <a:cubicBezTo>
                    <a:pt x="60" y="113"/>
                    <a:pt x="61" y="112"/>
                    <a:pt x="62" y="112"/>
                  </a:cubicBezTo>
                  <a:cubicBezTo>
                    <a:pt x="62" y="112"/>
                    <a:pt x="62" y="113"/>
                    <a:pt x="62" y="113"/>
                  </a:cubicBezTo>
                  <a:cubicBezTo>
                    <a:pt x="64" y="126"/>
                    <a:pt x="70" y="135"/>
                    <a:pt x="76" y="135"/>
                  </a:cubicBezTo>
                  <a:cubicBezTo>
                    <a:pt x="82" y="134"/>
                    <a:pt x="86" y="123"/>
                    <a:pt x="85" y="110"/>
                  </a:cubicBezTo>
                  <a:cubicBezTo>
                    <a:pt x="84" y="104"/>
                    <a:pt x="82" y="99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7" y="91"/>
                    <a:pt x="74" y="88"/>
                    <a:pt x="71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85"/>
                    <a:pt x="69" y="81"/>
                    <a:pt x="68" y="78"/>
                  </a:cubicBezTo>
                  <a:cubicBezTo>
                    <a:pt x="68" y="75"/>
                    <a:pt x="66" y="72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6" y="68"/>
                    <a:pt x="67" y="67"/>
                    <a:pt x="67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5"/>
                    <a:pt x="67" y="65"/>
                    <a:pt x="68" y="66"/>
                  </a:cubicBezTo>
                  <a:cubicBezTo>
                    <a:pt x="68" y="68"/>
                    <a:pt x="68" y="71"/>
                    <a:pt x="69" y="73"/>
                  </a:cubicBezTo>
                  <a:cubicBezTo>
                    <a:pt x="70" y="78"/>
                    <a:pt x="72" y="81"/>
                    <a:pt x="75" y="82"/>
                  </a:cubicBezTo>
                  <a:cubicBezTo>
                    <a:pt x="75" y="83"/>
                    <a:pt x="76" y="83"/>
                    <a:pt x="77" y="83"/>
                  </a:cubicBezTo>
                  <a:cubicBezTo>
                    <a:pt x="79" y="83"/>
                    <a:pt x="81" y="82"/>
                    <a:pt x="83" y="80"/>
                  </a:cubicBezTo>
                  <a:cubicBezTo>
                    <a:pt x="82" y="84"/>
                    <a:pt x="82" y="89"/>
                    <a:pt x="83" y="95"/>
                  </a:cubicBezTo>
                  <a:cubicBezTo>
                    <a:pt x="83" y="96"/>
                    <a:pt x="83" y="98"/>
                    <a:pt x="84" y="100"/>
                  </a:cubicBezTo>
                  <a:cubicBezTo>
                    <a:pt x="86" y="110"/>
                    <a:pt x="91" y="117"/>
                    <a:pt x="97" y="116"/>
                  </a:cubicBezTo>
                  <a:cubicBezTo>
                    <a:pt x="101" y="116"/>
                    <a:pt x="104" y="110"/>
                    <a:pt x="105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1"/>
                    <a:pt x="105" y="100"/>
                    <a:pt x="105" y="100"/>
                  </a:cubicBezTo>
                  <a:cubicBezTo>
                    <a:pt x="106" y="103"/>
                    <a:pt x="106" y="105"/>
                    <a:pt x="107" y="108"/>
                  </a:cubicBezTo>
                  <a:cubicBezTo>
                    <a:pt x="111" y="120"/>
                    <a:pt x="119" y="128"/>
                    <a:pt x="125" y="126"/>
                  </a:cubicBezTo>
                  <a:cubicBezTo>
                    <a:pt x="129" y="125"/>
                    <a:pt x="131" y="120"/>
                    <a:pt x="131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0"/>
                    <a:pt x="130" y="107"/>
                    <a:pt x="129" y="103"/>
                  </a:cubicBezTo>
                  <a:cubicBezTo>
                    <a:pt x="132" y="101"/>
                    <a:pt x="135" y="97"/>
                    <a:pt x="137" y="93"/>
                  </a:cubicBezTo>
                  <a:cubicBezTo>
                    <a:pt x="137" y="94"/>
                    <a:pt x="137" y="95"/>
                    <a:pt x="136" y="96"/>
                  </a:cubicBezTo>
                  <a:cubicBezTo>
                    <a:pt x="134" y="109"/>
                    <a:pt x="137" y="120"/>
                    <a:pt x="143" y="121"/>
                  </a:cubicBezTo>
                  <a:cubicBezTo>
                    <a:pt x="146" y="122"/>
                    <a:pt x="149" y="120"/>
                    <a:pt x="152" y="116"/>
                  </a:cubicBezTo>
                  <a:cubicBezTo>
                    <a:pt x="155" y="126"/>
                    <a:pt x="160" y="133"/>
                    <a:pt x="166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6" y="134"/>
                    <a:pt x="167" y="134"/>
                    <a:pt x="168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74" y="133"/>
                    <a:pt x="176" y="121"/>
                    <a:pt x="173" y="109"/>
                  </a:cubicBezTo>
                  <a:moveTo>
                    <a:pt x="88" y="72"/>
                  </a:moveTo>
                  <a:cubicBezTo>
                    <a:pt x="88" y="70"/>
                    <a:pt x="89" y="69"/>
                    <a:pt x="89" y="68"/>
                  </a:cubicBezTo>
                  <a:cubicBezTo>
                    <a:pt x="89" y="69"/>
                    <a:pt x="90" y="70"/>
                    <a:pt x="90" y="70"/>
                  </a:cubicBezTo>
                  <a:cubicBezTo>
                    <a:pt x="89" y="71"/>
                    <a:pt x="88" y="71"/>
                    <a:pt x="88" y="72"/>
                  </a:cubicBezTo>
                  <a:moveTo>
                    <a:pt x="89" y="46"/>
                  </a:moveTo>
                  <a:cubicBezTo>
                    <a:pt x="89" y="45"/>
                    <a:pt x="89" y="45"/>
                    <a:pt x="89" y="45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moveTo>
                    <a:pt x="102" y="79"/>
                  </a:moveTo>
                  <a:cubicBezTo>
                    <a:pt x="101" y="78"/>
                    <a:pt x="100" y="76"/>
                    <a:pt x="99" y="75"/>
                  </a:cubicBezTo>
                  <a:cubicBezTo>
                    <a:pt x="103" y="73"/>
                    <a:pt x="106" y="68"/>
                    <a:pt x="109" y="62"/>
                  </a:cubicBezTo>
                  <a:cubicBezTo>
                    <a:pt x="109" y="63"/>
                    <a:pt x="110" y="63"/>
                    <a:pt x="110" y="64"/>
                  </a:cubicBezTo>
                  <a:cubicBezTo>
                    <a:pt x="108" y="66"/>
                    <a:pt x="106" y="70"/>
                    <a:pt x="104" y="73"/>
                  </a:cubicBezTo>
                  <a:cubicBezTo>
                    <a:pt x="103" y="75"/>
                    <a:pt x="102" y="77"/>
                    <a:pt x="102" y="79"/>
                  </a:cubicBezTo>
                  <a:moveTo>
                    <a:pt x="141" y="85"/>
                  </a:moveTo>
                  <a:cubicBezTo>
                    <a:pt x="141" y="83"/>
                    <a:pt x="142" y="81"/>
                    <a:pt x="142" y="79"/>
                  </a:cubicBezTo>
                  <a:cubicBezTo>
                    <a:pt x="142" y="80"/>
                    <a:pt x="142" y="81"/>
                    <a:pt x="143" y="82"/>
                  </a:cubicBezTo>
                  <a:cubicBezTo>
                    <a:pt x="142" y="83"/>
                    <a:pt x="141" y="84"/>
                    <a:pt x="141" y="85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40"/>
            <p:cNvSpPr>
              <a:spLocks/>
            </p:cNvSpPr>
            <p:nvPr/>
          </p:nvSpPr>
          <p:spPr bwMode="auto">
            <a:xfrm>
              <a:off x="9140183" y="2922588"/>
              <a:ext cx="88900" cy="138113"/>
            </a:xfrm>
            <a:custGeom>
              <a:avLst/>
              <a:gdLst>
                <a:gd name="T0" fmla="*/ 7 w 31"/>
                <a:gd name="T1" fmla="*/ 45 h 48"/>
                <a:gd name="T2" fmla="*/ 26 w 31"/>
                <a:gd name="T3" fmla="*/ 28 h 48"/>
                <a:gd name="T4" fmla="*/ 24 w 31"/>
                <a:gd name="T5" fmla="*/ 2 h 48"/>
                <a:gd name="T6" fmla="*/ 5 w 31"/>
                <a:gd name="T7" fmla="*/ 20 h 48"/>
                <a:gd name="T8" fmla="*/ 7 w 31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7" y="45"/>
                  </a:moveTo>
                  <a:cubicBezTo>
                    <a:pt x="12" y="48"/>
                    <a:pt x="21" y="40"/>
                    <a:pt x="26" y="28"/>
                  </a:cubicBezTo>
                  <a:cubicBezTo>
                    <a:pt x="31" y="16"/>
                    <a:pt x="30" y="5"/>
                    <a:pt x="24" y="2"/>
                  </a:cubicBezTo>
                  <a:cubicBezTo>
                    <a:pt x="18" y="0"/>
                    <a:pt x="10" y="8"/>
                    <a:pt x="5" y="20"/>
                  </a:cubicBezTo>
                  <a:cubicBezTo>
                    <a:pt x="0" y="31"/>
                    <a:pt x="1" y="43"/>
                    <a:pt x="7" y="45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41"/>
            <p:cNvSpPr>
              <a:spLocks/>
            </p:cNvSpPr>
            <p:nvPr/>
          </p:nvSpPr>
          <p:spPr bwMode="auto">
            <a:xfrm>
              <a:off x="9019533" y="2974976"/>
              <a:ext cx="82550" cy="228600"/>
            </a:xfrm>
            <a:custGeom>
              <a:avLst/>
              <a:gdLst>
                <a:gd name="T0" fmla="*/ 28 w 29"/>
                <a:gd name="T1" fmla="*/ 59 h 80"/>
                <a:gd name="T2" fmla="*/ 28 w 29"/>
                <a:gd name="T3" fmla="*/ 40 h 80"/>
                <a:gd name="T4" fmla="*/ 25 w 29"/>
                <a:gd name="T5" fmla="*/ 20 h 80"/>
                <a:gd name="T6" fmla="*/ 6 w 29"/>
                <a:gd name="T7" fmla="*/ 3 h 80"/>
                <a:gd name="T8" fmla="*/ 4 w 29"/>
                <a:gd name="T9" fmla="*/ 28 h 80"/>
                <a:gd name="T10" fmla="*/ 11 w 29"/>
                <a:gd name="T11" fmla="*/ 40 h 80"/>
                <a:gd name="T12" fmla="*/ 6 w 29"/>
                <a:gd name="T13" fmla="*/ 53 h 80"/>
                <a:gd name="T14" fmla="*/ 11 w 29"/>
                <a:gd name="T15" fmla="*/ 78 h 80"/>
                <a:gd name="T16" fmla="*/ 28 w 29"/>
                <a:gd name="T17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80">
                  <a:moveTo>
                    <a:pt x="28" y="59"/>
                  </a:moveTo>
                  <a:cubicBezTo>
                    <a:pt x="29" y="51"/>
                    <a:pt x="29" y="44"/>
                    <a:pt x="28" y="40"/>
                  </a:cubicBezTo>
                  <a:cubicBezTo>
                    <a:pt x="29" y="35"/>
                    <a:pt x="28" y="28"/>
                    <a:pt x="25" y="20"/>
                  </a:cubicBezTo>
                  <a:cubicBezTo>
                    <a:pt x="21" y="8"/>
                    <a:pt x="12" y="0"/>
                    <a:pt x="6" y="3"/>
                  </a:cubicBezTo>
                  <a:cubicBezTo>
                    <a:pt x="1" y="5"/>
                    <a:pt x="0" y="17"/>
                    <a:pt x="4" y="28"/>
                  </a:cubicBezTo>
                  <a:cubicBezTo>
                    <a:pt x="6" y="33"/>
                    <a:pt x="9" y="37"/>
                    <a:pt x="11" y="40"/>
                  </a:cubicBezTo>
                  <a:cubicBezTo>
                    <a:pt x="9" y="44"/>
                    <a:pt x="7" y="48"/>
                    <a:pt x="6" y="53"/>
                  </a:cubicBezTo>
                  <a:cubicBezTo>
                    <a:pt x="3" y="66"/>
                    <a:pt x="5" y="77"/>
                    <a:pt x="11" y="78"/>
                  </a:cubicBezTo>
                  <a:cubicBezTo>
                    <a:pt x="17" y="80"/>
                    <a:pt x="25" y="71"/>
                    <a:pt x="28" y="59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42"/>
            <p:cNvSpPr>
              <a:spLocks/>
            </p:cNvSpPr>
            <p:nvPr/>
          </p:nvSpPr>
          <p:spPr bwMode="auto">
            <a:xfrm>
              <a:off x="8922696" y="3203576"/>
              <a:ext cx="88900" cy="136525"/>
            </a:xfrm>
            <a:custGeom>
              <a:avLst/>
              <a:gdLst>
                <a:gd name="T0" fmla="*/ 24 w 31"/>
                <a:gd name="T1" fmla="*/ 2 h 48"/>
                <a:gd name="T2" fmla="*/ 5 w 31"/>
                <a:gd name="T3" fmla="*/ 20 h 48"/>
                <a:gd name="T4" fmla="*/ 7 w 31"/>
                <a:gd name="T5" fmla="*/ 46 h 48"/>
                <a:gd name="T6" fmla="*/ 26 w 31"/>
                <a:gd name="T7" fmla="*/ 28 h 48"/>
                <a:gd name="T8" fmla="*/ 24 w 31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4" y="2"/>
                  </a:moveTo>
                  <a:cubicBezTo>
                    <a:pt x="18" y="0"/>
                    <a:pt x="9" y="8"/>
                    <a:pt x="5" y="20"/>
                  </a:cubicBezTo>
                  <a:cubicBezTo>
                    <a:pt x="0" y="32"/>
                    <a:pt x="1" y="44"/>
                    <a:pt x="7" y="46"/>
                  </a:cubicBezTo>
                  <a:cubicBezTo>
                    <a:pt x="13" y="48"/>
                    <a:pt x="22" y="40"/>
                    <a:pt x="26" y="28"/>
                  </a:cubicBezTo>
                  <a:cubicBezTo>
                    <a:pt x="31" y="16"/>
                    <a:pt x="29" y="5"/>
                    <a:pt x="24" y="2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43"/>
            <p:cNvSpPr>
              <a:spLocks/>
            </p:cNvSpPr>
            <p:nvPr/>
          </p:nvSpPr>
          <p:spPr bwMode="auto">
            <a:xfrm>
              <a:off x="9144946" y="3135313"/>
              <a:ext cx="88900" cy="136525"/>
            </a:xfrm>
            <a:custGeom>
              <a:avLst/>
              <a:gdLst>
                <a:gd name="T0" fmla="*/ 24 w 31"/>
                <a:gd name="T1" fmla="*/ 3 h 48"/>
                <a:gd name="T2" fmla="*/ 5 w 31"/>
                <a:gd name="T3" fmla="*/ 20 h 48"/>
                <a:gd name="T4" fmla="*/ 6 w 31"/>
                <a:gd name="T5" fmla="*/ 45 h 48"/>
                <a:gd name="T6" fmla="*/ 26 w 31"/>
                <a:gd name="T7" fmla="*/ 28 h 48"/>
                <a:gd name="T8" fmla="*/ 24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4" y="3"/>
                  </a:moveTo>
                  <a:cubicBezTo>
                    <a:pt x="18" y="0"/>
                    <a:pt x="10" y="8"/>
                    <a:pt x="5" y="20"/>
                  </a:cubicBezTo>
                  <a:cubicBezTo>
                    <a:pt x="0" y="31"/>
                    <a:pt x="1" y="43"/>
                    <a:pt x="6" y="45"/>
                  </a:cubicBezTo>
                  <a:cubicBezTo>
                    <a:pt x="12" y="48"/>
                    <a:pt x="21" y="40"/>
                    <a:pt x="26" y="28"/>
                  </a:cubicBezTo>
                  <a:cubicBezTo>
                    <a:pt x="31" y="16"/>
                    <a:pt x="30" y="5"/>
                    <a:pt x="24" y="3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44"/>
            <p:cNvSpPr>
              <a:spLocks/>
            </p:cNvSpPr>
            <p:nvPr/>
          </p:nvSpPr>
          <p:spPr bwMode="auto">
            <a:xfrm>
              <a:off x="9251308" y="3022601"/>
              <a:ext cx="88900" cy="138113"/>
            </a:xfrm>
            <a:custGeom>
              <a:avLst/>
              <a:gdLst>
                <a:gd name="T0" fmla="*/ 7 w 31"/>
                <a:gd name="T1" fmla="*/ 3 h 48"/>
                <a:gd name="T2" fmla="*/ 5 w 31"/>
                <a:gd name="T3" fmla="*/ 28 h 48"/>
                <a:gd name="T4" fmla="*/ 24 w 31"/>
                <a:gd name="T5" fmla="*/ 46 h 48"/>
                <a:gd name="T6" fmla="*/ 26 w 31"/>
                <a:gd name="T7" fmla="*/ 20 h 48"/>
                <a:gd name="T8" fmla="*/ 7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7" y="3"/>
                  </a:moveTo>
                  <a:cubicBezTo>
                    <a:pt x="1" y="5"/>
                    <a:pt x="0" y="16"/>
                    <a:pt x="5" y="28"/>
                  </a:cubicBezTo>
                  <a:cubicBezTo>
                    <a:pt x="10" y="40"/>
                    <a:pt x="18" y="48"/>
                    <a:pt x="24" y="46"/>
                  </a:cubicBezTo>
                  <a:cubicBezTo>
                    <a:pt x="30" y="43"/>
                    <a:pt x="31" y="32"/>
                    <a:pt x="26" y="20"/>
                  </a:cubicBezTo>
                  <a:cubicBezTo>
                    <a:pt x="21" y="8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45"/>
            <p:cNvSpPr>
              <a:spLocks/>
            </p:cNvSpPr>
            <p:nvPr/>
          </p:nvSpPr>
          <p:spPr bwMode="auto">
            <a:xfrm>
              <a:off x="9071921" y="2879726"/>
              <a:ext cx="76200" cy="138113"/>
            </a:xfrm>
            <a:custGeom>
              <a:avLst/>
              <a:gdLst>
                <a:gd name="T0" fmla="*/ 18 w 27"/>
                <a:gd name="T1" fmla="*/ 1 h 48"/>
                <a:gd name="T2" fmla="*/ 2 w 27"/>
                <a:gd name="T3" fmla="*/ 22 h 48"/>
                <a:gd name="T4" fmla="*/ 9 w 27"/>
                <a:gd name="T5" fmla="*/ 47 h 48"/>
                <a:gd name="T6" fmla="*/ 25 w 27"/>
                <a:gd name="T7" fmla="*/ 26 h 48"/>
                <a:gd name="T8" fmla="*/ 18 w 27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8">
                  <a:moveTo>
                    <a:pt x="18" y="1"/>
                  </a:moveTo>
                  <a:cubicBezTo>
                    <a:pt x="12" y="0"/>
                    <a:pt x="5" y="9"/>
                    <a:pt x="2" y="22"/>
                  </a:cubicBezTo>
                  <a:cubicBezTo>
                    <a:pt x="0" y="34"/>
                    <a:pt x="2" y="45"/>
                    <a:pt x="9" y="47"/>
                  </a:cubicBezTo>
                  <a:cubicBezTo>
                    <a:pt x="15" y="48"/>
                    <a:pt x="22" y="39"/>
                    <a:pt x="25" y="26"/>
                  </a:cubicBezTo>
                  <a:cubicBezTo>
                    <a:pt x="27" y="14"/>
                    <a:pt x="25" y="3"/>
                    <a:pt x="18" y="1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6"/>
            <p:cNvSpPr>
              <a:spLocks/>
            </p:cNvSpPr>
            <p:nvPr/>
          </p:nvSpPr>
          <p:spPr bwMode="auto">
            <a:xfrm>
              <a:off x="9140183" y="2759076"/>
              <a:ext cx="88900" cy="134938"/>
            </a:xfrm>
            <a:custGeom>
              <a:avLst/>
              <a:gdLst>
                <a:gd name="T0" fmla="*/ 24 w 31"/>
                <a:gd name="T1" fmla="*/ 45 h 47"/>
                <a:gd name="T2" fmla="*/ 26 w 31"/>
                <a:gd name="T3" fmla="*/ 19 h 47"/>
                <a:gd name="T4" fmla="*/ 7 w 31"/>
                <a:gd name="T5" fmla="*/ 2 h 47"/>
                <a:gd name="T6" fmla="*/ 5 w 31"/>
                <a:gd name="T7" fmla="*/ 28 h 47"/>
                <a:gd name="T8" fmla="*/ 24 w 31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7">
                  <a:moveTo>
                    <a:pt x="24" y="45"/>
                  </a:moveTo>
                  <a:cubicBezTo>
                    <a:pt x="30" y="43"/>
                    <a:pt x="31" y="31"/>
                    <a:pt x="26" y="19"/>
                  </a:cubicBezTo>
                  <a:cubicBezTo>
                    <a:pt x="21" y="7"/>
                    <a:pt x="12" y="0"/>
                    <a:pt x="7" y="2"/>
                  </a:cubicBezTo>
                  <a:cubicBezTo>
                    <a:pt x="1" y="4"/>
                    <a:pt x="0" y="16"/>
                    <a:pt x="5" y="28"/>
                  </a:cubicBezTo>
                  <a:cubicBezTo>
                    <a:pt x="10" y="39"/>
                    <a:pt x="18" y="47"/>
                    <a:pt x="24" y="45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47"/>
            <p:cNvSpPr>
              <a:spLocks/>
            </p:cNvSpPr>
            <p:nvPr/>
          </p:nvSpPr>
          <p:spPr bwMode="auto">
            <a:xfrm>
              <a:off x="8944921" y="3062288"/>
              <a:ext cx="66675" cy="131763"/>
            </a:xfrm>
            <a:custGeom>
              <a:avLst/>
              <a:gdLst>
                <a:gd name="T0" fmla="*/ 22 w 23"/>
                <a:gd name="T1" fmla="*/ 23 h 46"/>
                <a:gd name="T2" fmla="*/ 11 w 23"/>
                <a:gd name="T3" fmla="*/ 46 h 46"/>
                <a:gd name="T4" fmla="*/ 4 w 23"/>
                <a:gd name="T5" fmla="*/ 42 h 46"/>
                <a:gd name="T6" fmla="*/ 0 w 23"/>
                <a:gd name="T7" fmla="*/ 30 h 46"/>
                <a:gd name="T8" fmla="*/ 0 w 23"/>
                <a:gd name="T9" fmla="*/ 23 h 46"/>
                <a:gd name="T10" fmla="*/ 11 w 23"/>
                <a:gd name="T11" fmla="*/ 0 h 46"/>
                <a:gd name="T12" fmla="*/ 17 w 23"/>
                <a:gd name="T13" fmla="*/ 3 h 46"/>
                <a:gd name="T14" fmla="*/ 21 w 23"/>
                <a:gd name="T15" fmla="*/ 11 h 46"/>
                <a:gd name="T16" fmla="*/ 22 w 23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6">
                  <a:moveTo>
                    <a:pt x="22" y="23"/>
                  </a:moveTo>
                  <a:cubicBezTo>
                    <a:pt x="22" y="36"/>
                    <a:pt x="17" y="46"/>
                    <a:pt x="11" y="46"/>
                  </a:cubicBezTo>
                  <a:cubicBezTo>
                    <a:pt x="8" y="46"/>
                    <a:pt x="6" y="44"/>
                    <a:pt x="4" y="42"/>
                  </a:cubicBezTo>
                  <a:cubicBezTo>
                    <a:pt x="2" y="39"/>
                    <a:pt x="1" y="35"/>
                    <a:pt x="0" y="30"/>
                  </a:cubicBezTo>
                  <a:cubicBezTo>
                    <a:pt x="0" y="28"/>
                    <a:pt x="0" y="25"/>
                    <a:pt x="0" y="23"/>
                  </a:cubicBezTo>
                  <a:cubicBezTo>
                    <a:pt x="0" y="10"/>
                    <a:pt x="5" y="0"/>
                    <a:pt x="11" y="0"/>
                  </a:cubicBezTo>
                  <a:cubicBezTo>
                    <a:pt x="13" y="0"/>
                    <a:pt x="15" y="1"/>
                    <a:pt x="17" y="3"/>
                  </a:cubicBezTo>
                  <a:cubicBezTo>
                    <a:pt x="18" y="4"/>
                    <a:pt x="20" y="7"/>
                    <a:pt x="21" y="11"/>
                  </a:cubicBezTo>
                  <a:cubicBezTo>
                    <a:pt x="22" y="14"/>
                    <a:pt x="23" y="19"/>
                    <a:pt x="22" y="23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48"/>
            <p:cNvSpPr>
              <a:spLocks/>
            </p:cNvSpPr>
            <p:nvPr/>
          </p:nvSpPr>
          <p:spPr bwMode="auto">
            <a:xfrm>
              <a:off x="9705333" y="2776538"/>
              <a:ext cx="111125" cy="217488"/>
            </a:xfrm>
            <a:custGeom>
              <a:avLst/>
              <a:gdLst>
                <a:gd name="T0" fmla="*/ 38 w 39"/>
                <a:gd name="T1" fmla="*/ 24 h 76"/>
                <a:gd name="T2" fmla="*/ 37 w 39"/>
                <a:gd name="T3" fmla="*/ 30 h 76"/>
                <a:gd name="T4" fmla="*/ 31 w 39"/>
                <a:gd name="T5" fmla="*/ 43 h 76"/>
                <a:gd name="T6" fmla="*/ 32 w 39"/>
                <a:gd name="T7" fmla="*/ 51 h 76"/>
                <a:gd name="T8" fmla="*/ 25 w 39"/>
                <a:gd name="T9" fmla="*/ 76 h 76"/>
                <a:gd name="T10" fmla="*/ 10 w 39"/>
                <a:gd name="T11" fmla="*/ 54 h 76"/>
                <a:gd name="T12" fmla="*/ 10 w 39"/>
                <a:gd name="T13" fmla="*/ 48 h 76"/>
                <a:gd name="T14" fmla="*/ 1 w 39"/>
                <a:gd name="T15" fmla="*/ 28 h 76"/>
                <a:gd name="T16" fmla="*/ 2 w 39"/>
                <a:gd name="T17" fmla="*/ 10 h 76"/>
                <a:gd name="T18" fmla="*/ 5 w 39"/>
                <a:gd name="T19" fmla="*/ 6 h 76"/>
                <a:gd name="T20" fmla="*/ 8 w 39"/>
                <a:gd name="T21" fmla="*/ 4 h 76"/>
                <a:gd name="T22" fmla="*/ 9 w 39"/>
                <a:gd name="T23" fmla="*/ 4 h 76"/>
                <a:gd name="T24" fmla="*/ 10 w 39"/>
                <a:gd name="T25" fmla="*/ 4 h 76"/>
                <a:gd name="T26" fmla="*/ 10 w 39"/>
                <a:gd name="T27" fmla="*/ 4 h 76"/>
                <a:gd name="T28" fmla="*/ 18 w 39"/>
                <a:gd name="T29" fmla="*/ 10 h 76"/>
                <a:gd name="T30" fmla="*/ 19 w 39"/>
                <a:gd name="T31" fmla="*/ 10 h 76"/>
                <a:gd name="T32" fmla="*/ 24 w 39"/>
                <a:gd name="T33" fmla="*/ 2 h 76"/>
                <a:gd name="T34" fmla="*/ 24 w 39"/>
                <a:gd name="T35" fmla="*/ 2 h 76"/>
                <a:gd name="T36" fmla="*/ 27 w 39"/>
                <a:gd name="T37" fmla="*/ 0 h 76"/>
                <a:gd name="T38" fmla="*/ 29 w 39"/>
                <a:gd name="T39" fmla="*/ 0 h 76"/>
                <a:gd name="T40" fmla="*/ 38 w 39"/>
                <a:gd name="T41" fmla="*/ 12 h 76"/>
                <a:gd name="T42" fmla="*/ 38 w 39"/>
                <a:gd name="T43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76">
                  <a:moveTo>
                    <a:pt x="38" y="24"/>
                  </a:moveTo>
                  <a:cubicBezTo>
                    <a:pt x="38" y="26"/>
                    <a:pt x="38" y="28"/>
                    <a:pt x="37" y="30"/>
                  </a:cubicBezTo>
                  <a:cubicBezTo>
                    <a:pt x="36" y="35"/>
                    <a:pt x="33" y="40"/>
                    <a:pt x="31" y="43"/>
                  </a:cubicBezTo>
                  <a:cubicBezTo>
                    <a:pt x="31" y="46"/>
                    <a:pt x="32" y="48"/>
                    <a:pt x="32" y="51"/>
                  </a:cubicBezTo>
                  <a:cubicBezTo>
                    <a:pt x="34" y="64"/>
                    <a:pt x="31" y="75"/>
                    <a:pt x="25" y="76"/>
                  </a:cubicBezTo>
                  <a:cubicBezTo>
                    <a:pt x="18" y="76"/>
                    <a:pt x="12" y="67"/>
                    <a:pt x="10" y="54"/>
                  </a:cubicBezTo>
                  <a:cubicBezTo>
                    <a:pt x="10" y="52"/>
                    <a:pt x="10" y="50"/>
                    <a:pt x="10" y="48"/>
                  </a:cubicBezTo>
                  <a:cubicBezTo>
                    <a:pt x="5" y="45"/>
                    <a:pt x="2" y="37"/>
                    <a:pt x="1" y="28"/>
                  </a:cubicBezTo>
                  <a:cubicBezTo>
                    <a:pt x="0" y="21"/>
                    <a:pt x="1" y="15"/>
                    <a:pt x="2" y="10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6" y="6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6"/>
                    <a:pt x="22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4" y="0"/>
                    <a:pt x="37" y="5"/>
                    <a:pt x="38" y="12"/>
                  </a:cubicBezTo>
                  <a:cubicBezTo>
                    <a:pt x="38" y="16"/>
                    <a:pt x="39" y="20"/>
                    <a:pt x="38" y="24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49"/>
            <p:cNvSpPr>
              <a:spLocks/>
            </p:cNvSpPr>
            <p:nvPr/>
          </p:nvSpPr>
          <p:spPr bwMode="auto">
            <a:xfrm>
              <a:off x="9494196" y="2954338"/>
              <a:ext cx="104775" cy="188913"/>
            </a:xfrm>
            <a:custGeom>
              <a:avLst/>
              <a:gdLst>
                <a:gd name="T0" fmla="*/ 18 w 37"/>
                <a:gd name="T1" fmla="*/ 1 h 66"/>
                <a:gd name="T2" fmla="*/ 11 w 37"/>
                <a:gd name="T3" fmla="*/ 23 h 66"/>
                <a:gd name="T4" fmla="*/ 3 w 37"/>
                <a:gd name="T5" fmla="*/ 40 h 66"/>
                <a:gd name="T6" fmla="*/ 9 w 37"/>
                <a:gd name="T7" fmla="*/ 65 h 66"/>
                <a:gd name="T8" fmla="*/ 25 w 37"/>
                <a:gd name="T9" fmla="*/ 46 h 66"/>
                <a:gd name="T10" fmla="*/ 28 w 37"/>
                <a:gd name="T11" fmla="*/ 46 h 66"/>
                <a:gd name="T12" fmla="*/ 34 w 37"/>
                <a:gd name="T13" fmla="*/ 21 h 66"/>
                <a:gd name="T14" fmla="*/ 18 w 37"/>
                <a:gd name="T15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66">
                  <a:moveTo>
                    <a:pt x="18" y="1"/>
                  </a:moveTo>
                  <a:cubicBezTo>
                    <a:pt x="12" y="3"/>
                    <a:pt x="10" y="12"/>
                    <a:pt x="11" y="23"/>
                  </a:cubicBezTo>
                  <a:cubicBezTo>
                    <a:pt x="8" y="26"/>
                    <a:pt x="4" y="32"/>
                    <a:pt x="3" y="40"/>
                  </a:cubicBezTo>
                  <a:cubicBezTo>
                    <a:pt x="0" y="53"/>
                    <a:pt x="3" y="64"/>
                    <a:pt x="9" y="65"/>
                  </a:cubicBezTo>
                  <a:cubicBezTo>
                    <a:pt x="15" y="66"/>
                    <a:pt x="22" y="58"/>
                    <a:pt x="25" y="46"/>
                  </a:cubicBezTo>
                  <a:cubicBezTo>
                    <a:pt x="26" y="47"/>
                    <a:pt x="27" y="47"/>
                    <a:pt x="28" y="46"/>
                  </a:cubicBezTo>
                  <a:cubicBezTo>
                    <a:pt x="35" y="45"/>
                    <a:pt x="37" y="34"/>
                    <a:pt x="34" y="21"/>
                  </a:cubicBezTo>
                  <a:cubicBezTo>
                    <a:pt x="31" y="9"/>
                    <a:pt x="24" y="0"/>
                    <a:pt x="18" y="1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50"/>
            <p:cNvSpPr>
              <a:spLocks/>
            </p:cNvSpPr>
            <p:nvPr/>
          </p:nvSpPr>
          <p:spPr bwMode="auto">
            <a:xfrm>
              <a:off x="9798996" y="2879726"/>
              <a:ext cx="82550" cy="138113"/>
            </a:xfrm>
            <a:custGeom>
              <a:avLst/>
              <a:gdLst>
                <a:gd name="T0" fmla="*/ 21 w 29"/>
                <a:gd name="T1" fmla="*/ 46 h 48"/>
                <a:gd name="T2" fmla="*/ 25 w 29"/>
                <a:gd name="T3" fmla="*/ 21 h 48"/>
                <a:gd name="T4" fmla="*/ 8 w 29"/>
                <a:gd name="T5" fmla="*/ 2 h 48"/>
                <a:gd name="T6" fmla="*/ 3 w 29"/>
                <a:gd name="T7" fmla="*/ 27 h 48"/>
                <a:gd name="T8" fmla="*/ 21 w 29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21" y="46"/>
                  </a:moveTo>
                  <a:cubicBezTo>
                    <a:pt x="27" y="45"/>
                    <a:pt x="29" y="33"/>
                    <a:pt x="25" y="21"/>
                  </a:cubicBezTo>
                  <a:cubicBezTo>
                    <a:pt x="22" y="9"/>
                    <a:pt x="14" y="0"/>
                    <a:pt x="8" y="2"/>
                  </a:cubicBezTo>
                  <a:cubicBezTo>
                    <a:pt x="2" y="3"/>
                    <a:pt x="0" y="15"/>
                    <a:pt x="3" y="27"/>
                  </a:cubicBezTo>
                  <a:cubicBezTo>
                    <a:pt x="7" y="39"/>
                    <a:pt x="15" y="48"/>
                    <a:pt x="21" y="46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51"/>
            <p:cNvSpPr>
              <a:spLocks/>
            </p:cNvSpPr>
            <p:nvPr/>
          </p:nvSpPr>
          <p:spPr bwMode="auto">
            <a:xfrm>
              <a:off x="9651358" y="2971801"/>
              <a:ext cx="136525" cy="188913"/>
            </a:xfrm>
            <a:custGeom>
              <a:avLst/>
              <a:gdLst>
                <a:gd name="T0" fmla="*/ 38 w 48"/>
                <a:gd name="T1" fmla="*/ 19 h 66"/>
                <a:gd name="T2" fmla="*/ 29 w 48"/>
                <a:gd name="T3" fmla="*/ 25 h 66"/>
                <a:gd name="T4" fmla="*/ 26 w 48"/>
                <a:gd name="T5" fmla="*/ 18 h 66"/>
                <a:gd name="T6" fmla="*/ 6 w 48"/>
                <a:gd name="T7" fmla="*/ 3 h 66"/>
                <a:gd name="T8" fmla="*/ 6 w 48"/>
                <a:gd name="T9" fmla="*/ 29 h 66"/>
                <a:gd name="T10" fmla="*/ 23 w 48"/>
                <a:gd name="T11" fmla="*/ 45 h 66"/>
                <a:gd name="T12" fmla="*/ 32 w 48"/>
                <a:gd name="T13" fmla="*/ 65 h 66"/>
                <a:gd name="T14" fmla="*/ 46 w 48"/>
                <a:gd name="T15" fmla="*/ 43 h 66"/>
                <a:gd name="T16" fmla="*/ 38 w 48"/>
                <a:gd name="T17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6">
                  <a:moveTo>
                    <a:pt x="38" y="19"/>
                  </a:moveTo>
                  <a:cubicBezTo>
                    <a:pt x="35" y="19"/>
                    <a:pt x="31" y="21"/>
                    <a:pt x="29" y="25"/>
                  </a:cubicBezTo>
                  <a:cubicBezTo>
                    <a:pt x="28" y="23"/>
                    <a:pt x="27" y="20"/>
                    <a:pt x="26" y="18"/>
                  </a:cubicBezTo>
                  <a:cubicBezTo>
                    <a:pt x="20" y="7"/>
                    <a:pt x="11" y="0"/>
                    <a:pt x="6" y="3"/>
                  </a:cubicBezTo>
                  <a:cubicBezTo>
                    <a:pt x="0" y="6"/>
                    <a:pt x="0" y="17"/>
                    <a:pt x="6" y="29"/>
                  </a:cubicBezTo>
                  <a:cubicBezTo>
                    <a:pt x="11" y="38"/>
                    <a:pt x="18" y="44"/>
                    <a:pt x="23" y="45"/>
                  </a:cubicBezTo>
                  <a:cubicBezTo>
                    <a:pt x="23" y="56"/>
                    <a:pt x="26" y="64"/>
                    <a:pt x="32" y="65"/>
                  </a:cubicBezTo>
                  <a:cubicBezTo>
                    <a:pt x="38" y="66"/>
                    <a:pt x="44" y="56"/>
                    <a:pt x="46" y="43"/>
                  </a:cubicBezTo>
                  <a:cubicBezTo>
                    <a:pt x="48" y="31"/>
                    <a:pt x="44" y="20"/>
                    <a:pt x="38" y="19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52"/>
            <p:cNvSpPr>
              <a:spLocks/>
            </p:cNvSpPr>
            <p:nvPr/>
          </p:nvSpPr>
          <p:spPr bwMode="auto">
            <a:xfrm>
              <a:off x="9962508" y="3051176"/>
              <a:ext cx="73025" cy="134938"/>
            </a:xfrm>
            <a:custGeom>
              <a:avLst/>
              <a:gdLst>
                <a:gd name="T0" fmla="*/ 23 w 26"/>
                <a:gd name="T1" fmla="*/ 43 h 47"/>
                <a:gd name="T2" fmla="*/ 20 w 26"/>
                <a:gd name="T3" fmla="*/ 45 h 47"/>
                <a:gd name="T4" fmla="*/ 19 w 26"/>
                <a:gd name="T5" fmla="*/ 46 h 47"/>
                <a:gd name="T6" fmla="*/ 2 w 26"/>
                <a:gd name="T7" fmla="*/ 26 h 47"/>
                <a:gd name="T8" fmla="*/ 2 w 26"/>
                <a:gd name="T9" fmla="*/ 5 h 47"/>
                <a:gd name="T10" fmla="*/ 2 w 26"/>
                <a:gd name="T11" fmla="*/ 5 h 47"/>
                <a:gd name="T12" fmla="*/ 6 w 26"/>
                <a:gd name="T13" fmla="*/ 1 h 47"/>
                <a:gd name="T14" fmla="*/ 18 w 26"/>
                <a:gd name="T15" fmla="*/ 7 h 47"/>
                <a:gd name="T16" fmla="*/ 18 w 26"/>
                <a:gd name="T17" fmla="*/ 7 h 47"/>
                <a:gd name="T18" fmla="*/ 24 w 26"/>
                <a:gd name="T19" fmla="*/ 20 h 47"/>
                <a:gd name="T20" fmla="*/ 23 w 26"/>
                <a:gd name="T2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7">
                  <a:moveTo>
                    <a:pt x="23" y="43"/>
                  </a:moveTo>
                  <a:cubicBezTo>
                    <a:pt x="22" y="44"/>
                    <a:pt x="21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3" y="47"/>
                    <a:pt x="6" y="39"/>
                    <a:pt x="2" y="26"/>
                  </a:cubicBezTo>
                  <a:cubicBezTo>
                    <a:pt x="0" y="18"/>
                    <a:pt x="0" y="10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10" y="0"/>
                    <a:pt x="14" y="3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1"/>
                    <a:pt x="22" y="15"/>
                    <a:pt x="24" y="20"/>
                  </a:cubicBezTo>
                  <a:cubicBezTo>
                    <a:pt x="26" y="30"/>
                    <a:pt x="26" y="39"/>
                    <a:pt x="23" y="43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53"/>
            <p:cNvSpPr>
              <a:spLocks/>
            </p:cNvSpPr>
            <p:nvPr/>
          </p:nvSpPr>
          <p:spPr bwMode="auto">
            <a:xfrm>
              <a:off x="9845033" y="2943226"/>
              <a:ext cx="120650" cy="349250"/>
            </a:xfrm>
            <a:custGeom>
              <a:avLst/>
              <a:gdLst>
                <a:gd name="T0" fmla="*/ 41 w 42"/>
                <a:gd name="T1" fmla="*/ 100 h 122"/>
                <a:gd name="T2" fmla="*/ 27 w 42"/>
                <a:gd name="T3" fmla="*/ 121 h 122"/>
                <a:gd name="T4" fmla="*/ 24 w 42"/>
                <a:gd name="T5" fmla="*/ 120 h 122"/>
                <a:gd name="T6" fmla="*/ 24 w 42"/>
                <a:gd name="T7" fmla="*/ 120 h 122"/>
                <a:gd name="T8" fmla="*/ 21 w 42"/>
                <a:gd name="T9" fmla="*/ 117 h 122"/>
                <a:gd name="T10" fmla="*/ 19 w 42"/>
                <a:gd name="T11" fmla="*/ 97 h 122"/>
                <a:gd name="T12" fmla="*/ 19 w 42"/>
                <a:gd name="T13" fmla="*/ 96 h 122"/>
                <a:gd name="T14" fmla="*/ 21 w 42"/>
                <a:gd name="T15" fmla="*/ 88 h 122"/>
                <a:gd name="T16" fmla="*/ 17 w 42"/>
                <a:gd name="T17" fmla="*/ 86 h 122"/>
                <a:gd name="T18" fmla="*/ 12 w 42"/>
                <a:gd name="T19" fmla="*/ 76 h 122"/>
                <a:gd name="T20" fmla="*/ 8 w 42"/>
                <a:gd name="T21" fmla="*/ 76 h 122"/>
                <a:gd name="T22" fmla="*/ 4 w 42"/>
                <a:gd name="T23" fmla="*/ 50 h 122"/>
                <a:gd name="T24" fmla="*/ 10 w 42"/>
                <a:gd name="T25" fmla="*/ 39 h 122"/>
                <a:gd name="T26" fmla="*/ 12 w 42"/>
                <a:gd name="T27" fmla="*/ 18 h 122"/>
                <a:gd name="T28" fmla="*/ 18 w 42"/>
                <a:gd name="T29" fmla="*/ 7 h 122"/>
                <a:gd name="T30" fmla="*/ 18 w 42"/>
                <a:gd name="T31" fmla="*/ 7 h 122"/>
                <a:gd name="T32" fmla="*/ 26 w 42"/>
                <a:gd name="T33" fmla="*/ 1 h 122"/>
                <a:gd name="T34" fmla="*/ 30 w 42"/>
                <a:gd name="T35" fmla="*/ 1 h 122"/>
                <a:gd name="T36" fmla="*/ 35 w 42"/>
                <a:gd name="T37" fmla="*/ 21 h 122"/>
                <a:gd name="T38" fmla="*/ 33 w 42"/>
                <a:gd name="T39" fmla="*/ 26 h 122"/>
                <a:gd name="T40" fmla="*/ 32 w 42"/>
                <a:gd name="T41" fmla="*/ 27 h 122"/>
                <a:gd name="T42" fmla="*/ 27 w 42"/>
                <a:gd name="T43" fmla="*/ 38 h 122"/>
                <a:gd name="T44" fmla="*/ 28 w 42"/>
                <a:gd name="T45" fmla="*/ 45 h 122"/>
                <a:gd name="T46" fmla="*/ 34 w 42"/>
                <a:gd name="T47" fmla="*/ 65 h 122"/>
                <a:gd name="T48" fmla="*/ 33 w 42"/>
                <a:gd name="T49" fmla="*/ 75 h 122"/>
                <a:gd name="T50" fmla="*/ 32 w 42"/>
                <a:gd name="T51" fmla="*/ 75 h 122"/>
                <a:gd name="T52" fmla="*/ 33 w 42"/>
                <a:gd name="T53" fmla="*/ 75 h 122"/>
                <a:gd name="T54" fmla="*/ 37 w 42"/>
                <a:gd name="T55" fmla="*/ 78 h 122"/>
                <a:gd name="T56" fmla="*/ 41 w 42"/>
                <a:gd name="T57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122">
                  <a:moveTo>
                    <a:pt x="41" y="100"/>
                  </a:moveTo>
                  <a:cubicBezTo>
                    <a:pt x="39" y="112"/>
                    <a:pt x="33" y="122"/>
                    <a:pt x="27" y="121"/>
                  </a:cubicBezTo>
                  <a:cubicBezTo>
                    <a:pt x="26" y="121"/>
                    <a:pt x="25" y="121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18"/>
                    <a:pt x="21" y="117"/>
                  </a:cubicBezTo>
                  <a:cubicBezTo>
                    <a:pt x="19" y="112"/>
                    <a:pt x="18" y="105"/>
                    <a:pt x="19" y="97"/>
                  </a:cubicBezTo>
                  <a:cubicBezTo>
                    <a:pt x="19" y="97"/>
                    <a:pt x="19" y="96"/>
                    <a:pt x="19" y="96"/>
                  </a:cubicBezTo>
                  <a:cubicBezTo>
                    <a:pt x="19" y="93"/>
                    <a:pt x="20" y="90"/>
                    <a:pt x="21" y="88"/>
                  </a:cubicBezTo>
                  <a:cubicBezTo>
                    <a:pt x="19" y="88"/>
                    <a:pt x="18" y="87"/>
                    <a:pt x="17" y="86"/>
                  </a:cubicBezTo>
                  <a:cubicBezTo>
                    <a:pt x="15" y="84"/>
                    <a:pt x="13" y="80"/>
                    <a:pt x="12" y="76"/>
                  </a:cubicBezTo>
                  <a:cubicBezTo>
                    <a:pt x="11" y="76"/>
                    <a:pt x="9" y="76"/>
                    <a:pt x="8" y="76"/>
                  </a:cubicBezTo>
                  <a:cubicBezTo>
                    <a:pt x="2" y="74"/>
                    <a:pt x="0" y="63"/>
                    <a:pt x="4" y="50"/>
                  </a:cubicBezTo>
                  <a:cubicBezTo>
                    <a:pt x="6" y="46"/>
                    <a:pt x="8" y="42"/>
                    <a:pt x="10" y="39"/>
                  </a:cubicBezTo>
                  <a:cubicBezTo>
                    <a:pt x="8" y="34"/>
                    <a:pt x="9" y="26"/>
                    <a:pt x="12" y="18"/>
                  </a:cubicBezTo>
                  <a:cubicBezTo>
                    <a:pt x="13" y="14"/>
                    <a:pt x="15" y="10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3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5" y="2"/>
                    <a:pt x="37" y="11"/>
                    <a:pt x="35" y="21"/>
                  </a:cubicBezTo>
                  <a:cubicBezTo>
                    <a:pt x="34" y="23"/>
                    <a:pt x="34" y="25"/>
                    <a:pt x="33" y="26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1" y="31"/>
                    <a:pt x="29" y="35"/>
                    <a:pt x="27" y="38"/>
                  </a:cubicBezTo>
                  <a:cubicBezTo>
                    <a:pt x="27" y="40"/>
                    <a:pt x="28" y="42"/>
                    <a:pt x="28" y="45"/>
                  </a:cubicBezTo>
                  <a:cubicBezTo>
                    <a:pt x="31" y="49"/>
                    <a:pt x="34" y="56"/>
                    <a:pt x="34" y="65"/>
                  </a:cubicBezTo>
                  <a:cubicBezTo>
                    <a:pt x="34" y="69"/>
                    <a:pt x="33" y="72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6"/>
                    <a:pt x="35" y="76"/>
                    <a:pt x="37" y="78"/>
                  </a:cubicBezTo>
                  <a:cubicBezTo>
                    <a:pt x="40" y="82"/>
                    <a:pt x="42" y="90"/>
                    <a:pt x="41" y="100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4"/>
            <p:cNvSpPr>
              <a:spLocks/>
            </p:cNvSpPr>
            <p:nvPr/>
          </p:nvSpPr>
          <p:spPr bwMode="auto">
            <a:xfrm>
              <a:off x="9448158" y="3236913"/>
              <a:ext cx="65088" cy="131763"/>
            </a:xfrm>
            <a:custGeom>
              <a:avLst/>
              <a:gdLst>
                <a:gd name="T0" fmla="*/ 11 w 23"/>
                <a:gd name="T1" fmla="*/ 0 h 46"/>
                <a:gd name="T2" fmla="*/ 0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1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5" y="0"/>
                    <a:pt x="0" y="11"/>
                    <a:pt x="0" y="23"/>
                  </a:cubicBezTo>
                  <a:cubicBezTo>
                    <a:pt x="0" y="36"/>
                    <a:pt x="5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2" y="10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55"/>
            <p:cNvSpPr>
              <a:spLocks/>
            </p:cNvSpPr>
            <p:nvPr/>
          </p:nvSpPr>
          <p:spPr bwMode="auto">
            <a:xfrm>
              <a:off x="9641833" y="3222626"/>
              <a:ext cx="77788" cy="138113"/>
            </a:xfrm>
            <a:custGeom>
              <a:avLst/>
              <a:gdLst>
                <a:gd name="T0" fmla="*/ 9 w 27"/>
                <a:gd name="T1" fmla="*/ 2 h 48"/>
                <a:gd name="T2" fmla="*/ 3 w 27"/>
                <a:gd name="T3" fmla="*/ 27 h 48"/>
                <a:gd name="T4" fmla="*/ 18 w 27"/>
                <a:gd name="T5" fmla="*/ 47 h 48"/>
                <a:gd name="T6" fmla="*/ 25 w 27"/>
                <a:gd name="T7" fmla="*/ 22 h 48"/>
                <a:gd name="T8" fmla="*/ 9 w 2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8">
                  <a:moveTo>
                    <a:pt x="9" y="2"/>
                  </a:moveTo>
                  <a:cubicBezTo>
                    <a:pt x="3" y="3"/>
                    <a:pt x="0" y="14"/>
                    <a:pt x="3" y="27"/>
                  </a:cubicBezTo>
                  <a:cubicBezTo>
                    <a:pt x="5" y="39"/>
                    <a:pt x="12" y="48"/>
                    <a:pt x="18" y="47"/>
                  </a:cubicBezTo>
                  <a:cubicBezTo>
                    <a:pt x="24" y="46"/>
                    <a:pt x="27" y="35"/>
                    <a:pt x="25" y="22"/>
                  </a:cubicBezTo>
                  <a:cubicBezTo>
                    <a:pt x="22" y="10"/>
                    <a:pt x="16" y="0"/>
                    <a:pt x="9" y="2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56"/>
            <p:cNvSpPr>
              <a:spLocks/>
            </p:cNvSpPr>
            <p:nvPr/>
          </p:nvSpPr>
          <p:spPr bwMode="auto">
            <a:xfrm>
              <a:off x="9865671" y="3289301"/>
              <a:ext cx="85725" cy="136525"/>
            </a:xfrm>
            <a:custGeom>
              <a:avLst/>
              <a:gdLst>
                <a:gd name="T0" fmla="*/ 23 w 30"/>
                <a:gd name="T1" fmla="*/ 2 h 48"/>
                <a:gd name="T2" fmla="*/ 5 w 30"/>
                <a:gd name="T3" fmla="*/ 20 h 48"/>
                <a:gd name="T4" fmla="*/ 7 w 30"/>
                <a:gd name="T5" fmla="*/ 45 h 48"/>
                <a:gd name="T6" fmla="*/ 26 w 30"/>
                <a:gd name="T7" fmla="*/ 28 h 48"/>
                <a:gd name="T8" fmla="*/ 23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2"/>
                  </a:moveTo>
                  <a:cubicBezTo>
                    <a:pt x="18" y="0"/>
                    <a:pt x="9" y="8"/>
                    <a:pt x="5" y="20"/>
                  </a:cubicBezTo>
                  <a:cubicBezTo>
                    <a:pt x="0" y="32"/>
                    <a:pt x="1" y="43"/>
                    <a:pt x="7" y="45"/>
                  </a:cubicBezTo>
                  <a:cubicBezTo>
                    <a:pt x="13" y="48"/>
                    <a:pt x="21" y="40"/>
                    <a:pt x="26" y="28"/>
                  </a:cubicBezTo>
                  <a:cubicBezTo>
                    <a:pt x="30" y="16"/>
                    <a:pt x="29" y="4"/>
                    <a:pt x="23" y="2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57"/>
            <p:cNvSpPr>
              <a:spLocks/>
            </p:cNvSpPr>
            <p:nvPr/>
          </p:nvSpPr>
          <p:spPr bwMode="auto">
            <a:xfrm>
              <a:off x="9370371" y="3406776"/>
              <a:ext cx="92075" cy="134938"/>
            </a:xfrm>
            <a:custGeom>
              <a:avLst/>
              <a:gdLst>
                <a:gd name="T0" fmla="*/ 26 w 32"/>
                <a:gd name="T1" fmla="*/ 3 h 47"/>
                <a:gd name="T2" fmla="*/ 6 w 32"/>
                <a:gd name="T3" fmla="*/ 19 h 47"/>
                <a:gd name="T4" fmla="*/ 6 w 32"/>
                <a:gd name="T5" fmla="*/ 44 h 47"/>
                <a:gd name="T6" fmla="*/ 26 w 32"/>
                <a:gd name="T7" fmla="*/ 28 h 47"/>
                <a:gd name="T8" fmla="*/ 26 w 3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26" y="3"/>
                  </a:moveTo>
                  <a:cubicBezTo>
                    <a:pt x="20" y="0"/>
                    <a:pt x="11" y="7"/>
                    <a:pt x="6" y="19"/>
                  </a:cubicBezTo>
                  <a:cubicBezTo>
                    <a:pt x="0" y="30"/>
                    <a:pt x="0" y="42"/>
                    <a:pt x="6" y="44"/>
                  </a:cubicBezTo>
                  <a:cubicBezTo>
                    <a:pt x="11" y="47"/>
                    <a:pt x="21" y="40"/>
                    <a:pt x="26" y="28"/>
                  </a:cubicBezTo>
                  <a:cubicBezTo>
                    <a:pt x="32" y="17"/>
                    <a:pt x="32" y="5"/>
                    <a:pt x="26" y="3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58"/>
            <p:cNvSpPr>
              <a:spLocks/>
            </p:cNvSpPr>
            <p:nvPr/>
          </p:nvSpPr>
          <p:spPr bwMode="auto">
            <a:xfrm>
              <a:off x="9051283" y="3481388"/>
              <a:ext cx="65088" cy="133350"/>
            </a:xfrm>
            <a:custGeom>
              <a:avLst/>
              <a:gdLst>
                <a:gd name="T0" fmla="*/ 12 w 23"/>
                <a:gd name="T1" fmla="*/ 0 h 47"/>
                <a:gd name="T2" fmla="*/ 0 w 23"/>
                <a:gd name="T3" fmla="*/ 23 h 47"/>
                <a:gd name="T4" fmla="*/ 11 w 23"/>
                <a:gd name="T5" fmla="*/ 47 h 47"/>
                <a:gd name="T6" fmla="*/ 23 w 23"/>
                <a:gd name="T7" fmla="*/ 24 h 47"/>
                <a:gd name="T8" fmla="*/ 12 w 2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7">
                  <a:moveTo>
                    <a:pt x="12" y="0"/>
                  </a:moveTo>
                  <a:cubicBezTo>
                    <a:pt x="6" y="0"/>
                    <a:pt x="0" y="10"/>
                    <a:pt x="0" y="23"/>
                  </a:cubicBezTo>
                  <a:cubicBezTo>
                    <a:pt x="0" y="36"/>
                    <a:pt x="4" y="46"/>
                    <a:pt x="11" y="47"/>
                  </a:cubicBezTo>
                  <a:cubicBezTo>
                    <a:pt x="17" y="47"/>
                    <a:pt x="22" y="37"/>
                    <a:pt x="23" y="24"/>
                  </a:cubicBezTo>
                  <a:cubicBezTo>
                    <a:pt x="23" y="11"/>
                    <a:pt x="18" y="0"/>
                    <a:pt x="12" y="0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59"/>
            <p:cNvSpPr>
              <a:spLocks/>
            </p:cNvSpPr>
            <p:nvPr/>
          </p:nvSpPr>
          <p:spPr bwMode="auto">
            <a:xfrm>
              <a:off x="9962508" y="3182938"/>
              <a:ext cx="85725" cy="138113"/>
            </a:xfrm>
            <a:custGeom>
              <a:avLst/>
              <a:gdLst>
                <a:gd name="T0" fmla="*/ 23 w 30"/>
                <a:gd name="T1" fmla="*/ 45 h 48"/>
                <a:gd name="T2" fmla="*/ 25 w 30"/>
                <a:gd name="T3" fmla="*/ 20 h 48"/>
                <a:gd name="T4" fmla="*/ 7 w 30"/>
                <a:gd name="T5" fmla="*/ 2 h 48"/>
                <a:gd name="T6" fmla="*/ 4 w 30"/>
                <a:gd name="T7" fmla="*/ 28 h 48"/>
                <a:gd name="T8" fmla="*/ 23 w 30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45"/>
                  </a:moveTo>
                  <a:cubicBezTo>
                    <a:pt x="29" y="43"/>
                    <a:pt x="30" y="32"/>
                    <a:pt x="25" y="20"/>
                  </a:cubicBezTo>
                  <a:cubicBezTo>
                    <a:pt x="21" y="8"/>
                    <a:pt x="12" y="0"/>
                    <a:pt x="7" y="2"/>
                  </a:cubicBezTo>
                  <a:cubicBezTo>
                    <a:pt x="1" y="4"/>
                    <a:pt x="0" y="16"/>
                    <a:pt x="4" y="28"/>
                  </a:cubicBezTo>
                  <a:cubicBezTo>
                    <a:pt x="9" y="40"/>
                    <a:pt x="17" y="48"/>
                    <a:pt x="23" y="45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60"/>
            <p:cNvSpPr>
              <a:spLocks/>
            </p:cNvSpPr>
            <p:nvPr/>
          </p:nvSpPr>
          <p:spPr bwMode="auto">
            <a:xfrm>
              <a:off x="10056171" y="3217863"/>
              <a:ext cx="79375" cy="131763"/>
            </a:xfrm>
            <a:custGeom>
              <a:avLst/>
              <a:gdLst>
                <a:gd name="T0" fmla="*/ 20 w 28"/>
                <a:gd name="T1" fmla="*/ 45 h 46"/>
                <a:gd name="T2" fmla="*/ 11 w 28"/>
                <a:gd name="T3" fmla="*/ 42 h 46"/>
                <a:gd name="T4" fmla="*/ 11 w 28"/>
                <a:gd name="T5" fmla="*/ 42 h 46"/>
                <a:gd name="T6" fmla="*/ 7 w 28"/>
                <a:gd name="T7" fmla="*/ 37 h 46"/>
                <a:gd name="T8" fmla="*/ 2 w 28"/>
                <a:gd name="T9" fmla="*/ 26 h 46"/>
                <a:gd name="T10" fmla="*/ 1 w 28"/>
                <a:gd name="T11" fmla="*/ 10 h 46"/>
                <a:gd name="T12" fmla="*/ 7 w 28"/>
                <a:gd name="T13" fmla="*/ 0 h 46"/>
                <a:gd name="T14" fmla="*/ 8 w 28"/>
                <a:gd name="T15" fmla="*/ 0 h 46"/>
                <a:gd name="T16" fmla="*/ 24 w 28"/>
                <a:gd name="T17" fmla="*/ 20 h 46"/>
                <a:gd name="T18" fmla="*/ 20 w 28"/>
                <a:gd name="T1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6">
                  <a:moveTo>
                    <a:pt x="20" y="45"/>
                  </a:moveTo>
                  <a:cubicBezTo>
                    <a:pt x="17" y="46"/>
                    <a:pt x="14" y="45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1"/>
                    <a:pt x="9" y="39"/>
                    <a:pt x="7" y="37"/>
                  </a:cubicBezTo>
                  <a:cubicBezTo>
                    <a:pt x="5" y="34"/>
                    <a:pt x="4" y="30"/>
                    <a:pt x="2" y="26"/>
                  </a:cubicBezTo>
                  <a:cubicBezTo>
                    <a:pt x="1" y="20"/>
                    <a:pt x="0" y="14"/>
                    <a:pt x="1" y="10"/>
                  </a:cubicBezTo>
                  <a:cubicBezTo>
                    <a:pt x="2" y="5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4" y="0"/>
                    <a:pt x="21" y="8"/>
                    <a:pt x="24" y="20"/>
                  </a:cubicBezTo>
                  <a:cubicBezTo>
                    <a:pt x="28" y="32"/>
                    <a:pt x="26" y="43"/>
                    <a:pt x="20" y="45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61"/>
            <p:cNvSpPr>
              <a:spLocks/>
            </p:cNvSpPr>
            <p:nvPr/>
          </p:nvSpPr>
          <p:spPr bwMode="auto">
            <a:xfrm>
              <a:off x="9994258" y="3340101"/>
              <a:ext cx="73025" cy="138113"/>
            </a:xfrm>
            <a:custGeom>
              <a:avLst/>
              <a:gdLst>
                <a:gd name="T0" fmla="*/ 16 w 26"/>
                <a:gd name="T1" fmla="*/ 1 h 48"/>
                <a:gd name="T2" fmla="*/ 2 w 26"/>
                <a:gd name="T3" fmla="*/ 23 h 48"/>
                <a:gd name="T4" fmla="*/ 10 w 26"/>
                <a:gd name="T5" fmla="*/ 47 h 48"/>
                <a:gd name="T6" fmla="*/ 24 w 26"/>
                <a:gd name="T7" fmla="*/ 26 h 48"/>
                <a:gd name="T8" fmla="*/ 16 w 26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">
                  <a:moveTo>
                    <a:pt x="16" y="1"/>
                  </a:moveTo>
                  <a:cubicBezTo>
                    <a:pt x="9" y="0"/>
                    <a:pt x="3" y="10"/>
                    <a:pt x="2" y="23"/>
                  </a:cubicBezTo>
                  <a:cubicBezTo>
                    <a:pt x="0" y="36"/>
                    <a:pt x="4" y="47"/>
                    <a:pt x="10" y="47"/>
                  </a:cubicBezTo>
                  <a:cubicBezTo>
                    <a:pt x="17" y="48"/>
                    <a:pt x="23" y="38"/>
                    <a:pt x="24" y="26"/>
                  </a:cubicBezTo>
                  <a:cubicBezTo>
                    <a:pt x="26" y="13"/>
                    <a:pt x="22" y="2"/>
                    <a:pt x="16" y="1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62"/>
            <p:cNvSpPr>
              <a:spLocks/>
            </p:cNvSpPr>
            <p:nvPr/>
          </p:nvSpPr>
          <p:spPr bwMode="auto">
            <a:xfrm>
              <a:off x="9165583" y="3014663"/>
              <a:ext cx="88900" cy="134938"/>
            </a:xfrm>
            <a:custGeom>
              <a:avLst/>
              <a:gdLst>
                <a:gd name="T0" fmla="*/ 25 w 31"/>
                <a:gd name="T1" fmla="*/ 44 h 47"/>
                <a:gd name="T2" fmla="*/ 26 w 31"/>
                <a:gd name="T3" fmla="*/ 19 h 47"/>
                <a:gd name="T4" fmla="*/ 6 w 31"/>
                <a:gd name="T5" fmla="*/ 2 h 47"/>
                <a:gd name="T6" fmla="*/ 5 w 31"/>
                <a:gd name="T7" fmla="*/ 28 h 47"/>
                <a:gd name="T8" fmla="*/ 25 w 31"/>
                <a:gd name="T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7">
                  <a:moveTo>
                    <a:pt x="25" y="44"/>
                  </a:moveTo>
                  <a:cubicBezTo>
                    <a:pt x="31" y="42"/>
                    <a:pt x="31" y="30"/>
                    <a:pt x="26" y="19"/>
                  </a:cubicBezTo>
                  <a:cubicBezTo>
                    <a:pt x="21" y="7"/>
                    <a:pt x="12" y="0"/>
                    <a:pt x="6" y="2"/>
                  </a:cubicBezTo>
                  <a:cubicBezTo>
                    <a:pt x="0" y="5"/>
                    <a:pt x="0" y="16"/>
                    <a:pt x="5" y="28"/>
                  </a:cubicBezTo>
                  <a:cubicBezTo>
                    <a:pt x="11" y="40"/>
                    <a:pt x="20" y="47"/>
                    <a:pt x="25" y="4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63"/>
            <p:cNvSpPr>
              <a:spLocks/>
            </p:cNvSpPr>
            <p:nvPr/>
          </p:nvSpPr>
          <p:spPr bwMode="auto">
            <a:xfrm>
              <a:off x="9262421" y="2690813"/>
              <a:ext cx="114300" cy="257175"/>
            </a:xfrm>
            <a:custGeom>
              <a:avLst/>
              <a:gdLst>
                <a:gd name="T0" fmla="*/ 32 w 40"/>
                <a:gd name="T1" fmla="*/ 88 h 90"/>
                <a:gd name="T2" fmla="*/ 37 w 40"/>
                <a:gd name="T3" fmla="*/ 63 h 90"/>
                <a:gd name="T4" fmla="*/ 25 w 40"/>
                <a:gd name="T5" fmla="*/ 44 h 90"/>
                <a:gd name="T6" fmla="*/ 25 w 40"/>
                <a:gd name="T7" fmla="*/ 19 h 90"/>
                <a:gd name="T8" fmla="*/ 6 w 40"/>
                <a:gd name="T9" fmla="*/ 2 h 90"/>
                <a:gd name="T10" fmla="*/ 5 w 40"/>
                <a:gd name="T11" fmla="*/ 28 h 90"/>
                <a:gd name="T12" fmla="*/ 19 w 40"/>
                <a:gd name="T13" fmla="*/ 44 h 90"/>
                <a:gd name="T14" fmla="*/ 15 w 40"/>
                <a:gd name="T15" fmla="*/ 69 h 90"/>
                <a:gd name="T16" fmla="*/ 32 w 40"/>
                <a:gd name="T17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32" y="88"/>
                  </a:moveTo>
                  <a:cubicBezTo>
                    <a:pt x="38" y="87"/>
                    <a:pt x="40" y="75"/>
                    <a:pt x="37" y="63"/>
                  </a:cubicBezTo>
                  <a:cubicBezTo>
                    <a:pt x="35" y="54"/>
                    <a:pt x="30" y="47"/>
                    <a:pt x="25" y="44"/>
                  </a:cubicBezTo>
                  <a:cubicBezTo>
                    <a:pt x="30" y="41"/>
                    <a:pt x="30" y="30"/>
                    <a:pt x="25" y="19"/>
                  </a:cubicBezTo>
                  <a:cubicBezTo>
                    <a:pt x="20" y="7"/>
                    <a:pt x="11" y="0"/>
                    <a:pt x="6" y="2"/>
                  </a:cubicBezTo>
                  <a:cubicBezTo>
                    <a:pt x="0" y="5"/>
                    <a:pt x="0" y="16"/>
                    <a:pt x="5" y="28"/>
                  </a:cubicBezTo>
                  <a:cubicBezTo>
                    <a:pt x="8" y="36"/>
                    <a:pt x="14" y="42"/>
                    <a:pt x="19" y="44"/>
                  </a:cubicBezTo>
                  <a:cubicBezTo>
                    <a:pt x="14" y="47"/>
                    <a:pt x="12" y="58"/>
                    <a:pt x="15" y="69"/>
                  </a:cubicBezTo>
                  <a:cubicBezTo>
                    <a:pt x="19" y="81"/>
                    <a:pt x="26" y="90"/>
                    <a:pt x="32" y="88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64"/>
            <p:cNvSpPr>
              <a:spLocks/>
            </p:cNvSpPr>
            <p:nvPr/>
          </p:nvSpPr>
          <p:spPr bwMode="auto">
            <a:xfrm>
              <a:off x="9394183" y="2611438"/>
              <a:ext cx="200025" cy="290513"/>
            </a:xfrm>
            <a:custGeom>
              <a:avLst/>
              <a:gdLst>
                <a:gd name="T0" fmla="*/ 66 w 70"/>
                <a:gd name="T1" fmla="*/ 54 h 102"/>
                <a:gd name="T2" fmla="*/ 65 w 70"/>
                <a:gd name="T3" fmla="*/ 55 h 102"/>
                <a:gd name="T4" fmla="*/ 46 w 70"/>
                <a:gd name="T5" fmla="*/ 43 h 102"/>
                <a:gd name="T6" fmla="*/ 45 w 70"/>
                <a:gd name="T7" fmla="*/ 43 h 102"/>
                <a:gd name="T8" fmla="*/ 45 w 70"/>
                <a:gd name="T9" fmla="*/ 43 h 102"/>
                <a:gd name="T10" fmla="*/ 35 w 70"/>
                <a:gd name="T11" fmla="*/ 67 h 102"/>
                <a:gd name="T12" fmla="*/ 39 w 70"/>
                <a:gd name="T13" fmla="*/ 76 h 102"/>
                <a:gd name="T14" fmla="*/ 35 w 70"/>
                <a:gd name="T15" fmla="*/ 101 h 102"/>
                <a:gd name="T16" fmla="*/ 26 w 70"/>
                <a:gd name="T17" fmla="*/ 97 h 102"/>
                <a:gd name="T18" fmla="*/ 22 w 70"/>
                <a:gd name="T19" fmla="*/ 92 h 102"/>
                <a:gd name="T20" fmla="*/ 22 w 70"/>
                <a:gd name="T21" fmla="*/ 92 h 102"/>
                <a:gd name="T22" fmla="*/ 18 w 70"/>
                <a:gd name="T23" fmla="*/ 82 h 102"/>
                <a:gd name="T24" fmla="*/ 17 w 70"/>
                <a:gd name="T25" fmla="*/ 79 h 102"/>
                <a:gd name="T26" fmla="*/ 22 w 70"/>
                <a:gd name="T27" fmla="*/ 57 h 102"/>
                <a:gd name="T28" fmla="*/ 25 w 70"/>
                <a:gd name="T29" fmla="*/ 57 h 102"/>
                <a:gd name="T30" fmla="*/ 24 w 70"/>
                <a:gd name="T31" fmla="*/ 54 h 102"/>
                <a:gd name="T32" fmla="*/ 21 w 70"/>
                <a:gd name="T33" fmla="*/ 57 h 102"/>
                <a:gd name="T34" fmla="*/ 3 w 70"/>
                <a:gd name="T35" fmla="*/ 38 h 102"/>
                <a:gd name="T36" fmla="*/ 1 w 70"/>
                <a:gd name="T37" fmla="*/ 30 h 102"/>
                <a:gd name="T38" fmla="*/ 0 w 70"/>
                <a:gd name="T39" fmla="*/ 25 h 102"/>
                <a:gd name="T40" fmla="*/ 3 w 70"/>
                <a:gd name="T41" fmla="*/ 15 h 102"/>
                <a:gd name="T42" fmla="*/ 6 w 70"/>
                <a:gd name="T43" fmla="*/ 13 h 102"/>
                <a:gd name="T44" fmla="*/ 20 w 70"/>
                <a:gd name="T45" fmla="*/ 22 h 102"/>
                <a:gd name="T46" fmla="*/ 21 w 70"/>
                <a:gd name="T47" fmla="*/ 24 h 102"/>
                <a:gd name="T48" fmla="*/ 22 w 70"/>
                <a:gd name="T49" fmla="*/ 25 h 102"/>
                <a:gd name="T50" fmla="*/ 24 w 70"/>
                <a:gd name="T51" fmla="*/ 31 h 102"/>
                <a:gd name="T52" fmla="*/ 27 w 70"/>
                <a:gd name="T53" fmla="*/ 25 h 102"/>
                <a:gd name="T54" fmla="*/ 26 w 70"/>
                <a:gd name="T55" fmla="*/ 24 h 102"/>
                <a:gd name="T56" fmla="*/ 24 w 70"/>
                <a:gd name="T57" fmla="*/ 14 h 102"/>
                <a:gd name="T58" fmla="*/ 27 w 70"/>
                <a:gd name="T59" fmla="*/ 1 h 102"/>
                <a:gd name="T60" fmla="*/ 28 w 70"/>
                <a:gd name="T61" fmla="*/ 0 h 102"/>
                <a:gd name="T62" fmla="*/ 31 w 70"/>
                <a:gd name="T63" fmla="*/ 0 h 102"/>
                <a:gd name="T64" fmla="*/ 40 w 70"/>
                <a:gd name="T65" fmla="*/ 6 h 102"/>
                <a:gd name="T66" fmla="*/ 40 w 70"/>
                <a:gd name="T67" fmla="*/ 6 h 102"/>
                <a:gd name="T68" fmla="*/ 46 w 70"/>
                <a:gd name="T69" fmla="*/ 13 h 102"/>
                <a:gd name="T70" fmla="*/ 46 w 70"/>
                <a:gd name="T71" fmla="*/ 13 h 102"/>
                <a:gd name="T72" fmla="*/ 49 w 70"/>
                <a:gd name="T73" fmla="*/ 14 h 102"/>
                <a:gd name="T74" fmla="*/ 49 w 70"/>
                <a:gd name="T75" fmla="*/ 14 h 102"/>
                <a:gd name="T76" fmla="*/ 49 w 70"/>
                <a:gd name="T77" fmla="*/ 14 h 102"/>
                <a:gd name="T78" fmla="*/ 63 w 70"/>
                <a:gd name="T79" fmla="*/ 28 h 102"/>
                <a:gd name="T80" fmla="*/ 64 w 70"/>
                <a:gd name="T81" fmla="*/ 28 h 102"/>
                <a:gd name="T82" fmla="*/ 64 w 70"/>
                <a:gd name="T83" fmla="*/ 30 h 102"/>
                <a:gd name="T84" fmla="*/ 66 w 70"/>
                <a:gd name="T85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102">
                  <a:moveTo>
                    <a:pt x="66" y="54"/>
                  </a:moveTo>
                  <a:cubicBezTo>
                    <a:pt x="66" y="55"/>
                    <a:pt x="65" y="55"/>
                    <a:pt x="65" y="55"/>
                  </a:cubicBezTo>
                  <a:cubicBezTo>
                    <a:pt x="60" y="58"/>
                    <a:pt x="52" y="52"/>
                    <a:pt x="46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56"/>
                    <a:pt x="41" y="66"/>
                    <a:pt x="35" y="67"/>
                  </a:cubicBezTo>
                  <a:cubicBezTo>
                    <a:pt x="37" y="70"/>
                    <a:pt x="38" y="73"/>
                    <a:pt x="39" y="76"/>
                  </a:cubicBezTo>
                  <a:cubicBezTo>
                    <a:pt x="43" y="88"/>
                    <a:pt x="41" y="99"/>
                    <a:pt x="35" y="101"/>
                  </a:cubicBezTo>
                  <a:cubicBezTo>
                    <a:pt x="32" y="102"/>
                    <a:pt x="29" y="101"/>
                    <a:pt x="26" y="97"/>
                  </a:cubicBezTo>
                  <a:cubicBezTo>
                    <a:pt x="24" y="96"/>
                    <a:pt x="23" y="94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89"/>
                    <a:pt x="19" y="86"/>
                    <a:pt x="18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4" y="68"/>
                    <a:pt x="16" y="59"/>
                    <a:pt x="22" y="57"/>
                  </a:cubicBezTo>
                  <a:cubicBezTo>
                    <a:pt x="23" y="57"/>
                    <a:pt x="24" y="57"/>
                    <a:pt x="25" y="57"/>
                  </a:cubicBezTo>
                  <a:cubicBezTo>
                    <a:pt x="25" y="56"/>
                    <a:pt x="24" y="55"/>
                    <a:pt x="24" y="54"/>
                  </a:cubicBezTo>
                  <a:cubicBezTo>
                    <a:pt x="23" y="55"/>
                    <a:pt x="22" y="56"/>
                    <a:pt x="21" y="57"/>
                  </a:cubicBezTo>
                  <a:cubicBezTo>
                    <a:pt x="15" y="59"/>
                    <a:pt x="7" y="50"/>
                    <a:pt x="3" y="38"/>
                  </a:cubicBezTo>
                  <a:cubicBezTo>
                    <a:pt x="2" y="35"/>
                    <a:pt x="1" y="33"/>
                    <a:pt x="1" y="30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21"/>
                    <a:pt x="1" y="17"/>
                    <a:pt x="3" y="15"/>
                  </a:cubicBezTo>
                  <a:cubicBezTo>
                    <a:pt x="4" y="14"/>
                    <a:pt x="5" y="13"/>
                    <a:pt x="6" y="13"/>
                  </a:cubicBezTo>
                  <a:cubicBezTo>
                    <a:pt x="10" y="11"/>
                    <a:pt x="16" y="15"/>
                    <a:pt x="20" y="22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7"/>
                    <a:pt x="24" y="29"/>
                    <a:pt x="24" y="31"/>
                  </a:cubicBezTo>
                  <a:cubicBezTo>
                    <a:pt x="25" y="29"/>
                    <a:pt x="26" y="27"/>
                    <a:pt x="27" y="25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1"/>
                    <a:pt x="24" y="17"/>
                    <a:pt x="24" y="14"/>
                  </a:cubicBezTo>
                  <a:cubicBezTo>
                    <a:pt x="23" y="8"/>
                    <a:pt x="24" y="3"/>
                    <a:pt x="27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4" y="1"/>
                    <a:pt x="37" y="3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8"/>
                    <a:pt x="44" y="1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8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4" y="15"/>
                    <a:pt x="59" y="20"/>
                    <a:pt x="63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9"/>
                    <a:pt x="64" y="30"/>
                  </a:cubicBezTo>
                  <a:cubicBezTo>
                    <a:pt x="70" y="40"/>
                    <a:pt x="70" y="50"/>
                    <a:pt x="66" y="54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65"/>
            <p:cNvSpPr>
              <a:spLocks/>
            </p:cNvSpPr>
            <p:nvPr/>
          </p:nvSpPr>
          <p:spPr bwMode="auto">
            <a:xfrm>
              <a:off x="9716446" y="2759076"/>
              <a:ext cx="74613" cy="134938"/>
            </a:xfrm>
            <a:custGeom>
              <a:avLst/>
              <a:gdLst>
                <a:gd name="T0" fmla="*/ 25 w 26"/>
                <a:gd name="T1" fmla="*/ 25 h 47"/>
                <a:gd name="T2" fmla="*/ 25 w 26"/>
                <a:gd name="T3" fmla="*/ 27 h 47"/>
                <a:gd name="T4" fmla="*/ 10 w 26"/>
                <a:gd name="T5" fmla="*/ 46 h 47"/>
                <a:gd name="T6" fmla="*/ 2 w 26"/>
                <a:gd name="T7" fmla="*/ 21 h 47"/>
                <a:gd name="T8" fmla="*/ 4 w 26"/>
                <a:gd name="T9" fmla="*/ 15 h 47"/>
                <a:gd name="T10" fmla="*/ 4 w 26"/>
                <a:gd name="T11" fmla="*/ 15 h 47"/>
                <a:gd name="T12" fmla="*/ 6 w 26"/>
                <a:gd name="T13" fmla="*/ 10 h 47"/>
                <a:gd name="T14" fmla="*/ 6 w 26"/>
                <a:gd name="T15" fmla="*/ 9 h 47"/>
                <a:gd name="T16" fmla="*/ 17 w 26"/>
                <a:gd name="T17" fmla="*/ 0 h 47"/>
                <a:gd name="T18" fmla="*/ 23 w 26"/>
                <a:gd name="T19" fmla="*/ 6 h 47"/>
                <a:gd name="T20" fmla="*/ 24 w 26"/>
                <a:gd name="T21" fmla="*/ 8 h 47"/>
                <a:gd name="T22" fmla="*/ 25 w 26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7">
                  <a:moveTo>
                    <a:pt x="25" y="25"/>
                  </a:moveTo>
                  <a:cubicBezTo>
                    <a:pt x="25" y="26"/>
                    <a:pt x="25" y="26"/>
                    <a:pt x="25" y="27"/>
                  </a:cubicBezTo>
                  <a:cubicBezTo>
                    <a:pt x="22" y="39"/>
                    <a:pt x="16" y="47"/>
                    <a:pt x="10" y="46"/>
                  </a:cubicBezTo>
                  <a:cubicBezTo>
                    <a:pt x="4" y="45"/>
                    <a:pt x="0" y="34"/>
                    <a:pt x="2" y="21"/>
                  </a:cubicBezTo>
                  <a:cubicBezTo>
                    <a:pt x="3" y="19"/>
                    <a:pt x="3" y="17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3"/>
                    <a:pt x="5" y="11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3"/>
                    <a:pt x="13" y="0"/>
                    <a:pt x="17" y="0"/>
                  </a:cubicBezTo>
                  <a:cubicBezTo>
                    <a:pt x="20" y="1"/>
                    <a:pt x="22" y="3"/>
                    <a:pt x="23" y="6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5" y="12"/>
                    <a:pt x="26" y="19"/>
                    <a:pt x="25" y="25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66"/>
            <p:cNvSpPr>
              <a:spLocks/>
            </p:cNvSpPr>
            <p:nvPr/>
          </p:nvSpPr>
          <p:spPr bwMode="auto">
            <a:xfrm>
              <a:off x="9498958" y="2836863"/>
              <a:ext cx="109538" cy="228600"/>
            </a:xfrm>
            <a:custGeom>
              <a:avLst/>
              <a:gdLst>
                <a:gd name="T0" fmla="*/ 25 w 38"/>
                <a:gd name="T1" fmla="*/ 53 h 80"/>
                <a:gd name="T2" fmla="*/ 21 w 38"/>
                <a:gd name="T3" fmla="*/ 42 h 80"/>
                <a:gd name="T4" fmla="*/ 30 w 38"/>
                <a:gd name="T5" fmla="*/ 46 h 80"/>
                <a:gd name="T6" fmla="*/ 34 w 38"/>
                <a:gd name="T7" fmla="*/ 21 h 80"/>
                <a:gd name="T8" fmla="*/ 15 w 38"/>
                <a:gd name="T9" fmla="*/ 2 h 80"/>
                <a:gd name="T10" fmla="*/ 12 w 38"/>
                <a:gd name="T11" fmla="*/ 28 h 80"/>
                <a:gd name="T12" fmla="*/ 16 w 38"/>
                <a:gd name="T13" fmla="*/ 36 h 80"/>
                <a:gd name="T14" fmla="*/ 8 w 38"/>
                <a:gd name="T15" fmla="*/ 33 h 80"/>
                <a:gd name="T16" fmla="*/ 3 w 38"/>
                <a:gd name="T17" fmla="*/ 58 h 80"/>
                <a:gd name="T18" fmla="*/ 19 w 38"/>
                <a:gd name="T19" fmla="*/ 78 h 80"/>
                <a:gd name="T20" fmla="*/ 25 w 38"/>
                <a:gd name="T21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80">
                  <a:moveTo>
                    <a:pt x="25" y="53"/>
                  </a:moveTo>
                  <a:cubicBezTo>
                    <a:pt x="24" y="49"/>
                    <a:pt x="22" y="45"/>
                    <a:pt x="21" y="42"/>
                  </a:cubicBezTo>
                  <a:cubicBezTo>
                    <a:pt x="24" y="46"/>
                    <a:pt x="27" y="47"/>
                    <a:pt x="30" y="46"/>
                  </a:cubicBezTo>
                  <a:cubicBezTo>
                    <a:pt x="36" y="44"/>
                    <a:pt x="38" y="33"/>
                    <a:pt x="34" y="21"/>
                  </a:cubicBezTo>
                  <a:cubicBezTo>
                    <a:pt x="29" y="8"/>
                    <a:pt x="21" y="0"/>
                    <a:pt x="15" y="2"/>
                  </a:cubicBezTo>
                  <a:cubicBezTo>
                    <a:pt x="10" y="4"/>
                    <a:pt x="8" y="16"/>
                    <a:pt x="12" y="28"/>
                  </a:cubicBezTo>
                  <a:cubicBezTo>
                    <a:pt x="13" y="31"/>
                    <a:pt x="14" y="33"/>
                    <a:pt x="16" y="36"/>
                  </a:cubicBezTo>
                  <a:cubicBezTo>
                    <a:pt x="13" y="34"/>
                    <a:pt x="11" y="33"/>
                    <a:pt x="8" y="33"/>
                  </a:cubicBezTo>
                  <a:cubicBezTo>
                    <a:pt x="2" y="34"/>
                    <a:pt x="0" y="46"/>
                    <a:pt x="3" y="58"/>
                  </a:cubicBezTo>
                  <a:cubicBezTo>
                    <a:pt x="5" y="71"/>
                    <a:pt x="13" y="80"/>
                    <a:pt x="19" y="78"/>
                  </a:cubicBezTo>
                  <a:cubicBezTo>
                    <a:pt x="25" y="77"/>
                    <a:pt x="27" y="66"/>
                    <a:pt x="25" y="5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67"/>
            <p:cNvSpPr>
              <a:spLocks/>
            </p:cNvSpPr>
            <p:nvPr/>
          </p:nvSpPr>
          <p:spPr bwMode="auto">
            <a:xfrm>
              <a:off x="9684696" y="3090863"/>
              <a:ext cx="88900" cy="138113"/>
            </a:xfrm>
            <a:custGeom>
              <a:avLst/>
              <a:gdLst>
                <a:gd name="T0" fmla="*/ 25 w 31"/>
                <a:gd name="T1" fmla="*/ 3 h 48"/>
                <a:gd name="T2" fmla="*/ 5 w 31"/>
                <a:gd name="T3" fmla="*/ 19 h 48"/>
                <a:gd name="T4" fmla="*/ 6 w 31"/>
                <a:gd name="T5" fmla="*/ 45 h 48"/>
                <a:gd name="T6" fmla="*/ 26 w 31"/>
                <a:gd name="T7" fmla="*/ 29 h 48"/>
                <a:gd name="T8" fmla="*/ 25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5" y="3"/>
                  </a:moveTo>
                  <a:cubicBezTo>
                    <a:pt x="19" y="0"/>
                    <a:pt x="10" y="8"/>
                    <a:pt x="5" y="19"/>
                  </a:cubicBezTo>
                  <a:cubicBezTo>
                    <a:pt x="0" y="31"/>
                    <a:pt x="0" y="43"/>
                    <a:pt x="6" y="45"/>
                  </a:cubicBezTo>
                  <a:cubicBezTo>
                    <a:pt x="11" y="48"/>
                    <a:pt x="20" y="40"/>
                    <a:pt x="26" y="29"/>
                  </a:cubicBezTo>
                  <a:cubicBezTo>
                    <a:pt x="31" y="17"/>
                    <a:pt x="31" y="6"/>
                    <a:pt x="25" y="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68"/>
            <p:cNvSpPr>
              <a:spLocks/>
            </p:cNvSpPr>
            <p:nvPr/>
          </p:nvSpPr>
          <p:spPr bwMode="auto">
            <a:xfrm>
              <a:off x="9867258" y="3151188"/>
              <a:ext cx="92075" cy="134938"/>
            </a:xfrm>
            <a:custGeom>
              <a:avLst/>
              <a:gdLst>
                <a:gd name="T0" fmla="*/ 26 w 32"/>
                <a:gd name="T1" fmla="*/ 3 h 47"/>
                <a:gd name="T2" fmla="*/ 6 w 32"/>
                <a:gd name="T3" fmla="*/ 19 h 47"/>
                <a:gd name="T4" fmla="*/ 6 w 32"/>
                <a:gd name="T5" fmla="*/ 44 h 47"/>
                <a:gd name="T6" fmla="*/ 26 w 32"/>
                <a:gd name="T7" fmla="*/ 28 h 47"/>
                <a:gd name="T8" fmla="*/ 26 w 3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26" y="3"/>
                  </a:moveTo>
                  <a:cubicBezTo>
                    <a:pt x="21" y="0"/>
                    <a:pt x="12" y="7"/>
                    <a:pt x="6" y="19"/>
                  </a:cubicBezTo>
                  <a:cubicBezTo>
                    <a:pt x="0" y="30"/>
                    <a:pt x="0" y="42"/>
                    <a:pt x="6" y="44"/>
                  </a:cubicBezTo>
                  <a:cubicBezTo>
                    <a:pt x="12" y="47"/>
                    <a:pt x="21" y="40"/>
                    <a:pt x="26" y="28"/>
                  </a:cubicBezTo>
                  <a:cubicBezTo>
                    <a:pt x="32" y="17"/>
                    <a:pt x="32" y="5"/>
                    <a:pt x="26" y="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69"/>
            <p:cNvSpPr>
              <a:spLocks/>
            </p:cNvSpPr>
            <p:nvPr/>
          </p:nvSpPr>
          <p:spPr bwMode="auto">
            <a:xfrm>
              <a:off x="9548171" y="3452813"/>
              <a:ext cx="85725" cy="136525"/>
            </a:xfrm>
            <a:custGeom>
              <a:avLst/>
              <a:gdLst>
                <a:gd name="T0" fmla="*/ 23 w 30"/>
                <a:gd name="T1" fmla="*/ 2 h 48"/>
                <a:gd name="T2" fmla="*/ 4 w 30"/>
                <a:gd name="T3" fmla="*/ 20 h 48"/>
                <a:gd name="T4" fmla="*/ 8 w 30"/>
                <a:gd name="T5" fmla="*/ 46 h 48"/>
                <a:gd name="T6" fmla="*/ 26 w 30"/>
                <a:gd name="T7" fmla="*/ 28 h 48"/>
                <a:gd name="T8" fmla="*/ 23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2"/>
                  </a:moveTo>
                  <a:cubicBezTo>
                    <a:pt x="17" y="0"/>
                    <a:pt x="9" y="8"/>
                    <a:pt x="4" y="20"/>
                  </a:cubicBezTo>
                  <a:cubicBezTo>
                    <a:pt x="0" y="33"/>
                    <a:pt x="2" y="44"/>
                    <a:pt x="8" y="46"/>
                  </a:cubicBezTo>
                  <a:cubicBezTo>
                    <a:pt x="13" y="48"/>
                    <a:pt x="22" y="40"/>
                    <a:pt x="26" y="28"/>
                  </a:cubicBezTo>
                  <a:cubicBezTo>
                    <a:pt x="30" y="16"/>
                    <a:pt x="29" y="4"/>
                    <a:pt x="23" y="2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70"/>
            <p:cNvSpPr>
              <a:spLocks/>
            </p:cNvSpPr>
            <p:nvPr/>
          </p:nvSpPr>
          <p:spPr bwMode="auto">
            <a:xfrm>
              <a:off x="9981558" y="3338513"/>
              <a:ext cx="96838" cy="133350"/>
            </a:xfrm>
            <a:custGeom>
              <a:avLst/>
              <a:gdLst>
                <a:gd name="T0" fmla="*/ 27 w 34"/>
                <a:gd name="T1" fmla="*/ 18 h 47"/>
                <a:gd name="T2" fmla="*/ 6 w 34"/>
                <a:gd name="T3" fmla="*/ 3 h 47"/>
                <a:gd name="T4" fmla="*/ 7 w 34"/>
                <a:gd name="T5" fmla="*/ 29 h 47"/>
                <a:gd name="T6" fmla="*/ 28 w 34"/>
                <a:gd name="T7" fmla="*/ 44 h 47"/>
                <a:gd name="T8" fmla="*/ 27 w 3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7">
                  <a:moveTo>
                    <a:pt x="27" y="18"/>
                  </a:moveTo>
                  <a:cubicBezTo>
                    <a:pt x="21" y="7"/>
                    <a:pt x="11" y="0"/>
                    <a:pt x="6" y="3"/>
                  </a:cubicBezTo>
                  <a:cubicBezTo>
                    <a:pt x="0" y="6"/>
                    <a:pt x="1" y="18"/>
                    <a:pt x="7" y="29"/>
                  </a:cubicBezTo>
                  <a:cubicBezTo>
                    <a:pt x="13" y="40"/>
                    <a:pt x="23" y="47"/>
                    <a:pt x="28" y="44"/>
                  </a:cubicBezTo>
                  <a:cubicBezTo>
                    <a:pt x="34" y="41"/>
                    <a:pt x="33" y="29"/>
                    <a:pt x="27" y="18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71"/>
            <p:cNvSpPr>
              <a:spLocks/>
            </p:cNvSpPr>
            <p:nvPr/>
          </p:nvSpPr>
          <p:spPr bwMode="auto">
            <a:xfrm>
              <a:off x="9341796" y="3175001"/>
              <a:ext cx="98425" cy="131763"/>
            </a:xfrm>
            <a:custGeom>
              <a:avLst/>
              <a:gdLst>
                <a:gd name="T0" fmla="*/ 5 w 34"/>
                <a:gd name="T1" fmla="*/ 3 h 46"/>
                <a:gd name="T2" fmla="*/ 7 w 34"/>
                <a:gd name="T3" fmla="*/ 28 h 46"/>
                <a:gd name="T4" fmla="*/ 28 w 34"/>
                <a:gd name="T5" fmla="*/ 43 h 46"/>
                <a:gd name="T6" fmla="*/ 27 w 34"/>
                <a:gd name="T7" fmla="*/ 17 h 46"/>
                <a:gd name="T8" fmla="*/ 5 w 3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6">
                  <a:moveTo>
                    <a:pt x="5" y="3"/>
                  </a:moveTo>
                  <a:cubicBezTo>
                    <a:pt x="0" y="6"/>
                    <a:pt x="1" y="17"/>
                    <a:pt x="7" y="28"/>
                  </a:cubicBezTo>
                  <a:cubicBezTo>
                    <a:pt x="13" y="40"/>
                    <a:pt x="23" y="46"/>
                    <a:pt x="28" y="43"/>
                  </a:cubicBezTo>
                  <a:cubicBezTo>
                    <a:pt x="34" y="40"/>
                    <a:pt x="33" y="29"/>
                    <a:pt x="27" y="17"/>
                  </a:cubicBezTo>
                  <a:cubicBezTo>
                    <a:pt x="20" y="6"/>
                    <a:pt x="11" y="0"/>
                    <a:pt x="5" y="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72"/>
            <p:cNvSpPr>
              <a:spLocks/>
            </p:cNvSpPr>
            <p:nvPr/>
          </p:nvSpPr>
          <p:spPr bwMode="auto">
            <a:xfrm>
              <a:off x="8968733" y="3338513"/>
              <a:ext cx="71438" cy="133350"/>
            </a:xfrm>
            <a:custGeom>
              <a:avLst/>
              <a:gdLst>
                <a:gd name="T0" fmla="*/ 10 w 25"/>
                <a:gd name="T1" fmla="*/ 0 h 47"/>
                <a:gd name="T2" fmla="*/ 1 w 25"/>
                <a:gd name="T3" fmla="*/ 25 h 47"/>
                <a:gd name="T4" fmla="*/ 15 w 25"/>
                <a:gd name="T5" fmla="*/ 46 h 47"/>
                <a:gd name="T6" fmla="*/ 24 w 25"/>
                <a:gd name="T7" fmla="*/ 22 h 47"/>
                <a:gd name="T8" fmla="*/ 10 w 2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7">
                  <a:moveTo>
                    <a:pt x="10" y="0"/>
                  </a:moveTo>
                  <a:cubicBezTo>
                    <a:pt x="4" y="1"/>
                    <a:pt x="0" y="12"/>
                    <a:pt x="1" y="25"/>
                  </a:cubicBezTo>
                  <a:cubicBezTo>
                    <a:pt x="3" y="37"/>
                    <a:pt x="9" y="47"/>
                    <a:pt x="15" y="46"/>
                  </a:cubicBezTo>
                  <a:cubicBezTo>
                    <a:pt x="21" y="46"/>
                    <a:pt x="25" y="35"/>
                    <a:pt x="24" y="22"/>
                  </a:cubicBezTo>
                  <a:cubicBezTo>
                    <a:pt x="22" y="9"/>
                    <a:pt x="16" y="0"/>
                    <a:pt x="10" y="0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73"/>
            <p:cNvSpPr>
              <a:spLocks/>
            </p:cNvSpPr>
            <p:nvPr/>
          </p:nvSpPr>
          <p:spPr bwMode="auto">
            <a:xfrm>
              <a:off x="9340208" y="2716213"/>
              <a:ext cx="87313" cy="134938"/>
            </a:xfrm>
            <a:custGeom>
              <a:avLst/>
              <a:gdLst>
                <a:gd name="T0" fmla="*/ 25 w 31"/>
                <a:gd name="T1" fmla="*/ 45 h 47"/>
                <a:gd name="T2" fmla="*/ 26 w 31"/>
                <a:gd name="T3" fmla="*/ 19 h 47"/>
                <a:gd name="T4" fmla="*/ 7 w 31"/>
                <a:gd name="T5" fmla="*/ 2 h 47"/>
                <a:gd name="T6" fmla="*/ 5 w 31"/>
                <a:gd name="T7" fmla="*/ 28 h 47"/>
                <a:gd name="T8" fmla="*/ 25 w 31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7">
                  <a:moveTo>
                    <a:pt x="25" y="45"/>
                  </a:moveTo>
                  <a:cubicBezTo>
                    <a:pt x="31" y="42"/>
                    <a:pt x="31" y="31"/>
                    <a:pt x="26" y="19"/>
                  </a:cubicBezTo>
                  <a:cubicBezTo>
                    <a:pt x="21" y="7"/>
                    <a:pt x="12" y="0"/>
                    <a:pt x="7" y="2"/>
                  </a:cubicBezTo>
                  <a:cubicBezTo>
                    <a:pt x="1" y="5"/>
                    <a:pt x="0" y="16"/>
                    <a:pt x="5" y="28"/>
                  </a:cubicBezTo>
                  <a:cubicBezTo>
                    <a:pt x="11" y="40"/>
                    <a:pt x="19" y="47"/>
                    <a:pt x="25" y="45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74"/>
            <p:cNvSpPr>
              <a:spLocks/>
            </p:cNvSpPr>
            <p:nvPr/>
          </p:nvSpPr>
          <p:spPr bwMode="auto">
            <a:xfrm>
              <a:off x="9190983" y="2822576"/>
              <a:ext cx="79375" cy="138113"/>
            </a:xfrm>
            <a:custGeom>
              <a:avLst/>
              <a:gdLst>
                <a:gd name="T0" fmla="*/ 19 w 28"/>
                <a:gd name="T1" fmla="*/ 1 h 48"/>
                <a:gd name="T2" fmla="*/ 3 w 28"/>
                <a:gd name="T3" fmla="*/ 21 h 48"/>
                <a:gd name="T4" fmla="*/ 9 w 28"/>
                <a:gd name="T5" fmla="*/ 46 h 48"/>
                <a:gd name="T6" fmla="*/ 25 w 28"/>
                <a:gd name="T7" fmla="*/ 26 h 48"/>
                <a:gd name="T8" fmla="*/ 19 w 28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9" y="1"/>
                  </a:moveTo>
                  <a:cubicBezTo>
                    <a:pt x="13" y="0"/>
                    <a:pt x="6" y="9"/>
                    <a:pt x="3" y="21"/>
                  </a:cubicBezTo>
                  <a:cubicBezTo>
                    <a:pt x="0" y="34"/>
                    <a:pt x="3" y="45"/>
                    <a:pt x="9" y="46"/>
                  </a:cubicBezTo>
                  <a:cubicBezTo>
                    <a:pt x="15" y="48"/>
                    <a:pt x="22" y="39"/>
                    <a:pt x="25" y="26"/>
                  </a:cubicBezTo>
                  <a:cubicBezTo>
                    <a:pt x="28" y="14"/>
                    <a:pt x="25" y="2"/>
                    <a:pt x="1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75"/>
            <p:cNvSpPr>
              <a:spLocks/>
            </p:cNvSpPr>
            <p:nvPr/>
          </p:nvSpPr>
          <p:spPr bwMode="auto">
            <a:xfrm>
              <a:off x="9179871" y="3240088"/>
              <a:ext cx="82550" cy="138113"/>
            </a:xfrm>
            <a:custGeom>
              <a:avLst/>
              <a:gdLst>
                <a:gd name="T0" fmla="*/ 8 w 29"/>
                <a:gd name="T1" fmla="*/ 2 h 48"/>
                <a:gd name="T2" fmla="*/ 4 w 29"/>
                <a:gd name="T3" fmla="*/ 27 h 48"/>
                <a:gd name="T4" fmla="*/ 21 w 29"/>
                <a:gd name="T5" fmla="*/ 46 h 48"/>
                <a:gd name="T6" fmla="*/ 25 w 29"/>
                <a:gd name="T7" fmla="*/ 21 h 48"/>
                <a:gd name="T8" fmla="*/ 8 w 29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8" y="2"/>
                  </a:moveTo>
                  <a:cubicBezTo>
                    <a:pt x="2" y="4"/>
                    <a:pt x="0" y="15"/>
                    <a:pt x="4" y="27"/>
                  </a:cubicBezTo>
                  <a:cubicBezTo>
                    <a:pt x="7" y="40"/>
                    <a:pt x="15" y="48"/>
                    <a:pt x="21" y="46"/>
                  </a:cubicBezTo>
                  <a:cubicBezTo>
                    <a:pt x="27" y="44"/>
                    <a:pt x="29" y="33"/>
                    <a:pt x="25" y="21"/>
                  </a:cubicBezTo>
                  <a:cubicBezTo>
                    <a:pt x="21" y="8"/>
                    <a:pt x="13" y="0"/>
                    <a:pt x="8" y="2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76"/>
            <p:cNvSpPr>
              <a:spLocks/>
            </p:cNvSpPr>
            <p:nvPr/>
          </p:nvSpPr>
          <p:spPr bwMode="auto">
            <a:xfrm>
              <a:off x="9662471" y="2673351"/>
              <a:ext cx="71438" cy="134938"/>
            </a:xfrm>
            <a:custGeom>
              <a:avLst/>
              <a:gdLst>
                <a:gd name="T0" fmla="*/ 24 w 25"/>
                <a:gd name="T1" fmla="*/ 38 h 47"/>
                <a:gd name="T2" fmla="*/ 23 w 25"/>
                <a:gd name="T3" fmla="*/ 40 h 47"/>
                <a:gd name="T4" fmla="*/ 19 w 25"/>
                <a:gd name="T5" fmla="*/ 46 h 47"/>
                <a:gd name="T6" fmla="*/ 19 w 25"/>
                <a:gd name="T7" fmla="*/ 46 h 47"/>
                <a:gd name="T8" fmla="*/ 18 w 25"/>
                <a:gd name="T9" fmla="*/ 46 h 47"/>
                <a:gd name="T10" fmla="*/ 17 w 25"/>
                <a:gd name="T11" fmla="*/ 46 h 47"/>
                <a:gd name="T12" fmla="*/ 12 w 25"/>
                <a:gd name="T13" fmla="*/ 45 h 47"/>
                <a:gd name="T14" fmla="*/ 1 w 25"/>
                <a:gd name="T15" fmla="*/ 27 h 47"/>
                <a:gd name="T16" fmla="*/ 0 w 25"/>
                <a:gd name="T17" fmla="*/ 21 h 47"/>
                <a:gd name="T18" fmla="*/ 0 w 25"/>
                <a:gd name="T19" fmla="*/ 20 h 47"/>
                <a:gd name="T20" fmla="*/ 0 w 25"/>
                <a:gd name="T21" fmla="*/ 20 h 47"/>
                <a:gd name="T22" fmla="*/ 1 w 25"/>
                <a:gd name="T23" fmla="*/ 8 h 47"/>
                <a:gd name="T24" fmla="*/ 6 w 25"/>
                <a:gd name="T25" fmla="*/ 1 h 47"/>
                <a:gd name="T26" fmla="*/ 23 w 25"/>
                <a:gd name="T27" fmla="*/ 21 h 47"/>
                <a:gd name="T28" fmla="*/ 24 w 25"/>
                <a:gd name="T2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47">
                  <a:moveTo>
                    <a:pt x="24" y="38"/>
                  </a:moveTo>
                  <a:cubicBezTo>
                    <a:pt x="24" y="39"/>
                    <a:pt x="24" y="39"/>
                    <a:pt x="23" y="40"/>
                  </a:cubicBezTo>
                  <a:cubicBezTo>
                    <a:pt x="23" y="43"/>
                    <a:pt x="21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4" y="46"/>
                    <a:pt x="12" y="45"/>
                  </a:cubicBezTo>
                  <a:cubicBezTo>
                    <a:pt x="8" y="42"/>
                    <a:pt x="3" y="35"/>
                    <a:pt x="1" y="27"/>
                  </a:cubicBezTo>
                  <a:cubicBezTo>
                    <a:pt x="1" y="24"/>
                    <a:pt x="0" y="22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2"/>
                    <a:pt x="1" y="8"/>
                  </a:cubicBezTo>
                  <a:cubicBezTo>
                    <a:pt x="2" y="5"/>
                    <a:pt x="4" y="2"/>
                    <a:pt x="6" y="1"/>
                  </a:cubicBezTo>
                  <a:cubicBezTo>
                    <a:pt x="13" y="0"/>
                    <a:pt x="20" y="8"/>
                    <a:pt x="23" y="21"/>
                  </a:cubicBezTo>
                  <a:cubicBezTo>
                    <a:pt x="25" y="27"/>
                    <a:pt x="25" y="34"/>
                    <a:pt x="24" y="38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77"/>
            <p:cNvSpPr>
              <a:spLocks/>
            </p:cNvSpPr>
            <p:nvPr/>
          </p:nvSpPr>
          <p:spPr bwMode="auto">
            <a:xfrm>
              <a:off x="9019533" y="3022601"/>
              <a:ext cx="85725" cy="138113"/>
            </a:xfrm>
            <a:custGeom>
              <a:avLst/>
              <a:gdLst>
                <a:gd name="T0" fmla="*/ 23 w 30"/>
                <a:gd name="T1" fmla="*/ 2 h 48"/>
                <a:gd name="T2" fmla="*/ 4 w 30"/>
                <a:gd name="T3" fmla="*/ 20 h 48"/>
                <a:gd name="T4" fmla="*/ 7 w 30"/>
                <a:gd name="T5" fmla="*/ 46 h 48"/>
                <a:gd name="T6" fmla="*/ 25 w 30"/>
                <a:gd name="T7" fmla="*/ 28 h 48"/>
                <a:gd name="T8" fmla="*/ 23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2"/>
                  </a:moveTo>
                  <a:cubicBezTo>
                    <a:pt x="17" y="0"/>
                    <a:pt x="9" y="8"/>
                    <a:pt x="4" y="20"/>
                  </a:cubicBezTo>
                  <a:cubicBezTo>
                    <a:pt x="0" y="32"/>
                    <a:pt x="1" y="44"/>
                    <a:pt x="7" y="46"/>
                  </a:cubicBezTo>
                  <a:cubicBezTo>
                    <a:pt x="13" y="48"/>
                    <a:pt x="21" y="40"/>
                    <a:pt x="25" y="28"/>
                  </a:cubicBezTo>
                  <a:cubicBezTo>
                    <a:pt x="30" y="16"/>
                    <a:pt x="29" y="4"/>
                    <a:pt x="23" y="2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78"/>
            <p:cNvSpPr>
              <a:spLocks noEditPoints="1"/>
            </p:cNvSpPr>
            <p:nvPr/>
          </p:nvSpPr>
          <p:spPr bwMode="auto">
            <a:xfrm>
              <a:off x="8908408" y="3128963"/>
              <a:ext cx="1179513" cy="692150"/>
            </a:xfrm>
            <a:custGeom>
              <a:avLst/>
              <a:gdLst>
                <a:gd name="T0" fmla="*/ 1 w 413"/>
                <a:gd name="T1" fmla="*/ 58 h 242"/>
                <a:gd name="T2" fmla="*/ 7 w 413"/>
                <a:gd name="T3" fmla="*/ 60 h 242"/>
                <a:gd name="T4" fmla="*/ 9 w 413"/>
                <a:gd name="T5" fmla="*/ 50 h 242"/>
                <a:gd name="T6" fmla="*/ 183 w 413"/>
                <a:gd name="T7" fmla="*/ 226 h 242"/>
                <a:gd name="T8" fmla="*/ 186 w 413"/>
                <a:gd name="T9" fmla="*/ 179 h 242"/>
                <a:gd name="T10" fmla="*/ 119 w 413"/>
                <a:gd name="T11" fmla="*/ 196 h 242"/>
                <a:gd name="T12" fmla="*/ 118 w 413"/>
                <a:gd name="T13" fmla="*/ 150 h 242"/>
                <a:gd name="T14" fmla="*/ 119 w 413"/>
                <a:gd name="T15" fmla="*/ 196 h 242"/>
                <a:gd name="T16" fmla="*/ 27 w 413"/>
                <a:gd name="T17" fmla="*/ 25 h 242"/>
                <a:gd name="T18" fmla="*/ 26 w 413"/>
                <a:gd name="T19" fmla="*/ 28 h 242"/>
                <a:gd name="T20" fmla="*/ 29 w 413"/>
                <a:gd name="T21" fmla="*/ 28 h 242"/>
                <a:gd name="T22" fmla="*/ 15 w 413"/>
                <a:gd name="T23" fmla="*/ 72 h 242"/>
                <a:gd name="T24" fmla="*/ 12 w 413"/>
                <a:gd name="T25" fmla="*/ 89 h 242"/>
                <a:gd name="T26" fmla="*/ 25 w 413"/>
                <a:gd name="T27" fmla="*/ 114 h 242"/>
                <a:gd name="T28" fmla="*/ 50 w 413"/>
                <a:gd name="T29" fmla="*/ 146 h 242"/>
                <a:gd name="T30" fmla="*/ 51 w 413"/>
                <a:gd name="T31" fmla="*/ 106 h 242"/>
                <a:gd name="T32" fmla="*/ 35 w 413"/>
                <a:gd name="T33" fmla="*/ 119 h 242"/>
                <a:gd name="T34" fmla="*/ 32 w 413"/>
                <a:gd name="T35" fmla="*/ 69 h 242"/>
                <a:gd name="T36" fmla="*/ 48 w 413"/>
                <a:gd name="T37" fmla="*/ 61 h 242"/>
                <a:gd name="T38" fmla="*/ 70 w 413"/>
                <a:gd name="T39" fmla="*/ 55 h 242"/>
                <a:gd name="T40" fmla="*/ 63 w 413"/>
                <a:gd name="T41" fmla="*/ 80 h 242"/>
                <a:gd name="T42" fmla="*/ 72 w 413"/>
                <a:gd name="T43" fmla="*/ 121 h 242"/>
                <a:gd name="T44" fmla="*/ 65 w 413"/>
                <a:gd name="T45" fmla="*/ 168 h 242"/>
                <a:gd name="T46" fmla="*/ 138 w 413"/>
                <a:gd name="T47" fmla="*/ 220 h 242"/>
                <a:gd name="T48" fmla="*/ 209 w 413"/>
                <a:gd name="T49" fmla="*/ 242 h 242"/>
                <a:gd name="T50" fmla="*/ 223 w 413"/>
                <a:gd name="T51" fmla="*/ 242 h 242"/>
                <a:gd name="T52" fmla="*/ 238 w 413"/>
                <a:gd name="T53" fmla="*/ 241 h 242"/>
                <a:gd name="T54" fmla="*/ 256 w 413"/>
                <a:gd name="T55" fmla="*/ 239 h 242"/>
                <a:gd name="T56" fmla="*/ 269 w 413"/>
                <a:gd name="T57" fmla="*/ 238 h 242"/>
                <a:gd name="T58" fmla="*/ 280 w 413"/>
                <a:gd name="T59" fmla="*/ 236 h 242"/>
                <a:gd name="T60" fmla="*/ 291 w 413"/>
                <a:gd name="T61" fmla="*/ 234 h 242"/>
                <a:gd name="T62" fmla="*/ 308 w 413"/>
                <a:gd name="T63" fmla="*/ 230 h 242"/>
                <a:gd name="T64" fmla="*/ 317 w 413"/>
                <a:gd name="T65" fmla="*/ 227 h 242"/>
                <a:gd name="T66" fmla="*/ 326 w 413"/>
                <a:gd name="T67" fmla="*/ 224 h 242"/>
                <a:gd name="T68" fmla="*/ 341 w 413"/>
                <a:gd name="T69" fmla="*/ 219 h 242"/>
                <a:gd name="T70" fmla="*/ 355 w 413"/>
                <a:gd name="T71" fmla="*/ 212 h 242"/>
                <a:gd name="T72" fmla="*/ 366 w 413"/>
                <a:gd name="T73" fmla="*/ 205 h 242"/>
                <a:gd name="T74" fmla="*/ 378 w 413"/>
                <a:gd name="T75" fmla="*/ 197 h 242"/>
                <a:gd name="T76" fmla="*/ 413 w 413"/>
                <a:gd name="T77" fmla="*/ 149 h 242"/>
                <a:gd name="T78" fmla="*/ 340 w 413"/>
                <a:gd name="T79" fmla="*/ 170 h 242"/>
                <a:gd name="T80" fmla="*/ 320 w 413"/>
                <a:gd name="T81" fmla="*/ 179 h 242"/>
                <a:gd name="T82" fmla="*/ 276 w 413"/>
                <a:gd name="T83" fmla="*/ 164 h 242"/>
                <a:gd name="T84" fmla="*/ 267 w 413"/>
                <a:gd name="T85" fmla="*/ 163 h 242"/>
                <a:gd name="T86" fmla="*/ 232 w 413"/>
                <a:gd name="T87" fmla="*/ 159 h 242"/>
                <a:gd name="T88" fmla="*/ 178 w 413"/>
                <a:gd name="T89" fmla="*/ 138 h 242"/>
                <a:gd name="T90" fmla="*/ 164 w 413"/>
                <a:gd name="T91" fmla="*/ 131 h 242"/>
                <a:gd name="T92" fmla="*/ 113 w 413"/>
                <a:gd name="T93" fmla="*/ 116 h 242"/>
                <a:gd name="T94" fmla="*/ 87 w 413"/>
                <a:gd name="T95" fmla="*/ 64 h 242"/>
                <a:gd name="T96" fmla="*/ 60 w 413"/>
                <a:gd name="T97" fmla="*/ 29 h 242"/>
                <a:gd name="T98" fmla="*/ 47 w 413"/>
                <a:gd name="T99" fmla="*/ 23 h 242"/>
                <a:gd name="T100" fmla="*/ 39 w 413"/>
                <a:gd name="T10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3" h="242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9"/>
                    <a:pt x="3" y="54"/>
                    <a:pt x="1" y="58"/>
                  </a:cubicBezTo>
                  <a:cubicBezTo>
                    <a:pt x="1" y="59"/>
                    <a:pt x="1" y="60"/>
                    <a:pt x="0" y="61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3" y="62"/>
                    <a:pt x="5" y="61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57"/>
                    <a:pt x="8" y="53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9"/>
                    <a:pt x="7" y="47"/>
                    <a:pt x="6" y="45"/>
                  </a:cubicBezTo>
                  <a:moveTo>
                    <a:pt x="183" y="226"/>
                  </a:moveTo>
                  <a:cubicBezTo>
                    <a:pt x="183" y="226"/>
                    <a:pt x="183" y="226"/>
                    <a:pt x="183" y="226"/>
                  </a:cubicBezTo>
                  <a:cubicBezTo>
                    <a:pt x="177" y="225"/>
                    <a:pt x="172" y="215"/>
                    <a:pt x="173" y="202"/>
                  </a:cubicBezTo>
                  <a:cubicBezTo>
                    <a:pt x="174" y="189"/>
                    <a:pt x="179" y="179"/>
                    <a:pt x="185" y="179"/>
                  </a:cubicBezTo>
                  <a:cubicBezTo>
                    <a:pt x="185" y="179"/>
                    <a:pt x="185" y="179"/>
                    <a:pt x="186" y="179"/>
                  </a:cubicBezTo>
                  <a:cubicBezTo>
                    <a:pt x="192" y="180"/>
                    <a:pt x="196" y="190"/>
                    <a:pt x="195" y="203"/>
                  </a:cubicBezTo>
                  <a:cubicBezTo>
                    <a:pt x="195" y="216"/>
                    <a:pt x="189" y="226"/>
                    <a:pt x="183" y="226"/>
                  </a:cubicBezTo>
                  <a:moveTo>
                    <a:pt x="119" y="196"/>
                  </a:moveTo>
                  <a:cubicBezTo>
                    <a:pt x="113" y="196"/>
                    <a:pt x="108" y="186"/>
                    <a:pt x="107" y="173"/>
                  </a:cubicBezTo>
                  <a:cubicBezTo>
                    <a:pt x="107" y="160"/>
                    <a:pt x="112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24" y="150"/>
                    <a:pt x="130" y="160"/>
                    <a:pt x="130" y="173"/>
                  </a:cubicBezTo>
                  <a:cubicBezTo>
                    <a:pt x="130" y="186"/>
                    <a:pt x="125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moveTo>
                    <a:pt x="39" y="0"/>
                  </a:moveTo>
                  <a:cubicBezTo>
                    <a:pt x="39" y="3"/>
                    <a:pt x="38" y="7"/>
                    <a:pt x="37" y="10"/>
                  </a:cubicBezTo>
                  <a:cubicBezTo>
                    <a:pt x="34" y="16"/>
                    <a:pt x="31" y="22"/>
                    <a:pt x="27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7" y="28"/>
                  </a:cubicBezTo>
                  <a:cubicBezTo>
                    <a:pt x="27" y="28"/>
                    <a:pt x="28" y="28"/>
                    <a:pt x="29" y="28"/>
                  </a:cubicBezTo>
                  <a:cubicBezTo>
                    <a:pt x="34" y="31"/>
                    <a:pt x="36" y="42"/>
                    <a:pt x="31" y="54"/>
                  </a:cubicBezTo>
                  <a:cubicBezTo>
                    <a:pt x="27" y="64"/>
                    <a:pt x="21" y="71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6"/>
                    <a:pt x="14" y="81"/>
                    <a:pt x="12" y="8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8"/>
                    <a:pt x="12" y="88"/>
                    <a:pt x="12" y="89"/>
                  </a:cubicBezTo>
                  <a:cubicBezTo>
                    <a:pt x="14" y="93"/>
                    <a:pt x="16" y="97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20" y="106"/>
                    <a:pt x="23" y="110"/>
                    <a:pt x="25" y="114"/>
                  </a:cubicBezTo>
                  <a:cubicBezTo>
                    <a:pt x="31" y="125"/>
                    <a:pt x="38" y="135"/>
                    <a:pt x="47" y="146"/>
                  </a:cubicBezTo>
                  <a:cubicBezTo>
                    <a:pt x="48" y="147"/>
                    <a:pt x="49" y="149"/>
                    <a:pt x="50" y="150"/>
                  </a:cubicBezTo>
                  <a:cubicBezTo>
                    <a:pt x="50" y="149"/>
                    <a:pt x="50" y="147"/>
                    <a:pt x="50" y="146"/>
                  </a:cubicBezTo>
                  <a:cubicBezTo>
                    <a:pt x="50" y="142"/>
                    <a:pt x="51" y="138"/>
                    <a:pt x="52" y="134"/>
                  </a:cubicBezTo>
                  <a:cubicBezTo>
                    <a:pt x="51" y="131"/>
                    <a:pt x="50" y="127"/>
                    <a:pt x="49" y="123"/>
                  </a:cubicBezTo>
                  <a:cubicBezTo>
                    <a:pt x="49" y="117"/>
                    <a:pt x="49" y="111"/>
                    <a:pt x="51" y="106"/>
                  </a:cubicBezTo>
                  <a:cubicBezTo>
                    <a:pt x="49" y="105"/>
                    <a:pt x="47" y="103"/>
                    <a:pt x="45" y="100"/>
                  </a:cubicBezTo>
                  <a:cubicBezTo>
                    <a:pt x="45" y="110"/>
                    <a:pt x="41" y="119"/>
                    <a:pt x="36" y="119"/>
                  </a:cubicBezTo>
                  <a:cubicBezTo>
                    <a:pt x="36" y="119"/>
                    <a:pt x="36" y="119"/>
                    <a:pt x="35" y="119"/>
                  </a:cubicBezTo>
                  <a:cubicBezTo>
                    <a:pt x="32" y="119"/>
                    <a:pt x="29" y="117"/>
                    <a:pt x="27" y="113"/>
                  </a:cubicBezTo>
                  <a:cubicBezTo>
                    <a:pt x="23" y="109"/>
                    <a:pt x="21" y="102"/>
                    <a:pt x="21" y="93"/>
                  </a:cubicBezTo>
                  <a:cubicBezTo>
                    <a:pt x="21" y="80"/>
                    <a:pt x="26" y="70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5" y="69"/>
                    <a:pt x="38" y="73"/>
                    <a:pt x="41" y="77"/>
                  </a:cubicBezTo>
                  <a:cubicBezTo>
                    <a:pt x="41" y="69"/>
                    <a:pt x="44" y="63"/>
                    <a:pt x="48" y="61"/>
                  </a:cubicBezTo>
                  <a:cubicBezTo>
                    <a:pt x="44" y="50"/>
                    <a:pt x="45" y="40"/>
                    <a:pt x="50" y="38"/>
                  </a:cubicBezTo>
                  <a:cubicBezTo>
                    <a:pt x="51" y="38"/>
                    <a:pt x="52" y="38"/>
                    <a:pt x="53" y="38"/>
                  </a:cubicBezTo>
                  <a:cubicBezTo>
                    <a:pt x="58" y="38"/>
                    <a:pt x="65" y="45"/>
                    <a:pt x="70" y="55"/>
                  </a:cubicBezTo>
                  <a:cubicBezTo>
                    <a:pt x="75" y="67"/>
                    <a:pt x="74" y="78"/>
                    <a:pt x="69" y="81"/>
                  </a:cubicBezTo>
                  <a:cubicBezTo>
                    <a:pt x="68" y="81"/>
                    <a:pt x="67" y="81"/>
                    <a:pt x="66" y="81"/>
                  </a:cubicBezTo>
                  <a:cubicBezTo>
                    <a:pt x="65" y="81"/>
                    <a:pt x="64" y="81"/>
                    <a:pt x="63" y="80"/>
                  </a:cubicBezTo>
                  <a:cubicBezTo>
                    <a:pt x="63" y="81"/>
                    <a:pt x="63" y="82"/>
                    <a:pt x="63" y="83"/>
                  </a:cubicBezTo>
                  <a:cubicBezTo>
                    <a:pt x="64" y="89"/>
                    <a:pt x="63" y="95"/>
                    <a:pt x="62" y="100"/>
                  </a:cubicBezTo>
                  <a:cubicBezTo>
                    <a:pt x="67" y="102"/>
                    <a:pt x="71" y="111"/>
                    <a:pt x="72" y="121"/>
                  </a:cubicBezTo>
                  <a:cubicBezTo>
                    <a:pt x="72" y="126"/>
                    <a:pt x="72" y="131"/>
                    <a:pt x="71" y="134"/>
                  </a:cubicBezTo>
                  <a:cubicBezTo>
                    <a:pt x="72" y="138"/>
                    <a:pt x="73" y="142"/>
                    <a:pt x="73" y="147"/>
                  </a:cubicBezTo>
                  <a:cubicBezTo>
                    <a:pt x="72" y="156"/>
                    <a:pt x="69" y="164"/>
                    <a:pt x="65" y="168"/>
                  </a:cubicBezTo>
                  <a:cubicBezTo>
                    <a:pt x="70" y="172"/>
                    <a:pt x="74" y="177"/>
                    <a:pt x="79" y="181"/>
                  </a:cubicBezTo>
                  <a:cubicBezTo>
                    <a:pt x="92" y="192"/>
                    <a:pt x="106" y="203"/>
                    <a:pt x="123" y="212"/>
                  </a:cubicBezTo>
                  <a:cubicBezTo>
                    <a:pt x="128" y="215"/>
                    <a:pt x="132" y="218"/>
                    <a:pt x="138" y="220"/>
                  </a:cubicBezTo>
                  <a:cubicBezTo>
                    <a:pt x="153" y="227"/>
                    <a:pt x="169" y="233"/>
                    <a:pt x="187" y="238"/>
                  </a:cubicBezTo>
                  <a:cubicBezTo>
                    <a:pt x="190" y="238"/>
                    <a:pt x="194" y="239"/>
                    <a:pt x="197" y="240"/>
                  </a:cubicBezTo>
                  <a:cubicBezTo>
                    <a:pt x="201" y="241"/>
                    <a:pt x="205" y="241"/>
                    <a:pt x="209" y="242"/>
                  </a:cubicBezTo>
                  <a:cubicBezTo>
                    <a:pt x="209" y="242"/>
                    <a:pt x="209" y="242"/>
                    <a:pt x="209" y="242"/>
                  </a:cubicBezTo>
                  <a:cubicBezTo>
                    <a:pt x="211" y="242"/>
                    <a:pt x="214" y="242"/>
                    <a:pt x="216" y="242"/>
                  </a:cubicBezTo>
                  <a:cubicBezTo>
                    <a:pt x="218" y="242"/>
                    <a:pt x="221" y="242"/>
                    <a:pt x="223" y="242"/>
                  </a:cubicBezTo>
                  <a:cubicBezTo>
                    <a:pt x="225" y="242"/>
                    <a:pt x="227" y="241"/>
                    <a:pt x="230" y="241"/>
                  </a:cubicBezTo>
                  <a:cubicBezTo>
                    <a:pt x="231" y="241"/>
                    <a:pt x="233" y="241"/>
                    <a:pt x="235" y="241"/>
                  </a:cubicBezTo>
                  <a:cubicBezTo>
                    <a:pt x="236" y="241"/>
                    <a:pt x="237" y="241"/>
                    <a:pt x="238" y="241"/>
                  </a:cubicBezTo>
                  <a:cubicBezTo>
                    <a:pt x="239" y="241"/>
                    <a:pt x="241" y="241"/>
                    <a:pt x="243" y="240"/>
                  </a:cubicBezTo>
                  <a:cubicBezTo>
                    <a:pt x="245" y="240"/>
                    <a:pt x="247" y="240"/>
                    <a:pt x="249" y="240"/>
                  </a:cubicBezTo>
                  <a:cubicBezTo>
                    <a:pt x="252" y="240"/>
                    <a:pt x="254" y="239"/>
                    <a:pt x="256" y="239"/>
                  </a:cubicBezTo>
                  <a:cubicBezTo>
                    <a:pt x="258" y="239"/>
                    <a:pt x="260" y="239"/>
                    <a:pt x="262" y="238"/>
                  </a:cubicBezTo>
                  <a:cubicBezTo>
                    <a:pt x="264" y="238"/>
                    <a:pt x="266" y="238"/>
                    <a:pt x="268" y="238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70" y="237"/>
                    <a:pt x="272" y="237"/>
                    <a:pt x="274" y="237"/>
                  </a:cubicBezTo>
                  <a:cubicBezTo>
                    <a:pt x="275" y="237"/>
                    <a:pt x="275" y="237"/>
                    <a:pt x="276" y="236"/>
                  </a:cubicBezTo>
                  <a:cubicBezTo>
                    <a:pt x="278" y="236"/>
                    <a:pt x="279" y="236"/>
                    <a:pt x="280" y="236"/>
                  </a:cubicBezTo>
                  <a:cubicBezTo>
                    <a:pt x="281" y="236"/>
                    <a:pt x="281" y="236"/>
                    <a:pt x="282" y="235"/>
                  </a:cubicBezTo>
                  <a:cubicBezTo>
                    <a:pt x="283" y="235"/>
                    <a:pt x="285" y="235"/>
                    <a:pt x="287" y="234"/>
                  </a:cubicBezTo>
                  <a:cubicBezTo>
                    <a:pt x="288" y="234"/>
                    <a:pt x="289" y="234"/>
                    <a:pt x="291" y="234"/>
                  </a:cubicBezTo>
                  <a:cubicBezTo>
                    <a:pt x="293" y="233"/>
                    <a:pt x="294" y="233"/>
                    <a:pt x="296" y="232"/>
                  </a:cubicBezTo>
                  <a:cubicBezTo>
                    <a:pt x="299" y="232"/>
                    <a:pt x="301" y="231"/>
                    <a:pt x="303" y="231"/>
                  </a:cubicBezTo>
                  <a:cubicBezTo>
                    <a:pt x="305" y="230"/>
                    <a:pt x="306" y="230"/>
                    <a:pt x="308" y="230"/>
                  </a:cubicBezTo>
                  <a:cubicBezTo>
                    <a:pt x="309" y="229"/>
                    <a:pt x="309" y="229"/>
                    <a:pt x="309" y="229"/>
                  </a:cubicBezTo>
                  <a:cubicBezTo>
                    <a:pt x="310" y="229"/>
                    <a:pt x="311" y="229"/>
                    <a:pt x="312" y="228"/>
                  </a:cubicBezTo>
                  <a:cubicBezTo>
                    <a:pt x="314" y="228"/>
                    <a:pt x="316" y="227"/>
                    <a:pt x="317" y="227"/>
                  </a:cubicBezTo>
                  <a:cubicBezTo>
                    <a:pt x="318" y="227"/>
                    <a:pt x="319" y="226"/>
                    <a:pt x="320" y="226"/>
                  </a:cubicBezTo>
                  <a:cubicBezTo>
                    <a:pt x="321" y="226"/>
                    <a:pt x="321" y="226"/>
                    <a:pt x="322" y="225"/>
                  </a:cubicBezTo>
                  <a:cubicBezTo>
                    <a:pt x="323" y="225"/>
                    <a:pt x="325" y="225"/>
                    <a:pt x="326" y="224"/>
                  </a:cubicBezTo>
                  <a:cubicBezTo>
                    <a:pt x="328" y="223"/>
                    <a:pt x="330" y="223"/>
                    <a:pt x="332" y="222"/>
                  </a:cubicBezTo>
                  <a:cubicBezTo>
                    <a:pt x="334" y="221"/>
                    <a:pt x="335" y="221"/>
                    <a:pt x="336" y="220"/>
                  </a:cubicBezTo>
                  <a:cubicBezTo>
                    <a:pt x="338" y="220"/>
                    <a:pt x="339" y="219"/>
                    <a:pt x="341" y="219"/>
                  </a:cubicBezTo>
                  <a:cubicBezTo>
                    <a:pt x="342" y="218"/>
                    <a:pt x="344" y="217"/>
                    <a:pt x="345" y="216"/>
                  </a:cubicBezTo>
                  <a:cubicBezTo>
                    <a:pt x="346" y="216"/>
                    <a:pt x="347" y="215"/>
                    <a:pt x="348" y="215"/>
                  </a:cubicBezTo>
                  <a:cubicBezTo>
                    <a:pt x="350" y="214"/>
                    <a:pt x="353" y="213"/>
                    <a:pt x="355" y="212"/>
                  </a:cubicBezTo>
                  <a:cubicBezTo>
                    <a:pt x="356" y="211"/>
                    <a:pt x="357" y="211"/>
                    <a:pt x="358" y="210"/>
                  </a:cubicBezTo>
                  <a:cubicBezTo>
                    <a:pt x="360" y="209"/>
                    <a:pt x="361" y="208"/>
                    <a:pt x="363" y="207"/>
                  </a:cubicBezTo>
                  <a:cubicBezTo>
                    <a:pt x="364" y="206"/>
                    <a:pt x="365" y="206"/>
                    <a:pt x="366" y="205"/>
                  </a:cubicBezTo>
                  <a:cubicBezTo>
                    <a:pt x="367" y="205"/>
                    <a:pt x="367" y="205"/>
                    <a:pt x="368" y="204"/>
                  </a:cubicBezTo>
                  <a:cubicBezTo>
                    <a:pt x="369" y="203"/>
                    <a:pt x="370" y="202"/>
                    <a:pt x="372" y="202"/>
                  </a:cubicBezTo>
                  <a:cubicBezTo>
                    <a:pt x="374" y="200"/>
                    <a:pt x="376" y="198"/>
                    <a:pt x="378" y="197"/>
                  </a:cubicBezTo>
                  <a:cubicBezTo>
                    <a:pt x="380" y="196"/>
                    <a:pt x="381" y="194"/>
                    <a:pt x="382" y="193"/>
                  </a:cubicBezTo>
                  <a:cubicBezTo>
                    <a:pt x="397" y="181"/>
                    <a:pt x="407" y="167"/>
                    <a:pt x="412" y="151"/>
                  </a:cubicBezTo>
                  <a:cubicBezTo>
                    <a:pt x="413" y="150"/>
                    <a:pt x="413" y="150"/>
                    <a:pt x="413" y="149"/>
                  </a:cubicBezTo>
                  <a:cubicBezTo>
                    <a:pt x="413" y="150"/>
                    <a:pt x="413" y="150"/>
                    <a:pt x="413" y="150"/>
                  </a:cubicBezTo>
                  <a:cubicBezTo>
                    <a:pt x="385" y="156"/>
                    <a:pt x="360" y="161"/>
                    <a:pt x="337" y="163"/>
                  </a:cubicBezTo>
                  <a:cubicBezTo>
                    <a:pt x="338" y="165"/>
                    <a:pt x="339" y="167"/>
                    <a:pt x="340" y="170"/>
                  </a:cubicBezTo>
                  <a:cubicBezTo>
                    <a:pt x="346" y="181"/>
                    <a:pt x="345" y="193"/>
                    <a:pt x="339" y="195"/>
                  </a:cubicBezTo>
                  <a:cubicBezTo>
                    <a:pt x="339" y="196"/>
                    <a:pt x="338" y="196"/>
                    <a:pt x="337" y="196"/>
                  </a:cubicBezTo>
                  <a:cubicBezTo>
                    <a:pt x="331" y="196"/>
                    <a:pt x="324" y="189"/>
                    <a:pt x="320" y="179"/>
                  </a:cubicBezTo>
                  <a:cubicBezTo>
                    <a:pt x="317" y="174"/>
                    <a:pt x="316" y="169"/>
                    <a:pt x="316" y="164"/>
                  </a:cubicBezTo>
                  <a:cubicBezTo>
                    <a:pt x="311" y="164"/>
                    <a:pt x="306" y="164"/>
                    <a:pt x="301" y="164"/>
                  </a:cubicBezTo>
                  <a:cubicBezTo>
                    <a:pt x="293" y="164"/>
                    <a:pt x="284" y="164"/>
                    <a:pt x="276" y="164"/>
                  </a:cubicBezTo>
                  <a:cubicBezTo>
                    <a:pt x="275" y="165"/>
                    <a:pt x="273" y="165"/>
                    <a:pt x="272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0" y="165"/>
                    <a:pt x="268" y="164"/>
                    <a:pt x="267" y="163"/>
                  </a:cubicBezTo>
                  <a:cubicBezTo>
                    <a:pt x="256" y="162"/>
                    <a:pt x="247" y="160"/>
                    <a:pt x="238" y="158"/>
                  </a:cubicBezTo>
                  <a:cubicBezTo>
                    <a:pt x="236" y="159"/>
                    <a:pt x="235" y="159"/>
                    <a:pt x="233" y="159"/>
                  </a:cubicBezTo>
                  <a:cubicBezTo>
                    <a:pt x="233" y="159"/>
                    <a:pt x="232" y="159"/>
                    <a:pt x="232" y="159"/>
                  </a:cubicBezTo>
                  <a:cubicBezTo>
                    <a:pt x="230" y="159"/>
                    <a:pt x="229" y="158"/>
                    <a:pt x="228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10" y="152"/>
                    <a:pt x="193" y="146"/>
                    <a:pt x="178" y="138"/>
                  </a:cubicBezTo>
                  <a:cubicBezTo>
                    <a:pt x="176" y="141"/>
                    <a:pt x="173" y="142"/>
                    <a:pt x="170" y="142"/>
                  </a:cubicBezTo>
                  <a:cubicBezTo>
                    <a:pt x="170" y="142"/>
                    <a:pt x="169" y="142"/>
                    <a:pt x="168" y="141"/>
                  </a:cubicBezTo>
                  <a:cubicBezTo>
                    <a:pt x="165" y="140"/>
                    <a:pt x="163" y="136"/>
                    <a:pt x="164" y="131"/>
                  </a:cubicBezTo>
                  <a:cubicBezTo>
                    <a:pt x="147" y="122"/>
                    <a:pt x="133" y="111"/>
                    <a:pt x="120" y="99"/>
                  </a:cubicBezTo>
                  <a:cubicBezTo>
                    <a:pt x="121" y="107"/>
                    <a:pt x="120" y="113"/>
                    <a:pt x="116" y="115"/>
                  </a:cubicBezTo>
                  <a:cubicBezTo>
                    <a:pt x="115" y="115"/>
                    <a:pt x="114" y="116"/>
                    <a:pt x="113" y="116"/>
                  </a:cubicBezTo>
                  <a:cubicBezTo>
                    <a:pt x="109" y="116"/>
                    <a:pt x="104" y="111"/>
                    <a:pt x="99" y="105"/>
                  </a:cubicBezTo>
                  <a:cubicBezTo>
                    <a:pt x="95" y="102"/>
                    <a:pt x="91" y="97"/>
                    <a:pt x="87" y="90"/>
                  </a:cubicBezTo>
                  <a:cubicBezTo>
                    <a:pt x="82" y="79"/>
                    <a:pt x="82" y="67"/>
                    <a:pt x="87" y="64"/>
                  </a:cubicBezTo>
                  <a:cubicBezTo>
                    <a:pt x="79" y="54"/>
                    <a:pt x="72" y="4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4" y="33"/>
                    <a:pt x="62" y="31"/>
                    <a:pt x="60" y="29"/>
                  </a:cubicBezTo>
                  <a:cubicBezTo>
                    <a:pt x="58" y="31"/>
                    <a:pt x="56" y="31"/>
                    <a:pt x="54" y="31"/>
                  </a:cubicBezTo>
                  <a:cubicBezTo>
                    <a:pt x="53" y="31"/>
                    <a:pt x="52" y="31"/>
                    <a:pt x="51" y="31"/>
                  </a:cubicBezTo>
                  <a:cubicBezTo>
                    <a:pt x="49" y="29"/>
                    <a:pt x="48" y="26"/>
                    <a:pt x="47" y="23"/>
                  </a:cubicBezTo>
                  <a:cubicBezTo>
                    <a:pt x="44" y="20"/>
                    <a:pt x="43" y="14"/>
                    <a:pt x="43" y="7"/>
                  </a:cubicBezTo>
                  <a:cubicBezTo>
                    <a:pt x="42" y="6"/>
                    <a:pt x="41" y="3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C1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79"/>
            <p:cNvSpPr>
              <a:spLocks/>
            </p:cNvSpPr>
            <p:nvPr/>
          </p:nvSpPr>
          <p:spPr bwMode="auto">
            <a:xfrm>
              <a:off x="8911583" y="3300413"/>
              <a:ext cx="39688" cy="77788"/>
            </a:xfrm>
            <a:custGeom>
              <a:avLst/>
              <a:gdLst>
                <a:gd name="T0" fmla="*/ 6 w 14"/>
                <a:gd name="T1" fmla="*/ 0 h 27"/>
                <a:gd name="T2" fmla="*/ 6 w 14"/>
                <a:gd name="T3" fmla="*/ 0 h 27"/>
                <a:gd name="T4" fmla="*/ 0 w 14"/>
                <a:gd name="T5" fmla="*/ 3 h 27"/>
                <a:gd name="T6" fmla="*/ 1 w 14"/>
                <a:gd name="T7" fmla="*/ 6 h 27"/>
                <a:gd name="T8" fmla="*/ 5 w 14"/>
                <a:gd name="T9" fmla="*/ 15 h 27"/>
                <a:gd name="T10" fmla="*/ 6 w 14"/>
                <a:gd name="T11" fmla="*/ 19 h 27"/>
                <a:gd name="T12" fmla="*/ 8 w 14"/>
                <a:gd name="T13" fmla="*/ 22 h 27"/>
                <a:gd name="T14" fmla="*/ 10 w 14"/>
                <a:gd name="T15" fmla="*/ 27 h 27"/>
                <a:gd name="T16" fmla="*/ 11 w 14"/>
                <a:gd name="T17" fmla="*/ 26 h 27"/>
                <a:gd name="T18" fmla="*/ 14 w 14"/>
                <a:gd name="T19" fmla="*/ 12 h 27"/>
                <a:gd name="T20" fmla="*/ 14 w 14"/>
                <a:gd name="T21" fmla="*/ 12 h 27"/>
                <a:gd name="T22" fmla="*/ 13 w 14"/>
                <a:gd name="T23" fmla="*/ 12 h 27"/>
                <a:gd name="T24" fmla="*/ 11 w 14"/>
                <a:gd name="T25" fmla="*/ 12 h 27"/>
                <a:gd name="T26" fmla="*/ 6 w 14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9"/>
                    <a:pt x="3" y="12"/>
                    <a:pt x="5" y="15"/>
                  </a:cubicBezTo>
                  <a:cubicBezTo>
                    <a:pt x="5" y="16"/>
                    <a:pt x="6" y="18"/>
                    <a:pt x="6" y="19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3" y="21"/>
                    <a:pt x="14" y="16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8" y="10"/>
                    <a:pt x="6" y="6"/>
                    <a:pt x="6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80"/>
            <p:cNvSpPr>
              <a:spLocks/>
            </p:cNvSpPr>
            <p:nvPr/>
          </p:nvSpPr>
          <p:spPr bwMode="auto">
            <a:xfrm>
              <a:off x="9214796" y="3557588"/>
              <a:ext cx="65088" cy="131763"/>
            </a:xfrm>
            <a:custGeom>
              <a:avLst/>
              <a:gdLst>
                <a:gd name="T0" fmla="*/ 11 w 23"/>
                <a:gd name="T1" fmla="*/ 0 h 46"/>
                <a:gd name="T2" fmla="*/ 11 w 23"/>
                <a:gd name="T3" fmla="*/ 0 h 46"/>
                <a:gd name="T4" fmla="*/ 0 w 23"/>
                <a:gd name="T5" fmla="*/ 23 h 46"/>
                <a:gd name="T6" fmla="*/ 12 w 23"/>
                <a:gd name="T7" fmla="*/ 46 h 46"/>
                <a:gd name="T8" fmla="*/ 12 w 23"/>
                <a:gd name="T9" fmla="*/ 46 h 46"/>
                <a:gd name="T10" fmla="*/ 23 w 23"/>
                <a:gd name="T11" fmla="*/ 23 h 46"/>
                <a:gd name="T12" fmla="*/ 11 w 2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10"/>
                    <a:pt x="0" y="23"/>
                  </a:cubicBezTo>
                  <a:cubicBezTo>
                    <a:pt x="1" y="36"/>
                    <a:pt x="6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7" y="0"/>
                    <a:pt x="11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81"/>
            <p:cNvSpPr>
              <a:spLocks/>
            </p:cNvSpPr>
            <p:nvPr/>
          </p:nvSpPr>
          <p:spPr bwMode="auto">
            <a:xfrm>
              <a:off x="9670408" y="3595688"/>
              <a:ext cx="25400" cy="4763"/>
            </a:xfrm>
            <a:custGeom>
              <a:avLst/>
              <a:gdLst>
                <a:gd name="T0" fmla="*/ 0 w 9"/>
                <a:gd name="T1" fmla="*/ 0 h 2"/>
                <a:gd name="T2" fmla="*/ 5 w 9"/>
                <a:gd name="T3" fmla="*/ 2 h 2"/>
                <a:gd name="T4" fmla="*/ 5 w 9"/>
                <a:gd name="T5" fmla="*/ 2 h 2"/>
                <a:gd name="T6" fmla="*/ 9 w 9"/>
                <a:gd name="T7" fmla="*/ 1 h 2"/>
                <a:gd name="T8" fmla="*/ 9 w 9"/>
                <a:gd name="T9" fmla="*/ 1 h 2"/>
                <a:gd name="T10" fmla="*/ 0 w 9"/>
                <a:gd name="T11" fmla="*/ 0 h 2"/>
                <a:gd name="T12" fmla="*/ 0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1" y="1"/>
                    <a:pt x="3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82"/>
            <p:cNvSpPr>
              <a:spLocks noEditPoints="1"/>
            </p:cNvSpPr>
            <p:nvPr/>
          </p:nvSpPr>
          <p:spPr bwMode="auto">
            <a:xfrm>
              <a:off x="8919521" y="3005138"/>
              <a:ext cx="177800" cy="266700"/>
            </a:xfrm>
            <a:custGeom>
              <a:avLst/>
              <a:gdLst>
                <a:gd name="T0" fmla="*/ 55 w 62"/>
                <a:gd name="T1" fmla="*/ 63 h 93"/>
                <a:gd name="T2" fmla="*/ 47 w 62"/>
                <a:gd name="T3" fmla="*/ 68 h 93"/>
                <a:gd name="T4" fmla="*/ 46 w 62"/>
                <a:gd name="T5" fmla="*/ 67 h 93"/>
                <a:gd name="T6" fmla="*/ 43 w 62"/>
                <a:gd name="T7" fmla="*/ 66 h 93"/>
                <a:gd name="T8" fmla="*/ 47 w 62"/>
                <a:gd name="T9" fmla="*/ 74 h 93"/>
                <a:gd name="T10" fmla="*/ 50 w 62"/>
                <a:gd name="T11" fmla="*/ 74 h 93"/>
                <a:gd name="T12" fmla="*/ 56 w 62"/>
                <a:gd name="T13" fmla="*/ 72 h 93"/>
                <a:gd name="T14" fmla="*/ 62 w 62"/>
                <a:gd name="T15" fmla="*/ 76 h 93"/>
                <a:gd name="T16" fmla="*/ 62 w 62"/>
                <a:gd name="T17" fmla="*/ 76 h 93"/>
                <a:gd name="T18" fmla="*/ 62 w 62"/>
                <a:gd name="T19" fmla="*/ 76 h 93"/>
                <a:gd name="T20" fmla="*/ 55 w 62"/>
                <a:gd name="T21" fmla="*/ 63 h 93"/>
                <a:gd name="T22" fmla="*/ 55 w 62"/>
                <a:gd name="T23" fmla="*/ 63 h 93"/>
                <a:gd name="T24" fmla="*/ 30 w 62"/>
                <a:gd name="T25" fmla="*/ 0 h 93"/>
                <a:gd name="T26" fmla="*/ 30 w 62"/>
                <a:gd name="T27" fmla="*/ 0 h 93"/>
                <a:gd name="T28" fmla="*/ 25 w 62"/>
                <a:gd name="T29" fmla="*/ 17 h 93"/>
                <a:gd name="T30" fmla="*/ 26 w 62"/>
                <a:gd name="T31" fmla="*/ 22 h 93"/>
                <a:gd name="T32" fmla="*/ 26 w 62"/>
                <a:gd name="T33" fmla="*/ 23 h 93"/>
                <a:gd name="T34" fmla="*/ 30 w 62"/>
                <a:gd name="T35" fmla="*/ 31 h 93"/>
                <a:gd name="T36" fmla="*/ 31 w 62"/>
                <a:gd name="T37" fmla="*/ 43 h 93"/>
                <a:gd name="T38" fmla="*/ 20 w 62"/>
                <a:gd name="T39" fmla="*/ 66 h 93"/>
                <a:gd name="T40" fmla="*/ 20 w 62"/>
                <a:gd name="T41" fmla="*/ 66 h 93"/>
                <a:gd name="T42" fmla="*/ 13 w 62"/>
                <a:gd name="T43" fmla="*/ 62 h 93"/>
                <a:gd name="T44" fmla="*/ 9 w 62"/>
                <a:gd name="T45" fmla="*/ 50 h 93"/>
                <a:gd name="T46" fmla="*/ 9 w 62"/>
                <a:gd name="T47" fmla="*/ 50 h 93"/>
                <a:gd name="T48" fmla="*/ 0 w 62"/>
                <a:gd name="T49" fmla="*/ 72 h 93"/>
                <a:gd name="T50" fmla="*/ 0 w 62"/>
                <a:gd name="T51" fmla="*/ 74 h 93"/>
                <a:gd name="T52" fmla="*/ 2 w 62"/>
                <a:gd name="T53" fmla="*/ 88 h 93"/>
                <a:gd name="T54" fmla="*/ 2 w 62"/>
                <a:gd name="T55" fmla="*/ 88 h 93"/>
                <a:gd name="T56" fmla="*/ 2 w 62"/>
                <a:gd name="T57" fmla="*/ 88 h 93"/>
                <a:gd name="T58" fmla="*/ 2 w 62"/>
                <a:gd name="T59" fmla="*/ 88 h 93"/>
                <a:gd name="T60" fmla="*/ 5 w 62"/>
                <a:gd name="T61" fmla="*/ 93 h 93"/>
                <a:gd name="T62" fmla="*/ 5 w 62"/>
                <a:gd name="T63" fmla="*/ 93 h 93"/>
                <a:gd name="T64" fmla="*/ 6 w 62"/>
                <a:gd name="T65" fmla="*/ 89 h 93"/>
                <a:gd name="T66" fmla="*/ 22 w 62"/>
                <a:gd name="T67" fmla="*/ 71 h 93"/>
                <a:gd name="T68" fmla="*/ 22 w 62"/>
                <a:gd name="T69" fmla="*/ 71 h 93"/>
                <a:gd name="T70" fmla="*/ 22 w 62"/>
                <a:gd name="T71" fmla="*/ 69 h 93"/>
                <a:gd name="T72" fmla="*/ 22 w 62"/>
                <a:gd name="T73" fmla="*/ 69 h 93"/>
                <a:gd name="T74" fmla="*/ 23 w 62"/>
                <a:gd name="T75" fmla="*/ 68 h 93"/>
                <a:gd name="T76" fmla="*/ 33 w 62"/>
                <a:gd name="T77" fmla="*/ 53 h 93"/>
                <a:gd name="T78" fmla="*/ 35 w 62"/>
                <a:gd name="T79" fmla="*/ 43 h 93"/>
                <a:gd name="T80" fmla="*/ 37 w 62"/>
                <a:gd name="T81" fmla="*/ 44 h 93"/>
                <a:gd name="T82" fmla="*/ 39 w 62"/>
                <a:gd name="T83" fmla="*/ 27 h 93"/>
                <a:gd name="T84" fmla="*/ 36 w 62"/>
                <a:gd name="T85" fmla="*/ 20 h 93"/>
                <a:gd name="T86" fmla="*/ 34 w 62"/>
                <a:gd name="T87" fmla="*/ 13 h 93"/>
                <a:gd name="T88" fmla="*/ 30 w 62"/>
                <a:gd name="T8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93">
                  <a:moveTo>
                    <a:pt x="55" y="63"/>
                  </a:moveTo>
                  <a:cubicBezTo>
                    <a:pt x="53" y="66"/>
                    <a:pt x="50" y="68"/>
                    <a:pt x="47" y="68"/>
                  </a:cubicBezTo>
                  <a:cubicBezTo>
                    <a:pt x="47" y="68"/>
                    <a:pt x="47" y="67"/>
                    <a:pt x="46" y="67"/>
                  </a:cubicBezTo>
                  <a:cubicBezTo>
                    <a:pt x="45" y="67"/>
                    <a:pt x="44" y="67"/>
                    <a:pt x="43" y="66"/>
                  </a:cubicBezTo>
                  <a:cubicBezTo>
                    <a:pt x="44" y="69"/>
                    <a:pt x="45" y="72"/>
                    <a:pt x="47" y="74"/>
                  </a:cubicBezTo>
                  <a:cubicBezTo>
                    <a:pt x="48" y="74"/>
                    <a:pt x="49" y="74"/>
                    <a:pt x="50" y="74"/>
                  </a:cubicBezTo>
                  <a:cubicBezTo>
                    <a:pt x="52" y="74"/>
                    <a:pt x="54" y="74"/>
                    <a:pt x="56" y="72"/>
                  </a:cubicBezTo>
                  <a:cubicBezTo>
                    <a:pt x="58" y="74"/>
                    <a:pt x="60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59" y="71"/>
                    <a:pt x="57" y="67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7" y="4"/>
                    <a:pt x="25" y="10"/>
                    <a:pt x="25" y="17"/>
                  </a:cubicBezTo>
                  <a:cubicBezTo>
                    <a:pt x="25" y="19"/>
                    <a:pt x="25" y="20"/>
                    <a:pt x="26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7"/>
                    <a:pt x="30" y="31"/>
                  </a:cubicBezTo>
                  <a:cubicBezTo>
                    <a:pt x="31" y="34"/>
                    <a:pt x="32" y="39"/>
                    <a:pt x="31" y="43"/>
                  </a:cubicBezTo>
                  <a:cubicBezTo>
                    <a:pt x="31" y="56"/>
                    <a:pt x="26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7" y="66"/>
                    <a:pt x="15" y="64"/>
                    <a:pt x="13" y="62"/>
                  </a:cubicBezTo>
                  <a:cubicBezTo>
                    <a:pt x="11" y="59"/>
                    <a:pt x="10" y="55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2"/>
                    <a:pt x="0" y="61"/>
                    <a:pt x="0" y="72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0"/>
                    <a:pt x="0" y="84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2"/>
                    <a:pt x="5" y="90"/>
                    <a:pt x="6" y="89"/>
                  </a:cubicBezTo>
                  <a:cubicBezTo>
                    <a:pt x="10" y="79"/>
                    <a:pt x="17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0"/>
                    <a:pt x="22" y="70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5"/>
                    <a:pt x="30" y="59"/>
                    <a:pt x="33" y="53"/>
                  </a:cubicBezTo>
                  <a:cubicBezTo>
                    <a:pt x="34" y="50"/>
                    <a:pt x="35" y="46"/>
                    <a:pt x="35" y="43"/>
                  </a:cubicBezTo>
                  <a:cubicBezTo>
                    <a:pt x="36" y="43"/>
                    <a:pt x="36" y="43"/>
                    <a:pt x="37" y="44"/>
                  </a:cubicBezTo>
                  <a:cubicBezTo>
                    <a:pt x="36" y="39"/>
                    <a:pt x="37" y="33"/>
                    <a:pt x="39" y="27"/>
                  </a:cubicBezTo>
                  <a:cubicBezTo>
                    <a:pt x="38" y="25"/>
                    <a:pt x="37" y="22"/>
                    <a:pt x="36" y="20"/>
                  </a:cubicBezTo>
                  <a:cubicBezTo>
                    <a:pt x="35" y="18"/>
                    <a:pt x="35" y="16"/>
                    <a:pt x="34" y="13"/>
                  </a:cubicBezTo>
                  <a:cubicBezTo>
                    <a:pt x="32" y="8"/>
                    <a:pt x="31" y="4"/>
                    <a:pt x="30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83"/>
            <p:cNvSpPr>
              <a:spLocks/>
            </p:cNvSpPr>
            <p:nvPr/>
          </p:nvSpPr>
          <p:spPr bwMode="auto">
            <a:xfrm>
              <a:off x="9143358" y="3311526"/>
              <a:ext cx="111125" cy="149225"/>
            </a:xfrm>
            <a:custGeom>
              <a:avLst/>
              <a:gdLst>
                <a:gd name="T0" fmla="*/ 5 w 39"/>
                <a:gd name="T1" fmla="*/ 0 h 52"/>
                <a:gd name="T2" fmla="*/ 5 w 39"/>
                <a:gd name="T3" fmla="*/ 26 h 52"/>
                <a:gd name="T4" fmla="*/ 17 w 39"/>
                <a:gd name="T5" fmla="*/ 41 h 52"/>
                <a:gd name="T6" fmla="*/ 31 w 39"/>
                <a:gd name="T7" fmla="*/ 52 h 52"/>
                <a:gd name="T8" fmla="*/ 34 w 39"/>
                <a:gd name="T9" fmla="*/ 51 h 52"/>
                <a:gd name="T10" fmla="*/ 38 w 39"/>
                <a:gd name="T11" fmla="*/ 35 h 52"/>
                <a:gd name="T12" fmla="*/ 38 w 39"/>
                <a:gd name="T13" fmla="*/ 35 h 52"/>
                <a:gd name="T14" fmla="*/ 5 w 39"/>
                <a:gd name="T15" fmla="*/ 0 h 52"/>
                <a:gd name="T16" fmla="*/ 5 w 3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2">
                  <a:moveTo>
                    <a:pt x="5" y="0"/>
                  </a:moveTo>
                  <a:cubicBezTo>
                    <a:pt x="0" y="3"/>
                    <a:pt x="0" y="15"/>
                    <a:pt x="5" y="26"/>
                  </a:cubicBezTo>
                  <a:cubicBezTo>
                    <a:pt x="9" y="33"/>
                    <a:pt x="13" y="38"/>
                    <a:pt x="17" y="41"/>
                  </a:cubicBezTo>
                  <a:cubicBezTo>
                    <a:pt x="22" y="47"/>
                    <a:pt x="27" y="52"/>
                    <a:pt x="31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8" y="49"/>
                    <a:pt x="39" y="43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25" y="24"/>
                    <a:pt x="15" y="1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84"/>
            <p:cNvSpPr>
              <a:spLocks/>
            </p:cNvSpPr>
            <p:nvPr/>
          </p:nvSpPr>
          <p:spPr bwMode="auto">
            <a:xfrm>
              <a:off x="8968733" y="3236913"/>
              <a:ext cx="153988" cy="274638"/>
            </a:xfrm>
            <a:custGeom>
              <a:avLst/>
              <a:gdLst>
                <a:gd name="T0" fmla="*/ 32 w 54"/>
                <a:gd name="T1" fmla="*/ 0 h 96"/>
                <a:gd name="T2" fmla="*/ 29 w 54"/>
                <a:gd name="T3" fmla="*/ 0 h 96"/>
                <a:gd name="T4" fmla="*/ 27 w 54"/>
                <a:gd name="T5" fmla="*/ 23 h 96"/>
                <a:gd name="T6" fmla="*/ 20 w 54"/>
                <a:gd name="T7" fmla="*/ 39 h 96"/>
                <a:gd name="T8" fmla="*/ 11 w 54"/>
                <a:gd name="T9" fmla="*/ 31 h 96"/>
                <a:gd name="T10" fmla="*/ 11 w 54"/>
                <a:gd name="T11" fmla="*/ 31 h 96"/>
                <a:gd name="T12" fmla="*/ 0 w 54"/>
                <a:gd name="T13" fmla="*/ 55 h 96"/>
                <a:gd name="T14" fmla="*/ 6 w 54"/>
                <a:gd name="T15" fmla="*/ 75 h 96"/>
                <a:gd name="T16" fmla="*/ 1 w 54"/>
                <a:gd name="T17" fmla="*/ 60 h 96"/>
                <a:gd name="T18" fmla="*/ 10 w 54"/>
                <a:gd name="T19" fmla="*/ 35 h 96"/>
                <a:gd name="T20" fmla="*/ 10 w 54"/>
                <a:gd name="T21" fmla="*/ 35 h 96"/>
                <a:gd name="T22" fmla="*/ 24 w 54"/>
                <a:gd name="T23" fmla="*/ 57 h 96"/>
                <a:gd name="T24" fmla="*/ 24 w 54"/>
                <a:gd name="T25" fmla="*/ 62 h 96"/>
                <a:gd name="T26" fmla="*/ 30 w 54"/>
                <a:gd name="T27" fmla="*/ 68 h 96"/>
                <a:gd name="T28" fmla="*/ 28 w 54"/>
                <a:gd name="T29" fmla="*/ 85 h 96"/>
                <a:gd name="T30" fmla="*/ 31 w 54"/>
                <a:gd name="T31" fmla="*/ 96 h 96"/>
                <a:gd name="T32" fmla="*/ 41 w 54"/>
                <a:gd name="T33" fmla="*/ 85 h 96"/>
                <a:gd name="T34" fmla="*/ 41 w 54"/>
                <a:gd name="T35" fmla="*/ 85 h 96"/>
                <a:gd name="T36" fmla="*/ 50 w 54"/>
                <a:gd name="T37" fmla="*/ 96 h 96"/>
                <a:gd name="T38" fmla="*/ 51 w 54"/>
                <a:gd name="T39" fmla="*/ 83 h 96"/>
                <a:gd name="T40" fmla="*/ 41 w 54"/>
                <a:gd name="T41" fmla="*/ 62 h 96"/>
                <a:gd name="T42" fmla="*/ 42 w 54"/>
                <a:gd name="T43" fmla="*/ 45 h 96"/>
                <a:gd name="T44" fmla="*/ 42 w 54"/>
                <a:gd name="T45" fmla="*/ 42 h 96"/>
                <a:gd name="T46" fmla="*/ 45 w 54"/>
                <a:gd name="T47" fmla="*/ 43 h 96"/>
                <a:gd name="T48" fmla="*/ 48 w 54"/>
                <a:gd name="T49" fmla="*/ 43 h 96"/>
                <a:gd name="T50" fmla="*/ 49 w 54"/>
                <a:gd name="T51" fmla="*/ 17 h 96"/>
                <a:gd name="T52" fmla="*/ 32 w 5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96">
                  <a:moveTo>
                    <a:pt x="32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4" y="2"/>
                    <a:pt x="23" y="12"/>
                    <a:pt x="27" y="23"/>
                  </a:cubicBezTo>
                  <a:cubicBezTo>
                    <a:pt x="23" y="25"/>
                    <a:pt x="20" y="31"/>
                    <a:pt x="20" y="39"/>
                  </a:cubicBezTo>
                  <a:cubicBezTo>
                    <a:pt x="17" y="35"/>
                    <a:pt x="14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2"/>
                    <a:pt x="0" y="42"/>
                    <a:pt x="0" y="55"/>
                  </a:cubicBezTo>
                  <a:cubicBezTo>
                    <a:pt x="0" y="64"/>
                    <a:pt x="2" y="71"/>
                    <a:pt x="6" y="75"/>
                  </a:cubicBezTo>
                  <a:cubicBezTo>
                    <a:pt x="4" y="71"/>
                    <a:pt x="2" y="66"/>
                    <a:pt x="1" y="60"/>
                  </a:cubicBezTo>
                  <a:cubicBezTo>
                    <a:pt x="0" y="47"/>
                    <a:pt x="4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6" y="35"/>
                    <a:pt x="22" y="45"/>
                    <a:pt x="24" y="57"/>
                  </a:cubicBezTo>
                  <a:cubicBezTo>
                    <a:pt x="24" y="59"/>
                    <a:pt x="24" y="60"/>
                    <a:pt x="24" y="62"/>
                  </a:cubicBezTo>
                  <a:cubicBezTo>
                    <a:pt x="26" y="65"/>
                    <a:pt x="28" y="67"/>
                    <a:pt x="30" y="68"/>
                  </a:cubicBezTo>
                  <a:cubicBezTo>
                    <a:pt x="28" y="73"/>
                    <a:pt x="28" y="79"/>
                    <a:pt x="28" y="85"/>
                  </a:cubicBezTo>
                  <a:cubicBezTo>
                    <a:pt x="29" y="89"/>
                    <a:pt x="30" y="93"/>
                    <a:pt x="31" y="96"/>
                  </a:cubicBezTo>
                  <a:cubicBezTo>
                    <a:pt x="33" y="90"/>
                    <a:pt x="37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5" y="85"/>
                    <a:pt x="48" y="90"/>
                    <a:pt x="50" y="96"/>
                  </a:cubicBezTo>
                  <a:cubicBezTo>
                    <a:pt x="51" y="93"/>
                    <a:pt x="51" y="88"/>
                    <a:pt x="51" y="83"/>
                  </a:cubicBezTo>
                  <a:cubicBezTo>
                    <a:pt x="50" y="73"/>
                    <a:pt x="46" y="64"/>
                    <a:pt x="41" y="62"/>
                  </a:cubicBezTo>
                  <a:cubicBezTo>
                    <a:pt x="42" y="57"/>
                    <a:pt x="43" y="51"/>
                    <a:pt x="42" y="45"/>
                  </a:cubicBezTo>
                  <a:cubicBezTo>
                    <a:pt x="42" y="44"/>
                    <a:pt x="42" y="43"/>
                    <a:pt x="42" y="42"/>
                  </a:cubicBezTo>
                  <a:cubicBezTo>
                    <a:pt x="43" y="43"/>
                    <a:pt x="44" y="43"/>
                    <a:pt x="45" y="43"/>
                  </a:cubicBezTo>
                  <a:cubicBezTo>
                    <a:pt x="46" y="43"/>
                    <a:pt x="47" y="43"/>
                    <a:pt x="48" y="43"/>
                  </a:cubicBezTo>
                  <a:cubicBezTo>
                    <a:pt x="53" y="40"/>
                    <a:pt x="54" y="29"/>
                    <a:pt x="49" y="17"/>
                  </a:cubicBezTo>
                  <a:cubicBezTo>
                    <a:pt x="44" y="7"/>
                    <a:pt x="37" y="0"/>
                    <a:pt x="32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85"/>
            <p:cNvSpPr>
              <a:spLocks/>
            </p:cNvSpPr>
            <p:nvPr/>
          </p:nvSpPr>
          <p:spPr bwMode="auto">
            <a:xfrm>
              <a:off x="9398946" y="3641726"/>
              <a:ext cx="69850" cy="133350"/>
            </a:xfrm>
            <a:custGeom>
              <a:avLst/>
              <a:gdLst>
                <a:gd name="T0" fmla="*/ 13 w 24"/>
                <a:gd name="T1" fmla="*/ 0 h 47"/>
                <a:gd name="T2" fmla="*/ 1 w 24"/>
                <a:gd name="T3" fmla="*/ 23 h 47"/>
                <a:gd name="T4" fmla="*/ 11 w 24"/>
                <a:gd name="T5" fmla="*/ 47 h 47"/>
                <a:gd name="T6" fmla="*/ 11 w 24"/>
                <a:gd name="T7" fmla="*/ 47 h 47"/>
                <a:gd name="T8" fmla="*/ 23 w 24"/>
                <a:gd name="T9" fmla="*/ 24 h 47"/>
                <a:gd name="T10" fmla="*/ 14 w 24"/>
                <a:gd name="T11" fmla="*/ 0 h 47"/>
                <a:gd name="T12" fmla="*/ 13 w 2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7">
                  <a:moveTo>
                    <a:pt x="13" y="0"/>
                  </a:moveTo>
                  <a:cubicBezTo>
                    <a:pt x="7" y="0"/>
                    <a:pt x="2" y="10"/>
                    <a:pt x="1" y="23"/>
                  </a:cubicBezTo>
                  <a:cubicBezTo>
                    <a:pt x="0" y="36"/>
                    <a:pt x="5" y="46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7" y="47"/>
                    <a:pt x="23" y="37"/>
                    <a:pt x="23" y="24"/>
                  </a:cubicBezTo>
                  <a:cubicBezTo>
                    <a:pt x="24" y="11"/>
                    <a:pt x="20" y="1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86"/>
            <p:cNvSpPr>
              <a:spLocks/>
            </p:cNvSpPr>
            <p:nvPr/>
          </p:nvSpPr>
          <p:spPr bwMode="auto">
            <a:xfrm>
              <a:off x="9810108" y="3595688"/>
              <a:ext cx="85725" cy="93663"/>
            </a:xfrm>
            <a:custGeom>
              <a:avLst/>
              <a:gdLst>
                <a:gd name="T0" fmla="*/ 21 w 30"/>
                <a:gd name="T1" fmla="*/ 0 h 33"/>
                <a:gd name="T2" fmla="*/ 21 w 30"/>
                <a:gd name="T3" fmla="*/ 0 h 33"/>
                <a:gd name="T4" fmla="*/ 0 w 30"/>
                <a:gd name="T5" fmla="*/ 1 h 33"/>
                <a:gd name="T6" fmla="*/ 0 w 30"/>
                <a:gd name="T7" fmla="*/ 1 h 33"/>
                <a:gd name="T8" fmla="*/ 4 w 30"/>
                <a:gd name="T9" fmla="*/ 16 h 33"/>
                <a:gd name="T10" fmla="*/ 21 w 30"/>
                <a:gd name="T11" fmla="*/ 33 h 33"/>
                <a:gd name="T12" fmla="*/ 23 w 30"/>
                <a:gd name="T13" fmla="*/ 32 h 33"/>
                <a:gd name="T14" fmla="*/ 24 w 30"/>
                <a:gd name="T15" fmla="*/ 7 h 33"/>
                <a:gd name="T16" fmla="*/ 21 w 30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1" y="11"/>
                    <a:pt x="4" y="16"/>
                  </a:cubicBezTo>
                  <a:cubicBezTo>
                    <a:pt x="8" y="26"/>
                    <a:pt x="15" y="33"/>
                    <a:pt x="21" y="33"/>
                  </a:cubicBezTo>
                  <a:cubicBezTo>
                    <a:pt x="22" y="33"/>
                    <a:pt x="23" y="33"/>
                    <a:pt x="23" y="32"/>
                  </a:cubicBezTo>
                  <a:cubicBezTo>
                    <a:pt x="29" y="30"/>
                    <a:pt x="30" y="18"/>
                    <a:pt x="24" y="7"/>
                  </a:cubicBezTo>
                  <a:cubicBezTo>
                    <a:pt x="23" y="4"/>
                    <a:pt x="22" y="2"/>
                    <a:pt x="21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87"/>
            <p:cNvSpPr>
              <a:spLocks/>
            </p:cNvSpPr>
            <p:nvPr/>
          </p:nvSpPr>
          <p:spPr bwMode="auto">
            <a:xfrm>
              <a:off x="8944921" y="3065463"/>
              <a:ext cx="20638" cy="71438"/>
            </a:xfrm>
            <a:custGeom>
              <a:avLst/>
              <a:gdLst>
                <a:gd name="T0" fmla="*/ 7 w 7"/>
                <a:gd name="T1" fmla="*/ 0 h 25"/>
                <a:gd name="T2" fmla="*/ 0 w 7"/>
                <a:gd name="T3" fmla="*/ 22 h 25"/>
                <a:gd name="T4" fmla="*/ 0 w 7"/>
                <a:gd name="T5" fmla="*/ 25 h 25"/>
                <a:gd name="T6" fmla="*/ 0 w 7"/>
                <a:gd name="T7" fmla="*/ 22 h 25"/>
                <a:gd name="T8" fmla="*/ 7 w 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cubicBezTo>
                    <a:pt x="3" y="3"/>
                    <a:pt x="0" y="1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12"/>
                    <a:pt x="3" y="3"/>
                    <a:pt x="7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88"/>
            <p:cNvSpPr>
              <a:spLocks/>
            </p:cNvSpPr>
            <p:nvPr/>
          </p:nvSpPr>
          <p:spPr bwMode="auto">
            <a:xfrm>
              <a:off x="9030646" y="3149601"/>
              <a:ext cx="46038" cy="50800"/>
            </a:xfrm>
            <a:custGeom>
              <a:avLst/>
              <a:gdLst>
                <a:gd name="T0" fmla="*/ 0 w 16"/>
                <a:gd name="T1" fmla="*/ 0 h 18"/>
                <a:gd name="T2" fmla="*/ 4 w 16"/>
                <a:gd name="T3" fmla="*/ 16 h 18"/>
                <a:gd name="T4" fmla="*/ 7 w 16"/>
                <a:gd name="T5" fmla="*/ 17 h 18"/>
                <a:gd name="T6" fmla="*/ 8 w 16"/>
                <a:gd name="T7" fmla="*/ 18 h 18"/>
                <a:gd name="T8" fmla="*/ 16 w 16"/>
                <a:gd name="T9" fmla="*/ 13 h 18"/>
                <a:gd name="T10" fmla="*/ 16 w 16"/>
                <a:gd name="T11" fmla="*/ 13 h 18"/>
                <a:gd name="T12" fmla="*/ 10 w 16"/>
                <a:gd name="T13" fmla="*/ 0 h 18"/>
                <a:gd name="T14" fmla="*/ 5 w 16"/>
                <a:gd name="T15" fmla="*/ 2 h 18"/>
                <a:gd name="T16" fmla="*/ 3 w 16"/>
                <a:gd name="T17" fmla="*/ 2 h 18"/>
                <a:gd name="T18" fmla="*/ 0 w 1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7"/>
                    <a:pt x="1" y="13"/>
                    <a:pt x="4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11" y="18"/>
                    <a:pt x="14" y="16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9"/>
                    <a:pt x="12" y="5"/>
                    <a:pt x="10" y="0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89"/>
            <p:cNvSpPr>
              <a:spLocks/>
            </p:cNvSpPr>
            <p:nvPr/>
          </p:nvSpPr>
          <p:spPr bwMode="auto">
            <a:xfrm>
              <a:off x="8929046" y="3208338"/>
              <a:ext cx="82550" cy="127000"/>
            </a:xfrm>
            <a:custGeom>
              <a:avLst/>
              <a:gdLst>
                <a:gd name="T0" fmla="*/ 20 w 29"/>
                <a:gd name="T1" fmla="*/ 0 h 44"/>
                <a:gd name="T2" fmla="*/ 19 w 29"/>
                <a:gd name="T3" fmla="*/ 0 h 44"/>
                <a:gd name="T4" fmla="*/ 3 w 29"/>
                <a:gd name="T5" fmla="*/ 18 h 44"/>
                <a:gd name="T6" fmla="*/ 2 w 29"/>
                <a:gd name="T7" fmla="*/ 22 h 44"/>
                <a:gd name="T8" fmla="*/ 0 w 29"/>
                <a:gd name="T9" fmla="*/ 32 h 44"/>
                <a:gd name="T10" fmla="*/ 5 w 29"/>
                <a:gd name="T11" fmla="*/ 44 h 44"/>
                <a:gd name="T12" fmla="*/ 7 w 29"/>
                <a:gd name="T13" fmla="*/ 44 h 44"/>
                <a:gd name="T14" fmla="*/ 8 w 29"/>
                <a:gd name="T15" fmla="*/ 44 h 44"/>
                <a:gd name="T16" fmla="*/ 24 w 29"/>
                <a:gd name="T17" fmla="*/ 26 h 44"/>
                <a:gd name="T18" fmla="*/ 22 w 29"/>
                <a:gd name="T19" fmla="*/ 0 h 44"/>
                <a:gd name="T20" fmla="*/ 20 w 29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4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7" y="8"/>
                    <a:pt x="3" y="18"/>
                  </a:cubicBezTo>
                  <a:cubicBezTo>
                    <a:pt x="2" y="19"/>
                    <a:pt x="2" y="21"/>
                    <a:pt x="2" y="22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38"/>
                    <a:pt x="2" y="42"/>
                    <a:pt x="5" y="44"/>
                  </a:cubicBezTo>
                  <a:cubicBezTo>
                    <a:pt x="6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4" y="43"/>
                    <a:pt x="20" y="36"/>
                    <a:pt x="24" y="26"/>
                  </a:cubicBezTo>
                  <a:cubicBezTo>
                    <a:pt x="29" y="14"/>
                    <a:pt x="27" y="3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90"/>
            <p:cNvSpPr>
              <a:spLocks/>
            </p:cNvSpPr>
            <p:nvPr/>
          </p:nvSpPr>
          <p:spPr bwMode="auto">
            <a:xfrm>
              <a:off x="8944921" y="3062288"/>
              <a:ext cx="66675" cy="131763"/>
            </a:xfrm>
            <a:custGeom>
              <a:avLst/>
              <a:gdLst>
                <a:gd name="T0" fmla="*/ 11 w 23"/>
                <a:gd name="T1" fmla="*/ 0 h 46"/>
                <a:gd name="T2" fmla="*/ 7 w 23"/>
                <a:gd name="T3" fmla="*/ 1 h 46"/>
                <a:gd name="T4" fmla="*/ 0 w 23"/>
                <a:gd name="T5" fmla="*/ 23 h 46"/>
                <a:gd name="T6" fmla="*/ 0 w 23"/>
                <a:gd name="T7" fmla="*/ 26 h 46"/>
                <a:gd name="T8" fmla="*/ 0 w 23"/>
                <a:gd name="T9" fmla="*/ 30 h 46"/>
                <a:gd name="T10" fmla="*/ 0 w 23"/>
                <a:gd name="T11" fmla="*/ 30 h 46"/>
                <a:gd name="T12" fmla="*/ 0 w 23"/>
                <a:gd name="T13" fmla="*/ 30 h 46"/>
                <a:gd name="T14" fmla="*/ 0 w 23"/>
                <a:gd name="T15" fmla="*/ 30 h 46"/>
                <a:gd name="T16" fmla="*/ 4 w 23"/>
                <a:gd name="T17" fmla="*/ 42 h 46"/>
                <a:gd name="T18" fmla="*/ 11 w 23"/>
                <a:gd name="T19" fmla="*/ 46 h 46"/>
                <a:gd name="T20" fmla="*/ 11 w 23"/>
                <a:gd name="T21" fmla="*/ 46 h 46"/>
                <a:gd name="T22" fmla="*/ 22 w 23"/>
                <a:gd name="T23" fmla="*/ 23 h 46"/>
                <a:gd name="T24" fmla="*/ 21 w 23"/>
                <a:gd name="T25" fmla="*/ 11 h 46"/>
                <a:gd name="T26" fmla="*/ 17 w 23"/>
                <a:gd name="T27" fmla="*/ 3 h 46"/>
                <a:gd name="T28" fmla="*/ 17 w 23"/>
                <a:gd name="T29" fmla="*/ 3 h 46"/>
                <a:gd name="T30" fmla="*/ 11 w 23"/>
                <a:gd name="T31" fmla="*/ 0 h 46"/>
                <a:gd name="T32" fmla="*/ 11 w 23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10" y="0"/>
                    <a:pt x="9" y="0"/>
                    <a:pt x="7" y="1"/>
                  </a:cubicBezTo>
                  <a:cubicBezTo>
                    <a:pt x="3" y="4"/>
                    <a:pt x="0" y="1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5"/>
                    <a:pt x="2" y="39"/>
                    <a:pt x="4" y="42"/>
                  </a:cubicBezTo>
                  <a:cubicBezTo>
                    <a:pt x="6" y="44"/>
                    <a:pt x="8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46"/>
                    <a:pt x="22" y="36"/>
                    <a:pt x="22" y="23"/>
                  </a:cubicBezTo>
                  <a:cubicBezTo>
                    <a:pt x="23" y="19"/>
                    <a:pt x="22" y="14"/>
                    <a:pt x="21" y="11"/>
                  </a:cubicBezTo>
                  <a:cubicBezTo>
                    <a:pt x="20" y="7"/>
                    <a:pt x="18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91"/>
            <p:cNvSpPr>
              <a:spLocks/>
            </p:cNvSpPr>
            <p:nvPr/>
          </p:nvSpPr>
          <p:spPr bwMode="auto">
            <a:xfrm>
              <a:off x="9373546" y="3503613"/>
              <a:ext cx="42863" cy="31750"/>
            </a:xfrm>
            <a:custGeom>
              <a:avLst/>
              <a:gdLst>
                <a:gd name="T0" fmla="*/ 1 w 15"/>
                <a:gd name="T1" fmla="*/ 0 h 11"/>
                <a:gd name="T2" fmla="*/ 5 w 15"/>
                <a:gd name="T3" fmla="*/ 10 h 11"/>
                <a:gd name="T4" fmla="*/ 7 w 15"/>
                <a:gd name="T5" fmla="*/ 11 h 11"/>
                <a:gd name="T6" fmla="*/ 15 w 15"/>
                <a:gd name="T7" fmla="*/ 7 h 11"/>
                <a:gd name="T8" fmla="*/ 15 w 15"/>
                <a:gd name="T9" fmla="*/ 7 h 11"/>
                <a:gd name="T10" fmla="*/ 15 w 15"/>
                <a:gd name="T11" fmla="*/ 7 h 11"/>
                <a:gd name="T12" fmla="*/ 1 w 15"/>
                <a:gd name="T13" fmla="*/ 0 h 11"/>
                <a:gd name="T14" fmla="*/ 1 w 15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" y="0"/>
                  </a:moveTo>
                  <a:cubicBezTo>
                    <a:pt x="0" y="5"/>
                    <a:pt x="2" y="9"/>
                    <a:pt x="5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1"/>
                    <a:pt x="13" y="10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0" y="5"/>
                    <a:pt x="5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92"/>
            <p:cNvSpPr>
              <a:spLocks/>
            </p:cNvSpPr>
            <p:nvPr/>
          </p:nvSpPr>
          <p:spPr bwMode="auto">
            <a:xfrm>
              <a:off x="9051283" y="3481388"/>
              <a:ext cx="65088" cy="128588"/>
            </a:xfrm>
            <a:custGeom>
              <a:avLst/>
              <a:gdLst>
                <a:gd name="T0" fmla="*/ 12 w 23"/>
                <a:gd name="T1" fmla="*/ 0 h 45"/>
                <a:gd name="T2" fmla="*/ 2 w 23"/>
                <a:gd name="T3" fmla="*/ 11 h 45"/>
                <a:gd name="T4" fmla="*/ 0 w 23"/>
                <a:gd name="T5" fmla="*/ 23 h 45"/>
                <a:gd name="T6" fmla="*/ 0 w 23"/>
                <a:gd name="T7" fmla="*/ 27 h 45"/>
                <a:gd name="T8" fmla="*/ 15 w 23"/>
                <a:gd name="T9" fmla="*/ 45 h 45"/>
                <a:gd name="T10" fmla="*/ 23 w 23"/>
                <a:gd name="T11" fmla="*/ 24 h 45"/>
                <a:gd name="T12" fmla="*/ 21 w 23"/>
                <a:gd name="T13" fmla="*/ 11 h 45"/>
                <a:gd name="T14" fmla="*/ 12 w 23"/>
                <a:gd name="T15" fmla="*/ 0 h 45"/>
                <a:gd name="T16" fmla="*/ 12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2" y="0"/>
                  </a:moveTo>
                  <a:cubicBezTo>
                    <a:pt x="8" y="0"/>
                    <a:pt x="4" y="5"/>
                    <a:pt x="2" y="11"/>
                  </a:cubicBezTo>
                  <a:cubicBezTo>
                    <a:pt x="1" y="15"/>
                    <a:pt x="0" y="19"/>
                    <a:pt x="0" y="23"/>
                  </a:cubicBezTo>
                  <a:cubicBezTo>
                    <a:pt x="0" y="24"/>
                    <a:pt x="0" y="26"/>
                    <a:pt x="0" y="27"/>
                  </a:cubicBezTo>
                  <a:cubicBezTo>
                    <a:pt x="5" y="33"/>
                    <a:pt x="10" y="39"/>
                    <a:pt x="15" y="45"/>
                  </a:cubicBezTo>
                  <a:cubicBezTo>
                    <a:pt x="19" y="41"/>
                    <a:pt x="22" y="33"/>
                    <a:pt x="23" y="24"/>
                  </a:cubicBezTo>
                  <a:cubicBezTo>
                    <a:pt x="23" y="19"/>
                    <a:pt x="22" y="15"/>
                    <a:pt x="21" y="11"/>
                  </a:cubicBezTo>
                  <a:cubicBezTo>
                    <a:pt x="19" y="5"/>
                    <a:pt x="1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93"/>
            <p:cNvSpPr>
              <a:spLocks/>
            </p:cNvSpPr>
            <p:nvPr/>
          </p:nvSpPr>
          <p:spPr bwMode="auto">
            <a:xfrm>
              <a:off x="8905233" y="3308351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C1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94"/>
            <p:cNvSpPr>
              <a:spLocks noEditPoints="1"/>
            </p:cNvSpPr>
            <p:nvPr/>
          </p:nvSpPr>
          <p:spPr bwMode="auto">
            <a:xfrm>
              <a:off x="8905233" y="3314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Oval 195"/>
            <p:cNvSpPr>
              <a:spLocks noChangeArrowheads="1"/>
            </p:cNvSpPr>
            <p:nvPr/>
          </p:nvSpPr>
          <p:spPr bwMode="auto">
            <a:xfrm>
              <a:off x="8873483" y="3409951"/>
              <a:ext cx="1588" cy="1588"/>
            </a:xfrm>
            <a:prstGeom prst="ellipse">
              <a:avLst/>
            </a:pr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96"/>
            <p:cNvSpPr>
              <a:spLocks/>
            </p:cNvSpPr>
            <p:nvPr/>
          </p:nvSpPr>
          <p:spPr bwMode="auto">
            <a:xfrm>
              <a:off x="8873483" y="3409951"/>
              <a:ext cx="9525" cy="11113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3 w 3"/>
                <a:gd name="T5" fmla="*/ 4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4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9A4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97"/>
            <p:cNvSpPr>
              <a:spLocks/>
            </p:cNvSpPr>
            <p:nvPr/>
          </p:nvSpPr>
          <p:spPr bwMode="auto">
            <a:xfrm>
              <a:off x="8868721" y="3338513"/>
              <a:ext cx="19050" cy="71438"/>
            </a:xfrm>
            <a:custGeom>
              <a:avLst/>
              <a:gdLst>
                <a:gd name="T0" fmla="*/ 7 w 7"/>
                <a:gd name="T1" fmla="*/ 0 h 25"/>
                <a:gd name="T2" fmla="*/ 5 w 7"/>
                <a:gd name="T3" fmla="*/ 4 h 25"/>
                <a:gd name="T4" fmla="*/ 2 w 7"/>
                <a:gd name="T5" fmla="*/ 25 h 25"/>
                <a:gd name="T6" fmla="*/ 2 w 7"/>
                <a:gd name="T7" fmla="*/ 25 h 25"/>
                <a:gd name="T8" fmla="*/ 1 w 7"/>
                <a:gd name="T9" fmla="*/ 20 h 25"/>
                <a:gd name="T10" fmla="*/ 5 w 7"/>
                <a:gd name="T11" fmla="*/ 4 h 25"/>
                <a:gd name="T12" fmla="*/ 7 w 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cubicBezTo>
                    <a:pt x="6" y="1"/>
                    <a:pt x="6" y="2"/>
                    <a:pt x="5" y="4"/>
                  </a:cubicBezTo>
                  <a:cubicBezTo>
                    <a:pt x="1" y="12"/>
                    <a:pt x="0" y="20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1" y="22"/>
                    <a:pt x="1" y="20"/>
                  </a:cubicBezTo>
                  <a:cubicBezTo>
                    <a:pt x="1" y="15"/>
                    <a:pt x="2" y="9"/>
                    <a:pt x="5" y="4"/>
                  </a:cubicBezTo>
                  <a:cubicBezTo>
                    <a:pt x="6" y="2"/>
                    <a:pt x="6" y="1"/>
                    <a:pt x="7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98"/>
            <p:cNvSpPr>
              <a:spLocks noEditPoints="1"/>
            </p:cNvSpPr>
            <p:nvPr/>
          </p:nvSpPr>
          <p:spPr bwMode="auto">
            <a:xfrm>
              <a:off x="8887771" y="3509963"/>
              <a:ext cx="606425" cy="311150"/>
            </a:xfrm>
            <a:custGeom>
              <a:avLst/>
              <a:gdLst>
                <a:gd name="T0" fmla="*/ 211 w 212"/>
                <a:gd name="T1" fmla="*/ 109 h 109"/>
                <a:gd name="T2" fmla="*/ 212 w 212"/>
                <a:gd name="T3" fmla="*/ 109 h 109"/>
                <a:gd name="T4" fmla="*/ 212 w 212"/>
                <a:gd name="T5" fmla="*/ 109 h 109"/>
                <a:gd name="T6" fmla="*/ 211 w 212"/>
                <a:gd name="T7" fmla="*/ 109 h 109"/>
                <a:gd name="T8" fmla="*/ 210 w 212"/>
                <a:gd name="T9" fmla="*/ 109 h 109"/>
                <a:gd name="T10" fmla="*/ 210 w 212"/>
                <a:gd name="T11" fmla="*/ 109 h 109"/>
                <a:gd name="T12" fmla="*/ 210 w 212"/>
                <a:gd name="T13" fmla="*/ 109 h 109"/>
                <a:gd name="T14" fmla="*/ 110 w 212"/>
                <a:gd name="T15" fmla="*/ 97 h 109"/>
                <a:gd name="T16" fmla="*/ 150 w 212"/>
                <a:gd name="T17" fmla="*/ 105 h 109"/>
                <a:gd name="T18" fmla="*/ 110 w 212"/>
                <a:gd name="T19" fmla="*/ 97 h 109"/>
                <a:gd name="T20" fmla="*/ 110 w 212"/>
                <a:gd name="T21" fmla="*/ 97 h 109"/>
                <a:gd name="T22" fmla="*/ 110 w 212"/>
                <a:gd name="T23" fmla="*/ 97 h 109"/>
                <a:gd name="T24" fmla="*/ 110 w 212"/>
                <a:gd name="T25" fmla="*/ 97 h 109"/>
                <a:gd name="T26" fmla="*/ 0 w 212"/>
                <a:gd name="T27" fmla="*/ 0 h 109"/>
                <a:gd name="T28" fmla="*/ 35 w 212"/>
                <a:gd name="T29" fmla="*/ 60 h 109"/>
                <a:gd name="T30" fmla="*/ 40 w 212"/>
                <a:gd name="T31" fmla="*/ 64 h 109"/>
                <a:gd name="T32" fmla="*/ 35 w 212"/>
                <a:gd name="T33" fmla="*/ 60 h 109"/>
                <a:gd name="T34" fmla="*/ 0 w 212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09">
                  <a:moveTo>
                    <a:pt x="211" y="109"/>
                  </a:moveTo>
                  <a:cubicBezTo>
                    <a:pt x="211" y="109"/>
                    <a:pt x="212" y="109"/>
                    <a:pt x="212" y="109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1" y="109"/>
                    <a:pt x="211" y="109"/>
                  </a:cubicBezTo>
                  <a:moveTo>
                    <a:pt x="210" y="109"/>
                  </a:moveTo>
                  <a:cubicBezTo>
                    <a:pt x="210" y="109"/>
                    <a:pt x="210" y="109"/>
                    <a:pt x="210" y="109"/>
                  </a:cubicBezTo>
                  <a:cubicBezTo>
                    <a:pt x="210" y="109"/>
                    <a:pt x="210" y="109"/>
                    <a:pt x="210" y="109"/>
                  </a:cubicBezTo>
                  <a:moveTo>
                    <a:pt x="110" y="97"/>
                  </a:moveTo>
                  <a:cubicBezTo>
                    <a:pt x="123" y="100"/>
                    <a:pt x="136" y="103"/>
                    <a:pt x="150" y="105"/>
                  </a:cubicBezTo>
                  <a:cubicBezTo>
                    <a:pt x="136" y="103"/>
                    <a:pt x="123" y="100"/>
                    <a:pt x="110" y="97"/>
                  </a:cubicBezTo>
                  <a:moveTo>
                    <a:pt x="110" y="97"/>
                  </a:moveTo>
                  <a:cubicBezTo>
                    <a:pt x="110" y="97"/>
                    <a:pt x="110" y="97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moveTo>
                    <a:pt x="0" y="0"/>
                  </a:moveTo>
                  <a:cubicBezTo>
                    <a:pt x="4" y="24"/>
                    <a:pt x="16" y="44"/>
                    <a:pt x="35" y="60"/>
                  </a:cubicBezTo>
                  <a:cubicBezTo>
                    <a:pt x="36" y="62"/>
                    <a:pt x="38" y="63"/>
                    <a:pt x="40" y="64"/>
                  </a:cubicBezTo>
                  <a:cubicBezTo>
                    <a:pt x="38" y="63"/>
                    <a:pt x="36" y="62"/>
                    <a:pt x="35" y="60"/>
                  </a:cubicBezTo>
                  <a:cubicBezTo>
                    <a:pt x="16" y="44"/>
                    <a:pt x="4" y="24"/>
                    <a:pt x="0" y="0"/>
                  </a:cubicBezTo>
                </a:path>
              </a:pathLst>
            </a:custGeom>
            <a:solidFill>
              <a:srgbClr val="C1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99"/>
            <p:cNvSpPr>
              <a:spLocks/>
            </p:cNvSpPr>
            <p:nvPr/>
          </p:nvSpPr>
          <p:spPr bwMode="auto">
            <a:xfrm>
              <a:off x="9559283" y="3575051"/>
              <a:ext cx="28575" cy="9525"/>
            </a:xfrm>
            <a:custGeom>
              <a:avLst/>
              <a:gdLst>
                <a:gd name="T0" fmla="*/ 0 w 10"/>
                <a:gd name="T1" fmla="*/ 0 h 3"/>
                <a:gd name="T2" fmla="*/ 4 w 10"/>
                <a:gd name="T3" fmla="*/ 3 h 3"/>
                <a:gd name="T4" fmla="*/ 5 w 10"/>
                <a:gd name="T5" fmla="*/ 3 h 3"/>
                <a:gd name="T6" fmla="*/ 10 w 10"/>
                <a:gd name="T7" fmla="*/ 2 h 3"/>
                <a:gd name="T8" fmla="*/ 10 w 10"/>
                <a:gd name="T9" fmla="*/ 2 h 3"/>
                <a:gd name="T10" fmla="*/ 9 w 10"/>
                <a:gd name="T11" fmla="*/ 2 h 3"/>
                <a:gd name="T12" fmla="*/ 0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1" y="2"/>
                    <a:pt x="2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7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</a:path>
              </a:pathLst>
            </a:custGeom>
            <a:solidFill>
              <a:srgbClr val="E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00"/>
            <p:cNvSpPr>
              <a:spLocks/>
            </p:cNvSpPr>
            <p:nvPr/>
          </p:nvSpPr>
          <p:spPr bwMode="auto">
            <a:xfrm>
              <a:off x="8968733" y="3338513"/>
              <a:ext cx="68263" cy="130175"/>
            </a:xfrm>
            <a:custGeom>
              <a:avLst/>
              <a:gdLst>
                <a:gd name="T0" fmla="*/ 10 w 24"/>
                <a:gd name="T1" fmla="*/ 0 h 46"/>
                <a:gd name="T2" fmla="*/ 10 w 24"/>
                <a:gd name="T3" fmla="*/ 0 h 46"/>
                <a:gd name="T4" fmla="*/ 1 w 24"/>
                <a:gd name="T5" fmla="*/ 25 h 46"/>
                <a:gd name="T6" fmla="*/ 6 w 24"/>
                <a:gd name="T7" fmla="*/ 40 h 46"/>
                <a:gd name="T8" fmla="*/ 14 w 24"/>
                <a:gd name="T9" fmla="*/ 46 h 46"/>
                <a:gd name="T10" fmla="*/ 15 w 24"/>
                <a:gd name="T11" fmla="*/ 46 h 46"/>
                <a:gd name="T12" fmla="*/ 24 w 24"/>
                <a:gd name="T13" fmla="*/ 27 h 46"/>
                <a:gd name="T14" fmla="*/ 24 w 24"/>
                <a:gd name="T15" fmla="*/ 22 h 46"/>
                <a:gd name="T16" fmla="*/ 10 w 24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1"/>
                    <a:pt x="0" y="12"/>
                    <a:pt x="1" y="25"/>
                  </a:cubicBezTo>
                  <a:cubicBezTo>
                    <a:pt x="2" y="31"/>
                    <a:pt x="4" y="36"/>
                    <a:pt x="6" y="40"/>
                  </a:cubicBezTo>
                  <a:cubicBezTo>
                    <a:pt x="8" y="44"/>
                    <a:pt x="11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0" y="46"/>
                    <a:pt x="24" y="37"/>
                    <a:pt x="24" y="27"/>
                  </a:cubicBezTo>
                  <a:cubicBezTo>
                    <a:pt x="24" y="25"/>
                    <a:pt x="24" y="24"/>
                    <a:pt x="24" y="22"/>
                  </a:cubicBezTo>
                  <a:cubicBezTo>
                    <a:pt x="22" y="10"/>
                    <a:pt x="16" y="0"/>
                    <a:pt x="10" y="0"/>
                  </a:cubicBezTo>
                </a:path>
              </a:pathLst>
            </a:custGeom>
            <a:solidFill>
              <a:srgbClr val="E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01"/>
            <p:cNvSpPr>
              <a:spLocks/>
            </p:cNvSpPr>
            <p:nvPr/>
          </p:nvSpPr>
          <p:spPr bwMode="auto">
            <a:xfrm>
              <a:off x="9022708" y="3082926"/>
              <a:ext cx="36513" cy="71438"/>
            </a:xfrm>
            <a:custGeom>
              <a:avLst/>
              <a:gdLst>
                <a:gd name="T0" fmla="*/ 3 w 13"/>
                <a:gd name="T1" fmla="*/ 0 h 25"/>
                <a:gd name="T2" fmla="*/ 1 w 13"/>
                <a:gd name="T3" fmla="*/ 17 h 25"/>
                <a:gd name="T4" fmla="*/ 3 w 13"/>
                <a:gd name="T5" fmla="*/ 23 h 25"/>
                <a:gd name="T6" fmla="*/ 6 w 13"/>
                <a:gd name="T7" fmla="*/ 25 h 25"/>
                <a:gd name="T8" fmla="*/ 8 w 13"/>
                <a:gd name="T9" fmla="*/ 25 h 25"/>
                <a:gd name="T10" fmla="*/ 13 w 13"/>
                <a:gd name="T11" fmla="*/ 23 h 25"/>
                <a:gd name="T12" fmla="*/ 13 w 13"/>
                <a:gd name="T13" fmla="*/ 23 h 25"/>
                <a:gd name="T14" fmla="*/ 10 w 13"/>
                <a:gd name="T15" fmla="*/ 16 h 25"/>
                <a:gd name="T16" fmla="*/ 8 w 13"/>
                <a:gd name="T17" fmla="*/ 13 h 25"/>
                <a:gd name="T18" fmla="*/ 7 w 13"/>
                <a:gd name="T19" fmla="*/ 9 h 25"/>
                <a:gd name="T20" fmla="*/ 7 w 13"/>
                <a:gd name="T21" fmla="*/ 9 h 25"/>
                <a:gd name="T22" fmla="*/ 3 w 13"/>
                <a:gd name="T23" fmla="*/ 0 h 25"/>
                <a:gd name="T24" fmla="*/ 3 w 13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5">
                  <a:moveTo>
                    <a:pt x="3" y="0"/>
                  </a:moveTo>
                  <a:cubicBezTo>
                    <a:pt x="1" y="6"/>
                    <a:pt x="0" y="12"/>
                    <a:pt x="1" y="17"/>
                  </a:cubicBezTo>
                  <a:cubicBezTo>
                    <a:pt x="1" y="19"/>
                    <a:pt x="2" y="22"/>
                    <a:pt x="3" y="23"/>
                  </a:cubicBezTo>
                  <a:cubicBezTo>
                    <a:pt x="4" y="24"/>
                    <a:pt x="5" y="24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9" y="25"/>
                    <a:pt x="11" y="25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1"/>
                    <a:pt x="11" y="19"/>
                    <a:pt x="10" y="16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8" y="12"/>
                    <a:pt x="7" y="11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6"/>
                    <a:pt x="4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02"/>
            <p:cNvSpPr>
              <a:spLocks/>
            </p:cNvSpPr>
            <p:nvPr/>
          </p:nvSpPr>
          <p:spPr bwMode="auto">
            <a:xfrm>
              <a:off x="8908408" y="3303588"/>
              <a:ext cx="0" cy="4763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03"/>
            <p:cNvSpPr>
              <a:spLocks/>
            </p:cNvSpPr>
            <p:nvPr/>
          </p:nvSpPr>
          <p:spPr bwMode="auto">
            <a:xfrm>
              <a:off x="8887771" y="3314701"/>
              <a:ext cx="17463" cy="2381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6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04"/>
            <p:cNvSpPr>
              <a:spLocks/>
            </p:cNvSpPr>
            <p:nvPr/>
          </p:nvSpPr>
          <p:spPr bwMode="auto">
            <a:xfrm>
              <a:off x="8886183" y="3463926"/>
              <a:ext cx="1588" cy="46038"/>
            </a:xfrm>
            <a:custGeom>
              <a:avLst/>
              <a:gdLst>
                <a:gd name="T0" fmla="*/ 0 w 1"/>
                <a:gd name="T1" fmla="*/ 0 h 16"/>
                <a:gd name="T2" fmla="*/ 0 w 1"/>
                <a:gd name="T3" fmla="*/ 0 h 16"/>
                <a:gd name="T4" fmla="*/ 1 w 1"/>
                <a:gd name="T5" fmla="*/ 16 h 16"/>
                <a:gd name="T6" fmla="*/ 0 w 1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1"/>
                    <a:pt x="1" y="16"/>
                  </a:cubicBezTo>
                  <a:cubicBezTo>
                    <a:pt x="0" y="11"/>
                    <a:pt x="0" y="6"/>
                    <a:pt x="0" y="0"/>
                  </a:cubicBezTo>
                </a:path>
              </a:pathLst>
            </a:custGeom>
            <a:solidFill>
              <a:srgbClr val="82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7" name="组合 366"/>
          <p:cNvGrpSpPr/>
          <p:nvPr/>
        </p:nvGrpSpPr>
        <p:grpSpPr>
          <a:xfrm>
            <a:off x="5652383" y="3800762"/>
            <a:ext cx="1279525" cy="855662"/>
            <a:chOff x="8114658" y="2673351"/>
            <a:chExt cx="1279525" cy="855662"/>
          </a:xfrm>
        </p:grpSpPr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8114658" y="2673351"/>
              <a:ext cx="1279525" cy="395288"/>
            </a:xfrm>
            <a:custGeom>
              <a:avLst/>
              <a:gdLst>
                <a:gd name="T0" fmla="*/ 447 w 448"/>
                <a:gd name="T1" fmla="*/ 65 h 138"/>
                <a:gd name="T2" fmla="*/ 288 w 448"/>
                <a:gd name="T3" fmla="*/ 3 h 138"/>
                <a:gd name="T4" fmla="*/ 159 w 448"/>
                <a:gd name="T5" fmla="*/ 3 h 138"/>
                <a:gd name="T6" fmla="*/ 0 w 448"/>
                <a:gd name="T7" fmla="*/ 66 h 138"/>
                <a:gd name="T8" fmla="*/ 0 w 448"/>
                <a:gd name="T9" fmla="*/ 69 h 138"/>
                <a:gd name="T10" fmla="*/ 1 w 448"/>
                <a:gd name="T11" fmla="*/ 75 h 138"/>
                <a:gd name="T12" fmla="*/ 2 w 448"/>
                <a:gd name="T13" fmla="*/ 76 h 138"/>
                <a:gd name="T14" fmla="*/ 2 w 448"/>
                <a:gd name="T15" fmla="*/ 76 h 138"/>
                <a:gd name="T16" fmla="*/ 15 w 448"/>
                <a:gd name="T17" fmla="*/ 90 h 138"/>
                <a:gd name="T18" fmla="*/ 19 w 448"/>
                <a:gd name="T19" fmla="*/ 93 h 138"/>
                <a:gd name="T20" fmla="*/ 28 w 448"/>
                <a:gd name="T21" fmla="*/ 99 h 138"/>
                <a:gd name="T22" fmla="*/ 31 w 448"/>
                <a:gd name="T23" fmla="*/ 100 h 138"/>
                <a:gd name="T24" fmla="*/ 35 w 448"/>
                <a:gd name="T25" fmla="*/ 103 h 138"/>
                <a:gd name="T26" fmla="*/ 40 w 448"/>
                <a:gd name="T27" fmla="*/ 105 h 138"/>
                <a:gd name="T28" fmla="*/ 49 w 448"/>
                <a:gd name="T29" fmla="*/ 109 h 138"/>
                <a:gd name="T30" fmla="*/ 52 w 448"/>
                <a:gd name="T31" fmla="*/ 110 h 138"/>
                <a:gd name="T32" fmla="*/ 62 w 448"/>
                <a:gd name="T33" fmla="*/ 114 h 138"/>
                <a:gd name="T34" fmla="*/ 77 w 448"/>
                <a:gd name="T35" fmla="*/ 119 h 138"/>
                <a:gd name="T36" fmla="*/ 89 w 448"/>
                <a:gd name="T37" fmla="*/ 122 h 138"/>
                <a:gd name="T38" fmla="*/ 98 w 448"/>
                <a:gd name="T39" fmla="*/ 124 h 138"/>
                <a:gd name="T40" fmla="*/ 103 w 448"/>
                <a:gd name="T41" fmla="*/ 126 h 138"/>
                <a:gd name="T42" fmla="*/ 113 w 448"/>
                <a:gd name="T43" fmla="*/ 128 h 138"/>
                <a:gd name="T44" fmla="*/ 128 w 448"/>
                <a:gd name="T45" fmla="*/ 130 h 138"/>
                <a:gd name="T46" fmla="*/ 139 w 448"/>
                <a:gd name="T47" fmla="*/ 132 h 138"/>
                <a:gd name="T48" fmla="*/ 161 w 448"/>
                <a:gd name="T49" fmla="*/ 135 h 138"/>
                <a:gd name="T50" fmla="*/ 168 w 448"/>
                <a:gd name="T51" fmla="*/ 135 h 138"/>
                <a:gd name="T52" fmla="*/ 181 w 448"/>
                <a:gd name="T53" fmla="*/ 136 h 138"/>
                <a:gd name="T54" fmla="*/ 202 w 448"/>
                <a:gd name="T55" fmla="*/ 138 h 138"/>
                <a:gd name="T56" fmla="*/ 224 w 448"/>
                <a:gd name="T57" fmla="*/ 138 h 138"/>
                <a:gd name="T58" fmla="*/ 241 w 448"/>
                <a:gd name="T59" fmla="*/ 138 h 138"/>
                <a:gd name="T60" fmla="*/ 252 w 448"/>
                <a:gd name="T61" fmla="*/ 137 h 138"/>
                <a:gd name="T62" fmla="*/ 263 w 448"/>
                <a:gd name="T63" fmla="*/ 137 h 138"/>
                <a:gd name="T64" fmla="*/ 293 w 448"/>
                <a:gd name="T65" fmla="*/ 134 h 138"/>
                <a:gd name="T66" fmla="*/ 322 w 448"/>
                <a:gd name="T67" fmla="*/ 130 h 138"/>
                <a:gd name="T68" fmla="*/ 331 w 448"/>
                <a:gd name="T69" fmla="*/ 128 h 138"/>
                <a:gd name="T70" fmla="*/ 344 w 448"/>
                <a:gd name="T71" fmla="*/ 126 h 138"/>
                <a:gd name="T72" fmla="*/ 352 w 448"/>
                <a:gd name="T73" fmla="*/ 124 h 138"/>
                <a:gd name="T74" fmla="*/ 375 w 448"/>
                <a:gd name="T75" fmla="*/ 118 h 138"/>
                <a:gd name="T76" fmla="*/ 405 w 448"/>
                <a:gd name="T77" fmla="*/ 106 h 138"/>
                <a:gd name="T78" fmla="*/ 447 w 448"/>
                <a:gd name="T79" fmla="*/ 73 h 138"/>
                <a:gd name="T80" fmla="*/ 448 w 448"/>
                <a:gd name="T81" fmla="*/ 69 h 138"/>
                <a:gd name="T82" fmla="*/ 374 w 448"/>
                <a:gd name="T83" fmla="*/ 85 h 138"/>
                <a:gd name="T84" fmla="*/ 224 w 448"/>
                <a:gd name="T85" fmla="*/ 109 h 138"/>
                <a:gd name="T86" fmla="*/ 96 w 448"/>
                <a:gd name="T87" fmla="*/ 93 h 138"/>
                <a:gd name="T88" fmla="*/ 48 w 448"/>
                <a:gd name="T89" fmla="*/ 65 h 138"/>
                <a:gd name="T90" fmla="*/ 48 w 448"/>
                <a:gd name="T91" fmla="*/ 63 h 138"/>
                <a:gd name="T92" fmla="*/ 224 w 448"/>
                <a:gd name="T93" fmla="*/ 20 h 138"/>
                <a:gd name="T94" fmla="*/ 336 w 448"/>
                <a:gd name="T95" fmla="*/ 31 h 138"/>
                <a:gd name="T96" fmla="*/ 400 w 448"/>
                <a:gd name="T97" fmla="*/ 64 h 138"/>
                <a:gd name="T98" fmla="*/ 394 w 448"/>
                <a:gd name="T99" fmla="*/ 7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8" h="138">
                  <a:moveTo>
                    <a:pt x="447" y="66"/>
                  </a:moveTo>
                  <a:cubicBezTo>
                    <a:pt x="447" y="65"/>
                    <a:pt x="447" y="65"/>
                    <a:pt x="447" y="65"/>
                  </a:cubicBezTo>
                  <a:cubicBezTo>
                    <a:pt x="442" y="46"/>
                    <a:pt x="402" y="23"/>
                    <a:pt x="333" y="10"/>
                  </a:cubicBezTo>
                  <a:cubicBezTo>
                    <a:pt x="319" y="7"/>
                    <a:pt x="304" y="5"/>
                    <a:pt x="288" y="3"/>
                  </a:cubicBezTo>
                  <a:cubicBezTo>
                    <a:pt x="268" y="1"/>
                    <a:pt x="246" y="0"/>
                    <a:pt x="224" y="0"/>
                  </a:cubicBezTo>
                  <a:cubicBezTo>
                    <a:pt x="202" y="0"/>
                    <a:pt x="180" y="1"/>
                    <a:pt x="159" y="3"/>
                  </a:cubicBezTo>
                  <a:cubicBezTo>
                    <a:pt x="56" y="14"/>
                    <a:pt x="5" y="4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9"/>
                  </a:cubicBezTo>
                  <a:cubicBezTo>
                    <a:pt x="0" y="69"/>
                    <a:pt x="0" y="70"/>
                    <a:pt x="0" y="71"/>
                  </a:cubicBezTo>
                  <a:cubicBezTo>
                    <a:pt x="0" y="72"/>
                    <a:pt x="1" y="73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5" y="81"/>
                    <a:pt x="9" y="86"/>
                    <a:pt x="15" y="90"/>
                  </a:cubicBezTo>
                  <a:cubicBezTo>
                    <a:pt x="16" y="91"/>
                    <a:pt x="17" y="92"/>
                    <a:pt x="17" y="92"/>
                  </a:cubicBezTo>
                  <a:cubicBezTo>
                    <a:pt x="18" y="92"/>
                    <a:pt x="18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2" y="95"/>
                    <a:pt x="25" y="97"/>
                    <a:pt x="28" y="99"/>
                  </a:cubicBezTo>
                  <a:cubicBezTo>
                    <a:pt x="28" y="99"/>
                    <a:pt x="29" y="99"/>
                    <a:pt x="29" y="100"/>
                  </a:cubicBezTo>
                  <a:cubicBezTo>
                    <a:pt x="30" y="100"/>
                    <a:pt x="30" y="100"/>
                    <a:pt x="31" y="100"/>
                  </a:cubicBezTo>
                  <a:cubicBezTo>
                    <a:pt x="31" y="101"/>
                    <a:pt x="31" y="101"/>
                    <a:pt x="32" y="101"/>
                  </a:cubicBezTo>
                  <a:cubicBezTo>
                    <a:pt x="33" y="101"/>
                    <a:pt x="34" y="102"/>
                    <a:pt x="35" y="103"/>
                  </a:cubicBezTo>
                  <a:cubicBezTo>
                    <a:pt x="36" y="103"/>
                    <a:pt x="36" y="103"/>
                    <a:pt x="37" y="104"/>
                  </a:cubicBezTo>
                  <a:cubicBezTo>
                    <a:pt x="38" y="104"/>
                    <a:pt x="39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3" y="106"/>
                    <a:pt x="46" y="108"/>
                    <a:pt x="4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09"/>
                    <a:pt x="51" y="110"/>
                    <a:pt x="52" y="110"/>
                  </a:cubicBezTo>
                  <a:cubicBezTo>
                    <a:pt x="54" y="111"/>
                    <a:pt x="56" y="112"/>
                    <a:pt x="58" y="112"/>
                  </a:cubicBezTo>
                  <a:cubicBezTo>
                    <a:pt x="59" y="113"/>
                    <a:pt x="60" y="113"/>
                    <a:pt x="62" y="114"/>
                  </a:cubicBezTo>
                  <a:cubicBezTo>
                    <a:pt x="66" y="115"/>
                    <a:pt x="69" y="117"/>
                    <a:pt x="73" y="118"/>
                  </a:cubicBezTo>
                  <a:cubicBezTo>
                    <a:pt x="74" y="118"/>
                    <a:pt x="76" y="118"/>
                    <a:pt x="77" y="119"/>
                  </a:cubicBezTo>
                  <a:cubicBezTo>
                    <a:pt x="78" y="119"/>
                    <a:pt x="80" y="120"/>
                    <a:pt x="81" y="120"/>
                  </a:cubicBezTo>
                  <a:cubicBezTo>
                    <a:pt x="84" y="121"/>
                    <a:pt x="86" y="122"/>
                    <a:pt x="89" y="122"/>
                  </a:cubicBezTo>
                  <a:cubicBezTo>
                    <a:pt x="90" y="122"/>
                    <a:pt x="91" y="123"/>
                    <a:pt x="92" y="123"/>
                  </a:cubicBezTo>
                  <a:cubicBezTo>
                    <a:pt x="94" y="124"/>
                    <a:pt x="96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0" y="125"/>
                    <a:pt x="102" y="125"/>
                    <a:pt x="103" y="126"/>
                  </a:cubicBezTo>
                  <a:cubicBezTo>
                    <a:pt x="104" y="126"/>
                    <a:pt x="104" y="126"/>
                    <a:pt x="105" y="126"/>
                  </a:cubicBezTo>
                  <a:cubicBezTo>
                    <a:pt x="108" y="127"/>
                    <a:pt x="110" y="127"/>
                    <a:pt x="113" y="128"/>
                  </a:cubicBezTo>
                  <a:cubicBezTo>
                    <a:pt x="116" y="128"/>
                    <a:pt x="119" y="129"/>
                    <a:pt x="122" y="129"/>
                  </a:cubicBezTo>
                  <a:cubicBezTo>
                    <a:pt x="124" y="130"/>
                    <a:pt x="126" y="130"/>
                    <a:pt x="128" y="130"/>
                  </a:cubicBezTo>
                  <a:cubicBezTo>
                    <a:pt x="130" y="131"/>
                    <a:pt x="132" y="131"/>
                    <a:pt x="134" y="131"/>
                  </a:cubicBezTo>
                  <a:cubicBezTo>
                    <a:pt x="136" y="132"/>
                    <a:pt x="138" y="132"/>
                    <a:pt x="139" y="132"/>
                  </a:cubicBezTo>
                  <a:cubicBezTo>
                    <a:pt x="144" y="133"/>
                    <a:pt x="150" y="134"/>
                    <a:pt x="155" y="134"/>
                  </a:cubicBezTo>
                  <a:cubicBezTo>
                    <a:pt x="157" y="134"/>
                    <a:pt x="159" y="135"/>
                    <a:pt x="161" y="135"/>
                  </a:cubicBezTo>
                  <a:cubicBezTo>
                    <a:pt x="162" y="135"/>
                    <a:pt x="164" y="135"/>
                    <a:pt x="166" y="135"/>
                  </a:cubicBezTo>
                  <a:cubicBezTo>
                    <a:pt x="167" y="135"/>
                    <a:pt x="167" y="135"/>
                    <a:pt x="168" y="135"/>
                  </a:cubicBezTo>
                  <a:cubicBezTo>
                    <a:pt x="172" y="136"/>
                    <a:pt x="176" y="136"/>
                    <a:pt x="180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7"/>
                    <a:pt x="185" y="137"/>
                    <a:pt x="188" y="137"/>
                  </a:cubicBezTo>
                  <a:cubicBezTo>
                    <a:pt x="192" y="137"/>
                    <a:pt x="197" y="137"/>
                    <a:pt x="202" y="138"/>
                  </a:cubicBezTo>
                  <a:cubicBezTo>
                    <a:pt x="205" y="138"/>
                    <a:pt x="208" y="138"/>
                    <a:pt x="212" y="138"/>
                  </a:cubicBezTo>
                  <a:cubicBezTo>
                    <a:pt x="216" y="138"/>
                    <a:pt x="220" y="138"/>
                    <a:pt x="224" y="138"/>
                  </a:cubicBezTo>
                  <a:cubicBezTo>
                    <a:pt x="226" y="138"/>
                    <a:pt x="228" y="138"/>
                    <a:pt x="230" y="138"/>
                  </a:cubicBezTo>
                  <a:cubicBezTo>
                    <a:pt x="234" y="138"/>
                    <a:pt x="237" y="138"/>
                    <a:pt x="241" y="138"/>
                  </a:cubicBezTo>
                  <a:cubicBezTo>
                    <a:pt x="243" y="138"/>
                    <a:pt x="245" y="138"/>
                    <a:pt x="246" y="138"/>
                  </a:cubicBezTo>
                  <a:cubicBezTo>
                    <a:pt x="248" y="137"/>
                    <a:pt x="250" y="137"/>
                    <a:pt x="252" y="137"/>
                  </a:cubicBezTo>
                  <a:cubicBezTo>
                    <a:pt x="254" y="137"/>
                    <a:pt x="256" y="137"/>
                    <a:pt x="257" y="137"/>
                  </a:cubicBezTo>
                  <a:cubicBezTo>
                    <a:pt x="259" y="137"/>
                    <a:pt x="261" y="137"/>
                    <a:pt x="263" y="137"/>
                  </a:cubicBezTo>
                  <a:cubicBezTo>
                    <a:pt x="265" y="137"/>
                    <a:pt x="266" y="137"/>
                    <a:pt x="268" y="136"/>
                  </a:cubicBezTo>
                  <a:cubicBezTo>
                    <a:pt x="277" y="136"/>
                    <a:pt x="285" y="135"/>
                    <a:pt x="293" y="134"/>
                  </a:cubicBezTo>
                  <a:cubicBezTo>
                    <a:pt x="296" y="134"/>
                    <a:pt x="300" y="133"/>
                    <a:pt x="303" y="133"/>
                  </a:cubicBezTo>
                  <a:cubicBezTo>
                    <a:pt x="310" y="132"/>
                    <a:pt x="316" y="131"/>
                    <a:pt x="322" y="130"/>
                  </a:cubicBezTo>
                  <a:cubicBezTo>
                    <a:pt x="324" y="130"/>
                    <a:pt x="325" y="130"/>
                    <a:pt x="327" y="129"/>
                  </a:cubicBezTo>
                  <a:cubicBezTo>
                    <a:pt x="328" y="129"/>
                    <a:pt x="330" y="129"/>
                    <a:pt x="331" y="128"/>
                  </a:cubicBezTo>
                  <a:cubicBezTo>
                    <a:pt x="334" y="128"/>
                    <a:pt x="337" y="127"/>
                    <a:pt x="340" y="127"/>
                  </a:cubicBezTo>
                  <a:cubicBezTo>
                    <a:pt x="341" y="126"/>
                    <a:pt x="342" y="126"/>
                    <a:pt x="344" y="126"/>
                  </a:cubicBezTo>
                  <a:cubicBezTo>
                    <a:pt x="345" y="126"/>
                    <a:pt x="346" y="125"/>
                    <a:pt x="347" y="125"/>
                  </a:cubicBezTo>
                  <a:cubicBezTo>
                    <a:pt x="349" y="125"/>
                    <a:pt x="350" y="124"/>
                    <a:pt x="352" y="124"/>
                  </a:cubicBezTo>
                  <a:cubicBezTo>
                    <a:pt x="353" y="124"/>
                    <a:pt x="355" y="123"/>
                    <a:pt x="356" y="123"/>
                  </a:cubicBezTo>
                  <a:cubicBezTo>
                    <a:pt x="362" y="121"/>
                    <a:pt x="369" y="120"/>
                    <a:pt x="375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86" y="114"/>
                    <a:pt x="396" y="110"/>
                    <a:pt x="405" y="106"/>
                  </a:cubicBezTo>
                  <a:cubicBezTo>
                    <a:pt x="427" y="96"/>
                    <a:pt x="441" y="85"/>
                    <a:pt x="446" y="76"/>
                  </a:cubicBezTo>
                  <a:cubicBezTo>
                    <a:pt x="446" y="75"/>
                    <a:pt x="447" y="74"/>
                    <a:pt x="447" y="73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8" y="71"/>
                    <a:pt x="448" y="70"/>
                    <a:pt x="448" y="69"/>
                  </a:cubicBezTo>
                  <a:cubicBezTo>
                    <a:pt x="448" y="68"/>
                    <a:pt x="448" y="67"/>
                    <a:pt x="447" y="66"/>
                  </a:cubicBezTo>
                  <a:moveTo>
                    <a:pt x="374" y="85"/>
                  </a:moveTo>
                  <a:cubicBezTo>
                    <a:pt x="373" y="86"/>
                    <a:pt x="372" y="86"/>
                    <a:pt x="372" y="86"/>
                  </a:cubicBezTo>
                  <a:cubicBezTo>
                    <a:pt x="342" y="98"/>
                    <a:pt x="291" y="109"/>
                    <a:pt x="224" y="109"/>
                  </a:cubicBezTo>
                  <a:cubicBezTo>
                    <a:pt x="176" y="109"/>
                    <a:pt x="131" y="10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87" y="91"/>
                    <a:pt x="80" y="88"/>
                    <a:pt x="74" y="85"/>
                  </a:cubicBezTo>
                  <a:cubicBezTo>
                    <a:pt x="56" y="78"/>
                    <a:pt x="49" y="70"/>
                    <a:pt x="48" y="65"/>
                  </a:cubicBezTo>
                  <a:cubicBezTo>
                    <a:pt x="48" y="65"/>
                    <a:pt x="48" y="65"/>
                    <a:pt x="48" y="64"/>
                  </a:cubicBezTo>
                  <a:cubicBezTo>
                    <a:pt x="48" y="64"/>
                    <a:pt x="48" y="64"/>
                    <a:pt x="48" y="63"/>
                  </a:cubicBezTo>
                  <a:cubicBezTo>
                    <a:pt x="50" y="50"/>
                    <a:pt x="90" y="29"/>
                    <a:pt x="173" y="22"/>
                  </a:cubicBezTo>
                  <a:cubicBezTo>
                    <a:pt x="189" y="21"/>
                    <a:pt x="207" y="20"/>
                    <a:pt x="224" y="20"/>
                  </a:cubicBezTo>
                  <a:cubicBezTo>
                    <a:pt x="241" y="20"/>
                    <a:pt x="258" y="21"/>
                    <a:pt x="275" y="22"/>
                  </a:cubicBezTo>
                  <a:cubicBezTo>
                    <a:pt x="298" y="24"/>
                    <a:pt x="318" y="27"/>
                    <a:pt x="336" y="31"/>
                  </a:cubicBezTo>
                  <a:cubicBezTo>
                    <a:pt x="374" y="40"/>
                    <a:pt x="396" y="52"/>
                    <a:pt x="400" y="62"/>
                  </a:cubicBezTo>
                  <a:cubicBezTo>
                    <a:pt x="400" y="63"/>
                    <a:pt x="400" y="64"/>
                    <a:pt x="400" y="64"/>
                  </a:cubicBezTo>
                  <a:cubicBezTo>
                    <a:pt x="400" y="65"/>
                    <a:pt x="400" y="66"/>
                    <a:pt x="400" y="66"/>
                  </a:cubicBezTo>
                  <a:cubicBezTo>
                    <a:pt x="399" y="69"/>
                    <a:pt x="397" y="71"/>
                    <a:pt x="394" y="74"/>
                  </a:cubicBezTo>
                  <a:cubicBezTo>
                    <a:pt x="390" y="78"/>
                    <a:pt x="383" y="82"/>
                    <a:pt x="374" y="85"/>
                  </a:cubicBezTo>
                </a:path>
              </a:pathLst>
            </a:custGeom>
            <a:solidFill>
              <a:srgbClr val="EB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8349608" y="3325813"/>
              <a:ext cx="809625" cy="203200"/>
            </a:xfrm>
            <a:custGeom>
              <a:avLst/>
              <a:gdLst>
                <a:gd name="T0" fmla="*/ 284 w 284"/>
                <a:gd name="T1" fmla="*/ 14 h 71"/>
                <a:gd name="T2" fmla="*/ 284 w 284"/>
                <a:gd name="T3" fmla="*/ 16 h 71"/>
                <a:gd name="T4" fmla="*/ 283 w 284"/>
                <a:gd name="T5" fmla="*/ 19 h 71"/>
                <a:gd name="T6" fmla="*/ 257 w 284"/>
                <a:gd name="T7" fmla="*/ 42 h 71"/>
                <a:gd name="T8" fmla="*/ 238 w 284"/>
                <a:gd name="T9" fmla="*/ 52 h 71"/>
                <a:gd name="T10" fmla="*/ 238 w 284"/>
                <a:gd name="T11" fmla="*/ 52 h 71"/>
                <a:gd name="T12" fmla="*/ 142 w 284"/>
                <a:gd name="T13" fmla="*/ 71 h 71"/>
                <a:gd name="T14" fmla="*/ 51 w 284"/>
                <a:gd name="T15" fmla="*/ 54 h 71"/>
                <a:gd name="T16" fmla="*/ 46 w 284"/>
                <a:gd name="T17" fmla="*/ 52 h 71"/>
                <a:gd name="T18" fmla="*/ 39 w 284"/>
                <a:gd name="T19" fmla="*/ 49 h 71"/>
                <a:gd name="T20" fmla="*/ 1 w 284"/>
                <a:gd name="T21" fmla="*/ 18 h 71"/>
                <a:gd name="T22" fmla="*/ 1 w 284"/>
                <a:gd name="T23" fmla="*/ 18 h 71"/>
                <a:gd name="T24" fmla="*/ 0 w 284"/>
                <a:gd name="T25" fmla="*/ 15 h 71"/>
                <a:gd name="T26" fmla="*/ 0 w 284"/>
                <a:gd name="T27" fmla="*/ 14 h 71"/>
                <a:gd name="T28" fmla="*/ 0 w 284"/>
                <a:gd name="T29" fmla="*/ 13 h 71"/>
                <a:gd name="T30" fmla="*/ 0 w 284"/>
                <a:gd name="T31" fmla="*/ 12 h 71"/>
                <a:gd name="T32" fmla="*/ 0 w 284"/>
                <a:gd name="T33" fmla="*/ 12 h 71"/>
                <a:gd name="T34" fmla="*/ 13 w 284"/>
                <a:gd name="T35" fmla="*/ 0 h 71"/>
                <a:gd name="T36" fmla="*/ 48 w 284"/>
                <a:gd name="T37" fmla="*/ 31 h 71"/>
                <a:gd name="T38" fmla="*/ 54 w 284"/>
                <a:gd name="T39" fmla="*/ 34 h 71"/>
                <a:gd name="T40" fmla="*/ 59 w 284"/>
                <a:gd name="T41" fmla="*/ 36 h 71"/>
                <a:gd name="T42" fmla="*/ 142 w 284"/>
                <a:gd name="T43" fmla="*/ 53 h 71"/>
                <a:gd name="T44" fmla="*/ 229 w 284"/>
                <a:gd name="T45" fmla="*/ 34 h 71"/>
                <a:gd name="T46" fmla="*/ 229 w 284"/>
                <a:gd name="T47" fmla="*/ 34 h 71"/>
                <a:gd name="T48" fmla="*/ 247 w 284"/>
                <a:gd name="T49" fmla="*/ 24 h 71"/>
                <a:gd name="T50" fmla="*/ 270 w 284"/>
                <a:gd name="T51" fmla="*/ 0 h 71"/>
                <a:gd name="T52" fmla="*/ 271 w 284"/>
                <a:gd name="T53" fmla="*/ 0 h 71"/>
                <a:gd name="T54" fmla="*/ 283 w 284"/>
                <a:gd name="T55" fmla="*/ 12 h 71"/>
                <a:gd name="T56" fmla="*/ 284 w 284"/>
                <a:gd name="T57" fmla="*/ 12 h 71"/>
                <a:gd name="T58" fmla="*/ 284 w 284"/>
                <a:gd name="T5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71">
                  <a:moveTo>
                    <a:pt x="284" y="14"/>
                  </a:moveTo>
                  <a:cubicBezTo>
                    <a:pt x="284" y="15"/>
                    <a:pt x="284" y="15"/>
                    <a:pt x="284" y="16"/>
                  </a:cubicBezTo>
                  <a:cubicBezTo>
                    <a:pt x="283" y="17"/>
                    <a:pt x="283" y="18"/>
                    <a:pt x="283" y="19"/>
                  </a:cubicBezTo>
                  <a:cubicBezTo>
                    <a:pt x="280" y="25"/>
                    <a:pt x="271" y="34"/>
                    <a:pt x="257" y="42"/>
                  </a:cubicBezTo>
                  <a:cubicBezTo>
                    <a:pt x="251" y="46"/>
                    <a:pt x="245" y="49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14" y="63"/>
                    <a:pt x="181" y="71"/>
                    <a:pt x="142" y="71"/>
                  </a:cubicBezTo>
                  <a:cubicBezTo>
                    <a:pt x="109" y="71"/>
                    <a:pt x="77" y="65"/>
                    <a:pt x="51" y="54"/>
                  </a:cubicBezTo>
                  <a:cubicBezTo>
                    <a:pt x="49" y="54"/>
                    <a:pt x="48" y="53"/>
                    <a:pt x="46" y="52"/>
                  </a:cubicBezTo>
                  <a:cubicBezTo>
                    <a:pt x="44" y="51"/>
                    <a:pt x="41" y="50"/>
                    <a:pt x="39" y="49"/>
                  </a:cubicBezTo>
                  <a:cubicBezTo>
                    <a:pt x="15" y="37"/>
                    <a:pt x="4" y="25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5" y="4"/>
                    <a:pt x="13" y="0"/>
                  </a:cubicBezTo>
                  <a:cubicBezTo>
                    <a:pt x="16" y="7"/>
                    <a:pt x="26" y="19"/>
                    <a:pt x="48" y="31"/>
                  </a:cubicBezTo>
                  <a:cubicBezTo>
                    <a:pt x="50" y="32"/>
                    <a:pt x="52" y="33"/>
                    <a:pt x="54" y="34"/>
                  </a:cubicBezTo>
                  <a:cubicBezTo>
                    <a:pt x="56" y="35"/>
                    <a:pt x="57" y="36"/>
                    <a:pt x="59" y="36"/>
                  </a:cubicBezTo>
                  <a:cubicBezTo>
                    <a:pt x="82" y="47"/>
                    <a:pt x="111" y="53"/>
                    <a:pt x="142" y="53"/>
                  </a:cubicBezTo>
                  <a:cubicBezTo>
                    <a:pt x="178" y="53"/>
                    <a:pt x="207" y="45"/>
                    <a:pt x="229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36" y="31"/>
                    <a:pt x="242" y="28"/>
                    <a:pt x="247" y="24"/>
                  </a:cubicBezTo>
                  <a:cubicBezTo>
                    <a:pt x="260" y="16"/>
                    <a:pt x="268" y="7"/>
                    <a:pt x="270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4"/>
                    <a:pt x="282" y="8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3"/>
                    <a:pt x="284" y="13"/>
                    <a:pt x="284" y="14"/>
                  </a:cubicBezTo>
                </a:path>
              </a:pathLst>
            </a:custGeom>
            <a:solidFill>
              <a:srgbClr val="8D4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8386121" y="3311526"/>
              <a:ext cx="736600" cy="166688"/>
            </a:xfrm>
            <a:custGeom>
              <a:avLst/>
              <a:gdLst>
                <a:gd name="T0" fmla="*/ 258 w 258"/>
                <a:gd name="T1" fmla="*/ 5 h 58"/>
                <a:gd name="T2" fmla="*/ 257 w 258"/>
                <a:gd name="T3" fmla="*/ 5 h 58"/>
                <a:gd name="T4" fmla="*/ 234 w 258"/>
                <a:gd name="T5" fmla="*/ 29 h 58"/>
                <a:gd name="T6" fmla="*/ 216 w 258"/>
                <a:gd name="T7" fmla="*/ 39 h 58"/>
                <a:gd name="T8" fmla="*/ 216 w 258"/>
                <a:gd name="T9" fmla="*/ 39 h 58"/>
                <a:gd name="T10" fmla="*/ 129 w 258"/>
                <a:gd name="T11" fmla="*/ 58 h 58"/>
                <a:gd name="T12" fmla="*/ 46 w 258"/>
                <a:gd name="T13" fmla="*/ 41 h 58"/>
                <a:gd name="T14" fmla="*/ 41 w 258"/>
                <a:gd name="T15" fmla="*/ 39 h 58"/>
                <a:gd name="T16" fmla="*/ 35 w 258"/>
                <a:gd name="T17" fmla="*/ 36 h 58"/>
                <a:gd name="T18" fmla="*/ 0 w 258"/>
                <a:gd name="T19" fmla="*/ 5 h 58"/>
                <a:gd name="T20" fmla="*/ 14 w 258"/>
                <a:gd name="T21" fmla="*/ 0 h 58"/>
                <a:gd name="T22" fmla="*/ 129 w 258"/>
                <a:gd name="T23" fmla="*/ 39 h 58"/>
                <a:gd name="T24" fmla="*/ 244 w 258"/>
                <a:gd name="T25" fmla="*/ 0 h 58"/>
                <a:gd name="T26" fmla="*/ 258 w 258"/>
                <a:gd name="T27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58">
                  <a:moveTo>
                    <a:pt x="258" y="5"/>
                  </a:moveTo>
                  <a:cubicBezTo>
                    <a:pt x="257" y="5"/>
                    <a:pt x="257" y="5"/>
                    <a:pt x="257" y="5"/>
                  </a:cubicBezTo>
                  <a:cubicBezTo>
                    <a:pt x="255" y="12"/>
                    <a:pt x="247" y="21"/>
                    <a:pt x="234" y="29"/>
                  </a:cubicBezTo>
                  <a:cubicBezTo>
                    <a:pt x="229" y="33"/>
                    <a:pt x="223" y="36"/>
                    <a:pt x="216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194" y="50"/>
                    <a:pt x="165" y="58"/>
                    <a:pt x="129" y="58"/>
                  </a:cubicBezTo>
                  <a:cubicBezTo>
                    <a:pt x="98" y="58"/>
                    <a:pt x="69" y="52"/>
                    <a:pt x="46" y="41"/>
                  </a:cubicBezTo>
                  <a:cubicBezTo>
                    <a:pt x="44" y="41"/>
                    <a:pt x="43" y="40"/>
                    <a:pt x="41" y="39"/>
                  </a:cubicBezTo>
                  <a:cubicBezTo>
                    <a:pt x="39" y="38"/>
                    <a:pt x="37" y="37"/>
                    <a:pt x="35" y="36"/>
                  </a:cubicBezTo>
                  <a:cubicBezTo>
                    <a:pt x="13" y="24"/>
                    <a:pt x="3" y="12"/>
                    <a:pt x="0" y="5"/>
                  </a:cubicBezTo>
                  <a:cubicBezTo>
                    <a:pt x="4" y="3"/>
                    <a:pt x="8" y="1"/>
                    <a:pt x="14" y="0"/>
                  </a:cubicBezTo>
                  <a:cubicBezTo>
                    <a:pt x="47" y="23"/>
                    <a:pt x="86" y="40"/>
                    <a:pt x="129" y="39"/>
                  </a:cubicBezTo>
                  <a:cubicBezTo>
                    <a:pt x="171" y="40"/>
                    <a:pt x="211" y="23"/>
                    <a:pt x="244" y="0"/>
                  </a:cubicBezTo>
                  <a:cubicBezTo>
                    <a:pt x="249" y="1"/>
                    <a:pt x="254" y="3"/>
                    <a:pt x="258" y="5"/>
                  </a:cubicBezTo>
                </a:path>
              </a:pathLst>
            </a:custGeom>
            <a:solidFill>
              <a:srgbClr val="A85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8251183" y="2730501"/>
              <a:ext cx="1004888" cy="187325"/>
            </a:xfrm>
            <a:custGeom>
              <a:avLst/>
              <a:gdLst>
                <a:gd name="T0" fmla="*/ 352 w 352"/>
                <a:gd name="T1" fmla="*/ 44 h 65"/>
                <a:gd name="T2" fmla="*/ 352 w 352"/>
                <a:gd name="T3" fmla="*/ 46 h 65"/>
                <a:gd name="T4" fmla="*/ 326 w 352"/>
                <a:gd name="T5" fmla="*/ 65 h 65"/>
                <a:gd name="T6" fmla="*/ 223 w 352"/>
                <a:gd name="T7" fmla="*/ 40 h 65"/>
                <a:gd name="T8" fmla="*/ 176 w 352"/>
                <a:gd name="T9" fmla="*/ 37 h 65"/>
                <a:gd name="T10" fmla="*/ 128 w 352"/>
                <a:gd name="T11" fmla="*/ 40 h 65"/>
                <a:gd name="T12" fmla="*/ 26 w 352"/>
                <a:gd name="T13" fmla="*/ 65 h 65"/>
                <a:gd name="T14" fmla="*/ 0 w 352"/>
                <a:gd name="T15" fmla="*/ 45 h 65"/>
                <a:gd name="T16" fmla="*/ 0 w 352"/>
                <a:gd name="T17" fmla="*/ 44 h 65"/>
                <a:gd name="T18" fmla="*/ 0 w 352"/>
                <a:gd name="T19" fmla="*/ 43 h 65"/>
                <a:gd name="T20" fmla="*/ 125 w 352"/>
                <a:gd name="T21" fmla="*/ 2 h 65"/>
                <a:gd name="T22" fmla="*/ 176 w 352"/>
                <a:gd name="T23" fmla="*/ 0 h 65"/>
                <a:gd name="T24" fmla="*/ 227 w 352"/>
                <a:gd name="T25" fmla="*/ 2 h 65"/>
                <a:gd name="T26" fmla="*/ 352 w 352"/>
                <a:gd name="T27" fmla="*/ 42 h 65"/>
                <a:gd name="T28" fmla="*/ 352 w 352"/>
                <a:gd name="T29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65">
                  <a:moveTo>
                    <a:pt x="352" y="44"/>
                  </a:moveTo>
                  <a:cubicBezTo>
                    <a:pt x="352" y="45"/>
                    <a:pt x="352" y="46"/>
                    <a:pt x="352" y="46"/>
                  </a:cubicBezTo>
                  <a:cubicBezTo>
                    <a:pt x="350" y="52"/>
                    <a:pt x="341" y="59"/>
                    <a:pt x="326" y="65"/>
                  </a:cubicBezTo>
                  <a:cubicBezTo>
                    <a:pt x="307" y="54"/>
                    <a:pt x="272" y="44"/>
                    <a:pt x="223" y="40"/>
                  </a:cubicBezTo>
                  <a:cubicBezTo>
                    <a:pt x="208" y="38"/>
                    <a:pt x="192" y="37"/>
                    <a:pt x="176" y="37"/>
                  </a:cubicBezTo>
                  <a:cubicBezTo>
                    <a:pt x="160" y="37"/>
                    <a:pt x="144" y="38"/>
                    <a:pt x="128" y="40"/>
                  </a:cubicBezTo>
                  <a:cubicBezTo>
                    <a:pt x="77" y="44"/>
                    <a:pt x="44" y="55"/>
                    <a:pt x="26" y="65"/>
                  </a:cubicBezTo>
                  <a:cubicBezTo>
                    <a:pt x="8" y="58"/>
                    <a:pt x="1" y="50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2" y="30"/>
                    <a:pt x="42" y="9"/>
                    <a:pt x="125" y="2"/>
                  </a:cubicBezTo>
                  <a:cubicBezTo>
                    <a:pt x="141" y="1"/>
                    <a:pt x="159" y="0"/>
                    <a:pt x="176" y="0"/>
                  </a:cubicBezTo>
                  <a:cubicBezTo>
                    <a:pt x="193" y="0"/>
                    <a:pt x="210" y="1"/>
                    <a:pt x="227" y="2"/>
                  </a:cubicBezTo>
                  <a:cubicBezTo>
                    <a:pt x="302" y="8"/>
                    <a:pt x="347" y="27"/>
                    <a:pt x="352" y="42"/>
                  </a:cubicBezTo>
                  <a:cubicBezTo>
                    <a:pt x="352" y="43"/>
                    <a:pt x="352" y="44"/>
                    <a:pt x="352" y="44"/>
                  </a:cubicBezTo>
                  <a:close/>
                </a:path>
              </a:pathLst>
            </a:custGeom>
            <a:solidFill>
              <a:srgbClr val="BE7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8325796" y="2836863"/>
              <a:ext cx="857250" cy="103188"/>
            </a:xfrm>
            <a:custGeom>
              <a:avLst/>
              <a:gdLst>
                <a:gd name="T0" fmla="*/ 300 w 300"/>
                <a:gd name="T1" fmla="*/ 28 h 36"/>
                <a:gd name="T2" fmla="*/ 298 w 300"/>
                <a:gd name="T3" fmla="*/ 29 h 36"/>
                <a:gd name="T4" fmla="*/ 216 w 300"/>
                <a:gd name="T5" fmla="*/ 13 h 36"/>
                <a:gd name="T6" fmla="*/ 168 w 300"/>
                <a:gd name="T7" fmla="*/ 11 h 36"/>
                <a:gd name="T8" fmla="*/ 121 w 300"/>
                <a:gd name="T9" fmla="*/ 13 h 36"/>
                <a:gd name="T10" fmla="*/ 22 w 300"/>
                <a:gd name="T11" fmla="*/ 36 h 36"/>
                <a:gd name="T12" fmla="*/ 0 w 300"/>
                <a:gd name="T13" fmla="*/ 28 h 36"/>
                <a:gd name="T14" fmla="*/ 102 w 300"/>
                <a:gd name="T15" fmla="*/ 3 h 36"/>
                <a:gd name="T16" fmla="*/ 150 w 300"/>
                <a:gd name="T17" fmla="*/ 0 h 36"/>
                <a:gd name="T18" fmla="*/ 197 w 300"/>
                <a:gd name="T19" fmla="*/ 3 h 36"/>
                <a:gd name="T20" fmla="*/ 300 w 300"/>
                <a:gd name="T2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6">
                  <a:moveTo>
                    <a:pt x="300" y="28"/>
                  </a:moveTo>
                  <a:cubicBezTo>
                    <a:pt x="299" y="29"/>
                    <a:pt x="298" y="29"/>
                    <a:pt x="298" y="29"/>
                  </a:cubicBezTo>
                  <a:cubicBezTo>
                    <a:pt x="278" y="22"/>
                    <a:pt x="250" y="16"/>
                    <a:pt x="216" y="13"/>
                  </a:cubicBezTo>
                  <a:cubicBezTo>
                    <a:pt x="200" y="11"/>
                    <a:pt x="184" y="11"/>
                    <a:pt x="168" y="11"/>
                  </a:cubicBezTo>
                  <a:cubicBezTo>
                    <a:pt x="152" y="11"/>
                    <a:pt x="136" y="11"/>
                    <a:pt x="121" y="13"/>
                  </a:cubicBezTo>
                  <a:cubicBezTo>
                    <a:pt x="73" y="17"/>
                    <a:pt x="41" y="27"/>
                    <a:pt x="22" y="36"/>
                  </a:cubicBezTo>
                  <a:cubicBezTo>
                    <a:pt x="13" y="34"/>
                    <a:pt x="6" y="31"/>
                    <a:pt x="0" y="28"/>
                  </a:cubicBezTo>
                  <a:cubicBezTo>
                    <a:pt x="18" y="18"/>
                    <a:pt x="51" y="7"/>
                    <a:pt x="102" y="3"/>
                  </a:cubicBezTo>
                  <a:cubicBezTo>
                    <a:pt x="118" y="1"/>
                    <a:pt x="134" y="0"/>
                    <a:pt x="150" y="0"/>
                  </a:cubicBezTo>
                  <a:cubicBezTo>
                    <a:pt x="166" y="0"/>
                    <a:pt x="182" y="1"/>
                    <a:pt x="197" y="3"/>
                  </a:cubicBezTo>
                  <a:cubicBezTo>
                    <a:pt x="246" y="7"/>
                    <a:pt x="281" y="17"/>
                    <a:pt x="300" y="28"/>
                  </a:cubicBezTo>
                  <a:close/>
                </a:path>
              </a:pathLst>
            </a:custGeom>
            <a:solidFill>
              <a:srgbClr val="0D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8389296" y="2868613"/>
              <a:ext cx="787400" cy="117475"/>
            </a:xfrm>
            <a:custGeom>
              <a:avLst/>
              <a:gdLst>
                <a:gd name="T0" fmla="*/ 276 w 276"/>
                <a:gd name="T1" fmla="*/ 18 h 41"/>
                <a:gd name="T2" fmla="*/ 128 w 276"/>
                <a:gd name="T3" fmla="*/ 41 h 41"/>
                <a:gd name="T4" fmla="*/ 1 w 276"/>
                <a:gd name="T5" fmla="*/ 25 h 41"/>
                <a:gd name="T6" fmla="*/ 0 w 276"/>
                <a:gd name="T7" fmla="*/ 25 h 41"/>
                <a:gd name="T8" fmla="*/ 99 w 276"/>
                <a:gd name="T9" fmla="*/ 2 h 41"/>
                <a:gd name="T10" fmla="*/ 146 w 276"/>
                <a:gd name="T11" fmla="*/ 0 h 41"/>
                <a:gd name="T12" fmla="*/ 194 w 276"/>
                <a:gd name="T13" fmla="*/ 2 h 41"/>
                <a:gd name="T14" fmla="*/ 276 w 276"/>
                <a:gd name="T1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1">
                  <a:moveTo>
                    <a:pt x="276" y="18"/>
                  </a:moveTo>
                  <a:cubicBezTo>
                    <a:pt x="246" y="30"/>
                    <a:pt x="195" y="41"/>
                    <a:pt x="128" y="41"/>
                  </a:cubicBezTo>
                  <a:cubicBezTo>
                    <a:pt x="80" y="41"/>
                    <a:pt x="35" y="3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16"/>
                    <a:pt x="51" y="6"/>
                    <a:pt x="99" y="2"/>
                  </a:cubicBezTo>
                  <a:cubicBezTo>
                    <a:pt x="114" y="0"/>
                    <a:pt x="130" y="0"/>
                    <a:pt x="146" y="0"/>
                  </a:cubicBezTo>
                  <a:cubicBezTo>
                    <a:pt x="162" y="0"/>
                    <a:pt x="178" y="0"/>
                    <a:pt x="194" y="2"/>
                  </a:cubicBezTo>
                  <a:cubicBezTo>
                    <a:pt x="228" y="5"/>
                    <a:pt x="256" y="11"/>
                    <a:pt x="276" y="18"/>
                  </a:cubicBezTo>
                  <a:close/>
                </a:path>
              </a:pathLst>
            </a:custGeom>
            <a:solidFill>
              <a:srgbClr val="4C2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8844908" y="2865438"/>
              <a:ext cx="220663" cy="63500"/>
            </a:xfrm>
            <a:custGeom>
              <a:avLst/>
              <a:gdLst>
                <a:gd name="T0" fmla="*/ 69 w 77"/>
                <a:gd name="T1" fmla="*/ 22 h 22"/>
                <a:gd name="T2" fmla="*/ 66 w 77"/>
                <a:gd name="T3" fmla="*/ 21 h 22"/>
                <a:gd name="T4" fmla="*/ 6 w 77"/>
                <a:gd name="T5" fmla="*/ 14 h 22"/>
                <a:gd name="T6" fmla="*/ 0 w 77"/>
                <a:gd name="T7" fmla="*/ 7 h 22"/>
                <a:gd name="T8" fmla="*/ 7 w 77"/>
                <a:gd name="T9" fmla="*/ 0 h 22"/>
                <a:gd name="T10" fmla="*/ 72 w 77"/>
                <a:gd name="T11" fmla="*/ 9 h 22"/>
                <a:gd name="T12" fmla="*/ 75 w 77"/>
                <a:gd name="T13" fmla="*/ 18 h 22"/>
                <a:gd name="T14" fmla="*/ 69 w 7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22">
                  <a:moveTo>
                    <a:pt x="69" y="22"/>
                  </a:moveTo>
                  <a:cubicBezTo>
                    <a:pt x="68" y="22"/>
                    <a:pt x="67" y="22"/>
                    <a:pt x="66" y="21"/>
                  </a:cubicBezTo>
                  <a:cubicBezTo>
                    <a:pt x="54" y="15"/>
                    <a:pt x="19" y="14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55" y="1"/>
                    <a:pt x="72" y="9"/>
                  </a:cubicBezTo>
                  <a:cubicBezTo>
                    <a:pt x="76" y="11"/>
                    <a:pt x="77" y="15"/>
                    <a:pt x="75" y="18"/>
                  </a:cubicBezTo>
                  <a:cubicBezTo>
                    <a:pt x="74" y="21"/>
                    <a:pt x="72" y="22"/>
                    <a:pt x="69" y="22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8117833" y="2887663"/>
              <a:ext cx="1270000" cy="538163"/>
            </a:xfrm>
            <a:custGeom>
              <a:avLst/>
              <a:gdLst>
                <a:gd name="T0" fmla="*/ 445 w 445"/>
                <a:gd name="T1" fmla="*/ 1 h 188"/>
                <a:gd name="T2" fmla="*/ 383 w 445"/>
                <a:gd name="T3" fmla="*/ 109 h 188"/>
                <a:gd name="T4" fmla="*/ 338 w 445"/>
                <a:gd name="T5" fmla="*/ 148 h 188"/>
                <a:gd name="T6" fmla="*/ 223 w 445"/>
                <a:gd name="T7" fmla="*/ 187 h 188"/>
                <a:gd name="T8" fmla="*/ 108 w 445"/>
                <a:gd name="T9" fmla="*/ 148 h 188"/>
                <a:gd name="T10" fmla="*/ 62 w 445"/>
                <a:gd name="T11" fmla="*/ 109 h 188"/>
                <a:gd name="T12" fmla="*/ 0 w 445"/>
                <a:gd name="T13" fmla="*/ 0 h 188"/>
                <a:gd name="T14" fmla="*/ 28 w 445"/>
                <a:gd name="T15" fmla="*/ 25 h 188"/>
                <a:gd name="T16" fmla="*/ 75 w 445"/>
                <a:gd name="T17" fmla="*/ 96 h 188"/>
                <a:gd name="T18" fmla="*/ 165 w 445"/>
                <a:gd name="T19" fmla="*/ 138 h 188"/>
                <a:gd name="T20" fmla="*/ 231 w 445"/>
                <a:gd name="T21" fmla="*/ 63 h 188"/>
                <a:gd name="T22" fmla="*/ 231 w 445"/>
                <a:gd name="T23" fmla="*/ 63 h 188"/>
                <a:gd name="T24" fmla="*/ 374 w 445"/>
                <a:gd name="T25" fmla="*/ 43 h 188"/>
                <a:gd name="T26" fmla="*/ 374 w 445"/>
                <a:gd name="T27" fmla="*/ 43 h 188"/>
                <a:gd name="T28" fmla="*/ 404 w 445"/>
                <a:gd name="T29" fmla="*/ 31 h 188"/>
                <a:gd name="T30" fmla="*/ 445 w 445"/>
                <a:gd name="T31" fmla="*/ 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5" h="188">
                  <a:moveTo>
                    <a:pt x="445" y="1"/>
                  </a:moveTo>
                  <a:cubicBezTo>
                    <a:pt x="439" y="36"/>
                    <a:pt x="417" y="74"/>
                    <a:pt x="383" y="109"/>
                  </a:cubicBezTo>
                  <a:cubicBezTo>
                    <a:pt x="370" y="123"/>
                    <a:pt x="355" y="136"/>
                    <a:pt x="338" y="148"/>
                  </a:cubicBezTo>
                  <a:cubicBezTo>
                    <a:pt x="305" y="171"/>
                    <a:pt x="265" y="188"/>
                    <a:pt x="223" y="187"/>
                  </a:cubicBezTo>
                  <a:cubicBezTo>
                    <a:pt x="180" y="188"/>
                    <a:pt x="141" y="171"/>
                    <a:pt x="108" y="148"/>
                  </a:cubicBezTo>
                  <a:cubicBezTo>
                    <a:pt x="91" y="136"/>
                    <a:pt x="76" y="123"/>
                    <a:pt x="62" y="109"/>
                  </a:cubicBezTo>
                  <a:cubicBezTo>
                    <a:pt x="28" y="73"/>
                    <a:pt x="6" y="36"/>
                    <a:pt x="0" y="0"/>
                  </a:cubicBezTo>
                  <a:cubicBezTo>
                    <a:pt x="3" y="7"/>
                    <a:pt x="12" y="16"/>
                    <a:pt x="28" y="25"/>
                  </a:cubicBezTo>
                  <a:cubicBezTo>
                    <a:pt x="37" y="50"/>
                    <a:pt x="53" y="74"/>
                    <a:pt x="75" y="96"/>
                  </a:cubicBezTo>
                  <a:cubicBezTo>
                    <a:pt x="100" y="122"/>
                    <a:pt x="134" y="145"/>
                    <a:pt x="165" y="138"/>
                  </a:cubicBezTo>
                  <a:cubicBezTo>
                    <a:pt x="196" y="132"/>
                    <a:pt x="218" y="98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89" y="62"/>
                    <a:pt x="338" y="54"/>
                    <a:pt x="374" y="43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85" y="39"/>
                    <a:pt x="395" y="35"/>
                    <a:pt x="404" y="31"/>
                  </a:cubicBezTo>
                  <a:cubicBezTo>
                    <a:pt x="426" y="21"/>
                    <a:pt x="440" y="10"/>
                    <a:pt x="445" y="1"/>
                  </a:cubicBezTo>
                </a:path>
              </a:pathLst>
            </a:custGeom>
            <a:solidFill>
              <a:srgbClr val="C17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8197208" y="2960688"/>
              <a:ext cx="579438" cy="342900"/>
            </a:xfrm>
            <a:custGeom>
              <a:avLst/>
              <a:gdLst>
                <a:gd name="T0" fmla="*/ 203 w 203"/>
                <a:gd name="T1" fmla="*/ 38 h 120"/>
                <a:gd name="T2" fmla="*/ 203 w 203"/>
                <a:gd name="T3" fmla="*/ 38 h 120"/>
                <a:gd name="T4" fmla="*/ 137 w 203"/>
                <a:gd name="T5" fmla="*/ 113 h 120"/>
                <a:gd name="T6" fmla="*/ 47 w 203"/>
                <a:gd name="T7" fmla="*/ 71 h 120"/>
                <a:gd name="T8" fmla="*/ 0 w 203"/>
                <a:gd name="T9" fmla="*/ 0 h 120"/>
                <a:gd name="T10" fmla="*/ 3 w 203"/>
                <a:gd name="T11" fmla="*/ 1 h 120"/>
                <a:gd name="T12" fmla="*/ 33 w 203"/>
                <a:gd name="T13" fmla="*/ 14 h 120"/>
                <a:gd name="T14" fmla="*/ 44 w 203"/>
                <a:gd name="T15" fmla="*/ 18 h 120"/>
                <a:gd name="T16" fmla="*/ 48 w 203"/>
                <a:gd name="T17" fmla="*/ 19 h 120"/>
                <a:gd name="T18" fmla="*/ 137 w 203"/>
                <a:gd name="T19" fmla="*/ 59 h 120"/>
                <a:gd name="T20" fmla="*/ 173 w 203"/>
                <a:gd name="T21" fmla="*/ 37 h 120"/>
                <a:gd name="T22" fmla="*/ 195 w 203"/>
                <a:gd name="T23" fmla="*/ 38 h 120"/>
                <a:gd name="T24" fmla="*/ 203 w 203"/>
                <a:gd name="T25" fmla="*/ 3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20">
                  <a:moveTo>
                    <a:pt x="203" y="38"/>
                  </a:moveTo>
                  <a:cubicBezTo>
                    <a:pt x="203" y="38"/>
                    <a:pt x="203" y="38"/>
                    <a:pt x="203" y="38"/>
                  </a:cubicBezTo>
                  <a:cubicBezTo>
                    <a:pt x="190" y="73"/>
                    <a:pt x="168" y="107"/>
                    <a:pt x="137" y="113"/>
                  </a:cubicBezTo>
                  <a:cubicBezTo>
                    <a:pt x="106" y="120"/>
                    <a:pt x="72" y="97"/>
                    <a:pt x="47" y="71"/>
                  </a:cubicBezTo>
                  <a:cubicBezTo>
                    <a:pt x="25" y="49"/>
                    <a:pt x="9" y="25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11" y="5"/>
                    <a:pt x="21" y="10"/>
                    <a:pt x="33" y="14"/>
                  </a:cubicBezTo>
                  <a:cubicBezTo>
                    <a:pt x="37" y="15"/>
                    <a:pt x="40" y="17"/>
                    <a:pt x="44" y="18"/>
                  </a:cubicBezTo>
                  <a:cubicBezTo>
                    <a:pt x="45" y="18"/>
                    <a:pt x="47" y="18"/>
                    <a:pt x="48" y="19"/>
                  </a:cubicBezTo>
                  <a:cubicBezTo>
                    <a:pt x="74" y="45"/>
                    <a:pt x="107" y="66"/>
                    <a:pt x="137" y="59"/>
                  </a:cubicBezTo>
                  <a:cubicBezTo>
                    <a:pt x="151" y="57"/>
                    <a:pt x="163" y="49"/>
                    <a:pt x="173" y="37"/>
                  </a:cubicBezTo>
                  <a:cubicBezTo>
                    <a:pt x="180" y="38"/>
                    <a:pt x="187" y="38"/>
                    <a:pt x="195" y="38"/>
                  </a:cubicBezTo>
                  <a:cubicBezTo>
                    <a:pt x="198" y="38"/>
                    <a:pt x="200" y="38"/>
                    <a:pt x="203" y="38"/>
                  </a:cubicBezTo>
                  <a:close/>
                </a:path>
              </a:pathLst>
            </a:custGeom>
            <a:solidFill>
              <a:srgbClr val="D4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8335321" y="3014663"/>
              <a:ext cx="355600" cy="134938"/>
            </a:xfrm>
            <a:custGeom>
              <a:avLst/>
              <a:gdLst>
                <a:gd name="T0" fmla="*/ 125 w 125"/>
                <a:gd name="T1" fmla="*/ 18 h 47"/>
                <a:gd name="T2" fmla="*/ 89 w 125"/>
                <a:gd name="T3" fmla="*/ 40 h 47"/>
                <a:gd name="T4" fmla="*/ 0 w 125"/>
                <a:gd name="T5" fmla="*/ 0 h 47"/>
                <a:gd name="T6" fmla="*/ 4 w 125"/>
                <a:gd name="T7" fmla="*/ 1 h 47"/>
                <a:gd name="T8" fmla="*/ 21 w 125"/>
                <a:gd name="T9" fmla="*/ 5 h 47"/>
                <a:gd name="T10" fmla="*/ 125 w 125"/>
                <a:gd name="T1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7">
                  <a:moveTo>
                    <a:pt x="125" y="18"/>
                  </a:moveTo>
                  <a:cubicBezTo>
                    <a:pt x="115" y="30"/>
                    <a:pt x="103" y="38"/>
                    <a:pt x="89" y="40"/>
                  </a:cubicBezTo>
                  <a:cubicBezTo>
                    <a:pt x="59" y="47"/>
                    <a:pt x="26" y="26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3"/>
                    <a:pt x="15" y="4"/>
                    <a:pt x="21" y="5"/>
                  </a:cubicBezTo>
                  <a:cubicBezTo>
                    <a:pt x="52" y="13"/>
                    <a:pt x="87" y="17"/>
                    <a:pt x="125" y="18"/>
                  </a:cubicBezTo>
                  <a:close/>
                </a:path>
              </a:pathLst>
            </a:custGeom>
            <a:solidFill>
              <a:srgbClr val="DBA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8432158" y="3371851"/>
              <a:ext cx="114300" cy="77788"/>
            </a:xfrm>
            <a:custGeom>
              <a:avLst/>
              <a:gdLst>
                <a:gd name="T0" fmla="*/ 37 w 40"/>
                <a:gd name="T1" fmla="*/ 23 h 27"/>
                <a:gd name="T2" fmla="*/ 16 w 40"/>
                <a:gd name="T3" fmla="*/ 21 h 27"/>
                <a:gd name="T4" fmla="*/ 2 w 40"/>
                <a:gd name="T5" fmla="*/ 5 h 27"/>
                <a:gd name="T6" fmla="*/ 24 w 40"/>
                <a:gd name="T7" fmla="*/ 6 h 27"/>
                <a:gd name="T8" fmla="*/ 37 w 40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7" y="23"/>
                  </a:moveTo>
                  <a:cubicBezTo>
                    <a:pt x="35" y="27"/>
                    <a:pt x="25" y="26"/>
                    <a:pt x="16" y="21"/>
                  </a:cubicBezTo>
                  <a:cubicBezTo>
                    <a:pt x="6" y="16"/>
                    <a:pt x="0" y="9"/>
                    <a:pt x="2" y="5"/>
                  </a:cubicBezTo>
                  <a:cubicBezTo>
                    <a:pt x="5" y="0"/>
                    <a:pt x="14" y="1"/>
                    <a:pt x="24" y="6"/>
                  </a:cubicBezTo>
                  <a:cubicBezTo>
                    <a:pt x="34" y="11"/>
                    <a:pt x="40" y="18"/>
                    <a:pt x="37" y="2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8557571" y="3429001"/>
              <a:ext cx="39688" cy="3968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4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4241894" y="2000250"/>
            <a:ext cx="1179010" cy="2944406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4032434" y="3055166"/>
            <a:ext cx="1179010" cy="2203450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 flipH="1">
            <a:off x="5469174" y="1321325"/>
            <a:ext cx="1179010" cy="3346741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flipH="1">
            <a:off x="5555519" y="2308850"/>
            <a:ext cx="1179010" cy="2544953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587113" y="3164656"/>
            <a:ext cx="1179010" cy="2621089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601706" y="680278"/>
            <a:ext cx="321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11059" y="1757949"/>
            <a:ext cx="321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97717" y="2863078"/>
            <a:ext cx="321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5346" y="987332"/>
            <a:ext cx="25949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8337" y="2599047"/>
            <a:ext cx="2267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703" y="3655298"/>
            <a:ext cx="3711003" cy="2758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40046" y="1230986"/>
            <a:ext cx="1165127" cy="959170"/>
            <a:chOff x="3140046" y="1230986"/>
            <a:chExt cx="1165127" cy="959170"/>
          </a:xfrm>
        </p:grpSpPr>
        <p:sp>
          <p:nvSpPr>
            <p:cNvPr id="56" name="Freeform 6"/>
            <p:cNvSpPr>
              <a:spLocks noChangeArrowheads="1"/>
            </p:cNvSpPr>
            <p:nvPr/>
          </p:nvSpPr>
          <p:spPr bwMode="auto">
            <a:xfrm>
              <a:off x="3485515" y="1230986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0046" y="1749020"/>
              <a:ext cx="716314" cy="441136"/>
            </a:xfrm>
            <a:prstGeom prst="rect">
              <a:avLst/>
            </a:prstGeom>
          </p:spPr>
        </p:pic>
        <p:grpSp>
          <p:nvGrpSpPr>
            <p:cNvPr id="57" name="组合 56"/>
            <p:cNvGrpSpPr/>
            <p:nvPr/>
          </p:nvGrpSpPr>
          <p:grpSpPr>
            <a:xfrm>
              <a:off x="3743569" y="1608115"/>
              <a:ext cx="311928" cy="342900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58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18"/>
              <p:cNvSpPr>
                <a:spLocks/>
              </p:cNvSpPr>
              <p:nvPr/>
            </p:nvSpPr>
            <p:spPr bwMode="auto">
              <a:xfrm>
                <a:off x="7331076" y="4683125"/>
                <a:ext cx="55563" cy="6667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18 h 31"/>
                  <a:gd name="T4" fmla="*/ 13 w 26"/>
                  <a:gd name="T5" fmla="*/ 31 h 31"/>
                  <a:gd name="T6" fmla="*/ 13 w 26"/>
                  <a:gd name="T7" fmla="*/ 31 h 31"/>
                  <a:gd name="T8" fmla="*/ 26 w 26"/>
                  <a:gd name="T9" fmla="*/ 18 h 31"/>
                  <a:gd name="T10" fmla="*/ 26 w 26"/>
                  <a:gd name="T11" fmla="*/ 0 h 31"/>
                  <a:gd name="T12" fmla="*/ 0 w 2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avLst/>
                <a:gdLst>
                  <a:gd name="T0" fmla="*/ 191 w 209"/>
                  <a:gd name="T1" fmla="*/ 93 h 182"/>
                  <a:gd name="T2" fmla="*/ 182 w 209"/>
                  <a:gd name="T3" fmla="*/ 83 h 182"/>
                  <a:gd name="T4" fmla="*/ 182 w 209"/>
                  <a:gd name="T5" fmla="*/ 80 h 182"/>
                  <a:gd name="T6" fmla="*/ 166 w 209"/>
                  <a:gd name="T7" fmla="*/ 15 h 182"/>
                  <a:gd name="T8" fmla="*/ 148 w 209"/>
                  <a:gd name="T9" fmla="*/ 0 h 182"/>
                  <a:gd name="T10" fmla="*/ 148 w 209"/>
                  <a:gd name="T11" fmla="*/ 0 h 182"/>
                  <a:gd name="T12" fmla="*/ 142 w 209"/>
                  <a:gd name="T13" fmla="*/ 1 h 182"/>
                  <a:gd name="T14" fmla="*/ 137 w 209"/>
                  <a:gd name="T15" fmla="*/ 3 h 182"/>
                  <a:gd name="T16" fmla="*/ 124 w 209"/>
                  <a:gd name="T17" fmla="*/ 20 h 182"/>
                  <a:gd name="T18" fmla="*/ 124 w 209"/>
                  <a:gd name="T19" fmla="*/ 21 h 182"/>
                  <a:gd name="T20" fmla="*/ 117 w 209"/>
                  <a:gd name="T21" fmla="*/ 43 h 182"/>
                  <a:gd name="T22" fmla="*/ 90 w 209"/>
                  <a:gd name="T23" fmla="*/ 48 h 182"/>
                  <a:gd name="T24" fmla="*/ 82 w 209"/>
                  <a:gd name="T25" fmla="*/ 53 h 182"/>
                  <a:gd name="T26" fmla="*/ 65 w 209"/>
                  <a:gd name="T27" fmla="*/ 45 h 182"/>
                  <a:gd name="T28" fmla="*/ 58 w 209"/>
                  <a:gd name="T29" fmla="*/ 21 h 182"/>
                  <a:gd name="T30" fmla="*/ 58 w 209"/>
                  <a:gd name="T31" fmla="*/ 20 h 182"/>
                  <a:gd name="T32" fmla="*/ 44 w 209"/>
                  <a:gd name="T33" fmla="*/ 3 h 182"/>
                  <a:gd name="T34" fmla="*/ 39 w 209"/>
                  <a:gd name="T35" fmla="*/ 1 h 182"/>
                  <a:gd name="T36" fmla="*/ 34 w 209"/>
                  <a:gd name="T37" fmla="*/ 0 h 182"/>
                  <a:gd name="T38" fmla="*/ 34 w 209"/>
                  <a:gd name="T39" fmla="*/ 0 h 182"/>
                  <a:gd name="T40" fmla="*/ 13 w 209"/>
                  <a:gd name="T41" fmla="*/ 15 h 182"/>
                  <a:gd name="T42" fmla="*/ 1 w 209"/>
                  <a:gd name="T43" fmla="*/ 69 h 182"/>
                  <a:gd name="T44" fmla="*/ 8 w 209"/>
                  <a:gd name="T45" fmla="*/ 86 h 182"/>
                  <a:gd name="T46" fmla="*/ 8 w 209"/>
                  <a:gd name="T47" fmla="*/ 169 h 182"/>
                  <a:gd name="T48" fmla="*/ 21 w 209"/>
                  <a:gd name="T49" fmla="*/ 182 h 182"/>
                  <a:gd name="T50" fmla="*/ 34 w 209"/>
                  <a:gd name="T51" fmla="*/ 169 h 182"/>
                  <a:gd name="T52" fmla="*/ 34 w 209"/>
                  <a:gd name="T53" fmla="*/ 91 h 182"/>
                  <a:gd name="T54" fmla="*/ 46 w 209"/>
                  <a:gd name="T55" fmla="*/ 78 h 182"/>
                  <a:gd name="T56" fmla="*/ 50 w 209"/>
                  <a:gd name="T57" fmla="*/ 58 h 182"/>
                  <a:gd name="T58" fmla="*/ 89 w 209"/>
                  <a:gd name="T59" fmla="*/ 73 h 182"/>
                  <a:gd name="T60" fmla="*/ 90 w 209"/>
                  <a:gd name="T61" fmla="*/ 73 h 182"/>
                  <a:gd name="T62" fmla="*/ 99 w 209"/>
                  <a:gd name="T63" fmla="*/ 67 h 182"/>
                  <a:gd name="T64" fmla="*/ 131 w 209"/>
                  <a:gd name="T65" fmla="*/ 56 h 182"/>
                  <a:gd name="T66" fmla="*/ 136 w 209"/>
                  <a:gd name="T67" fmla="*/ 78 h 182"/>
                  <a:gd name="T68" fmla="*/ 145 w 209"/>
                  <a:gd name="T69" fmla="*/ 90 h 182"/>
                  <a:gd name="T70" fmla="*/ 151 w 209"/>
                  <a:gd name="T71" fmla="*/ 90 h 182"/>
                  <a:gd name="T72" fmla="*/ 159 w 209"/>
                  <a:gd name="T73" fmla="*/ 81 h 182"/>
                  <a:gd name="T74" fmla="*/ 147 w 209"/>
                  <a:gd name="T75" fmla="*/ 41 h 182"/>
                  <a:gd name="T76" fmla="*/ 150 w 209"/>
                  <a:gd name="T77" fmla="*/ 40 h 182"/>
                  <a:gd name="T78" fmla="*/ 163 w 209"/>
                  <a:gd name="T79" fmla="*/ 83 h 182"/>
                  <a:gd name="T80" fmla="*/ 154 w 209"/>
                  <a:gd name="T81" fmla="*/ 93 h 182"/>
                  <a:gd name="T82" fmla="*/ 135 w 209"/>
                  <a:gd name="T83" fmla="*/ 93 h 182"/>
                  <a:gd name="T84" fmla="*/ 135 w 209"/>
                  <a:gd name="T85" fmla="*/ 147 h 182"/>
                  <a:gd name="T86" fmla="*/ 209 w 209"/>
                  <a:gd name="T87" fmla="*/ 147 h 182"/>
                  <a:gd name="T88" fmla="*/ 209 w 209"/>
                  <a:gd name="T89" fmla="*/ 93 h 182"/>
                  <a:gd name="T90" fmla="*/ 191 w 209"/>
                  <a:gd name="T91" fmla="*/ 93 h 182"/>
                  <a:gd name="T92" fmla="*/ 160 w 209"/>
                  <a:gd name="T93" fmla="*/ 93 h 182"/>
                  <a:gd name="T94" fmla="*/ 165 w 209"/>
                  <a:gd name="T95" fmla="*/ 89 h 182"/>
                  <a:gd name="T96" fmla="*/ 172 w 209"/>
                  <a:gd name="T97" fmla="*/ 92 h 182"/>
                  <a:gd name="T98" fmla="*/ 174 w 209"/>
                  <a:gd name="T99" fmla="*/ 92 h 182"/>
                  <a:gd name="T100" fmla="*/ 179 w 209"/>
                  <a:gd name="T101" fmla="*/ 89 h 182"/>
                  <a:gd name="T102" fmla="*/ 184 w 209"/>
                  <a:gd name="T103" fmla="*/ 93 h 182"/>
                  <a:gd name="T104" fmla="*/ 160 w 209"/>
                  <a:gd name="T105" fmla="*/ 9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182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951741" y="2277105"/>
            <a:ext cx="1165127" cy="959170"/>
            <a:chOff x="2951741" y="2277105"/>
            <a:chExt cx="1165127" cy="959170"/>
          </a:xfrm>
        </p:grpSpPr>
        <p:sp>
          <p:nvSpPr>
            <p:cNvPr id="62" name="Freeform 6"/>
            <p:cNvSpPr>
              <a:spLocks noChangeArrowheads="1"/>
            </p:cNvSpPr>
            <p:nvPr/>
          </p:nvSpPr>
          <p:spPr bwMode="auto">
            <a:xfrm>
              <a:off x="3297210" y="2277105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1741" y="2795139"/>
              <a:ext cx="716314" cy="441136"/>
            </a:xfrm>
            <a:prstGeom prst="rect">
              <a:avLst/>
            </a:prstGeom>
          </p:spPr>
        </p:pic>
        <p:grpSp>
          <p:nvGrpSpPr>
            <p:cNvPr id="90" name="组合 89"/>
            <p:cNvGrpSpPr/>
            <p:nvPr/>
          </p:nvGrpSpPr>
          <p:grpSpPr>
            <a:xfrm>
              <a:off x="3562841" y="2668343"/>
              <a:ext cx="329620" cy="329620"/>
              <a:chOff x="11417301" y="2544763"/>
              <a:chExt cx="479425" cy="479425"/>
            </a:xfrm>
            <a:solidFill>
              <a:schemeClr val="bg1"/>
            </a:solidFill>
          </p:grpSpPr>
          <p:sp>
            <p:nvSpPr>
              <p:cNvPr id="91" name="Freeform 101"/>
              <p:cNvSpPr>
                <a:spLocks noEditPoints="1"/>
              </p:cNvSpPr>
              <p:nvPr/>
            </p:nvSpPr>
            <p:spPr bwMode="auto">
              <a:xfrm>
                <a:off x="11533188" y="2660650"/>
                <a:ext cx="363538" cy="363538"/>
              </a:xfrm>
              <a:custGeom>
                <a:avLst/>
                <a:gdLst>
                  <a:gd name="T0" fmla="*/ 151 w 170"/>
                  <a:gd name="T1" fmla="*/ 68 h 170"/>
                  <a:gd name="T2" fmla="*/ 143 w 170"/>
                  <a:gd name="T3" fmla="*/ 57 h 170"/>
                  <a:gd name="T4" fmla="*/ 150 w 170"/>
                  <a:gd name="T5" fmla="*/ 44 h 170"/>
                  <a:gd name="T6" fmla="*/ 140 w 170"/>
                  <a:gd name="T7" fmla="*/ 20 h 170"/>
                  <a:gd name="T8" fmla="*/ 125 w 170"/>
                  <a:gd name="T9" fmla="*/ 20 h 170"/>
                  <a:gd name="T10" fmla="*/ 116 w 170"/>
                  <a:gd name="T11" fmla="*/ 28 h 170"/>
                  <a:gd name="T12" fmla="*/ 106 w 170"/>
                  <a:gd name="T13" fmla="*/ 24 h 170"/>
                  <a:gd name="T14" fmla="*/ 102 w 170"/>
                  <a:gd name="T15" fmla="*/ 10 h 170"/>
                  <a:gd name="T16" fmla="*/ 78 w 170"/>
                  <a:gd name="T17" fmla="*/ 0 h 170"/>
                  <a:gd name="T18" fmla="*/ 68 w 170"/>
                  <a:gd name="T19" fmla="*/ 19 h 170"/>
                  <a:gd name="T20" fmla="*/ 57 w 170"/>
                  <a:gd name="T21" fmla="*/ 27 h 170"/>
                  <a:gd name="T22" fmla="*/ 50 w 170"/>
                  <a:gd name="T23" fmla="*/ 26 h 170"/>
                  <a:gd name="T24" fmla="*/ 37 w 170"/>
                  <a:gd name="T25" fmla="*/ 17 h 170"/>
                  <a:gd name="T26" fmla="*/ 20 w 170"/>
                  <a:gd name="T27" fmla="*/ 30 h 170"/>
                  <a:gd name="T28" fmla="*/ 20 w 170"/>
                  <a:gd name="T29" fmla="*/ 44 h 170"/>
                  <a:gd name="T30" fmla="*/ 27 w 170"/>
                  <a:gd name="T31" fmla="*/ 57 h 170"/>
                  <a:gd name="T32" fmla="*/ 19 w 170"/>
                  <a:gd name="T33" fmla="*/ 68 h 170"/>
                  <a:gd name="T34" fmla="*/ 0 w 170"/>
                  <a:gd name="T35" fmla="*/ 78 h 170"/>
                  <a:gd name="T36" fmla="*/ 11 w 170"/>
                  <a:gd name="T37" fmla="*/ 102 h 170"/>
                  <a:gd name="T38" fmla="*/ 24 w 170"/>
                  <a:gd name="T39" fmla="*/ 106 h 170"/>
                  <a:gd name="T40" fmla="*/ 26 w 170"/>
                  <a:gd name="T41" fmla="*/ 120 h 170"/>
                  <a:gd name="T42" fmla="*/ 20 w 170"/>
                  <a:gd name="T43" fmla="*/ 140 h 170"/>
                  <a:gd name="T44" fmla="*/ 37 w 170"/>
                  <a:gd name="T45" fmla="*/ 153 h 170"/>
                  <a:gd name="T46" fmla="*/ 50 w 170"/>
                  <a:gd name="T47" fmla="*/ 144 h 170"/>
                  <a:gd name="T48" fmla="*/ 57 w 170"/>
                  <a:gd name="T49" fmla="*/ 143 h 170"/>
                  <a:gd name="T50" fmla="*/ 68 w 170"/>
                  <a:gd name="T51" fmla="*/ 151 h 170"/>
                  <a:gd name="T52" fmla="*/ 78 w 170"/>
                  <a:gd name="T53" fmla="*/ 170 h 170"/>
                  <a:gd name="T54" fmla="*/ 102 w 170"/>
                  <a:gd name="T55" fmla="*/ 159 h 170"/>
                  <a:gd name="T56" fmla="*/ 106 w 170"/>
                  <a:gd name="T57" fmla="*/ 146 h 170"/>
                  <a:gd name="T58" fmla="*/ 116 w 170"/>
                  <a:gd name="T59" fmla="*/ 142 h 170"/>
                  <a:gd name="T60" fmla="*/ 125 w 170"/>
                  <a:gd name="T61" fmla="*/ 149 h 170"/>
                  <a:gd name="T62" fmla="*/ 140 w 170"/>
                  <a:gd name="T63" fmla="*/ 149 h 170"/>
                  <a:gd name="T64" fmla="*/ 150 w 170"/>
                  <a:gd name="T65" fmla="*/ 125 h 170"/>
                  <a:gd name="T66" fmla="*/ 143 w 170"/>
                  <a:gd name="T67" fmla="*/ 113 h 170"/>
                  <a:gd name="T68" fmla="*/ 151 w 170"/>
                  <a:gd name="T69" fmla="*/ 102 h 170"/>
                  <a:gd name="T70" fmla="*/ 170 w 170"/>
                  <a:gd name="T71" fmla="*/ 92 h 170"/>
                  <a:gd name="T72" fmla="*/ 159 w 170"/>
                  <a:gd name="T73" fmla="*/ 68 h 170"/>
                  <a:gd name="T74" fmla="*/ 85 w 170"/>
                  <a:gd name="T75" fmla="*/ 115 h 170"/>
                  <a:gd name="T76" fmla="*/ 85 w 170"/>
                  <a:gd name="T77" fmla="*/ 5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70">
                    <a:moveTo>
                      <a:pt x="159" y="68"/>
                    </a:moveTo>
                    <a:cubicBezTo>
                      <a:pt x="151" y="68"/>
                      <a:pt x="151" y="68"/>
                      <a:pt x="151" y="68"/>
                    </a:cubicBezTo>
                    <a:cubicBezTo>
                      <a:pt x="149" y="68"/>
                      <a:pt x="146" y="66"/>
                      <a:pt x="146" y="64"/>
                    </a:cubicBezTo>
                    <a:cubicBezTo>
                      <a:pt x="145" y="61"/>
                      <a:pt x="144" y="59"/>
                      <a:pt x="143" y="57"/>
                    </a:cubicBezTo>
                    <a:cubicBezTo>
                      <a:pt x="142" y="55"/>
                      <a:pt x="142" y="52"/>
                      <a:pt x="144" y="50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4" y="40"/>
                      <a:pt x="154" y="34"/>
                      <a:pt x="150" y="3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8"/>
                      <a:pt x="136" y="17"/>
                      <a:pt x="133" y="17"/>
                    </a:cubicBezTo>
                    <a:cubicBezTo>
                      <a:pt x="130" y="17"/>
                      <a:pt x="127" y="18"/>
                      <a:pt x="125" y="20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7"/>
                      <a:pt x="117" y="28"/>
                      <a:pt x="116" y="28"/>
                    </a:cubicBezTo>
                    <a:cubicBezTo>
                      <a:pt x="115" y="28"/>
                      <a:pt x="114" y="27"/>
                      <a:pt x="113" y="27"/>
                    </a:cubicBezTo>
                    <a:cubicBezTo>
                      <a:pt x="111" y="26"/>
                      <a:pt x="108" y="25"/>
                      <a:pt x="106" y="24"/>
                    </a:cubicBezTo>
                    <a:cubicBezTo>
                      <a:pt x="104" y="23"/>
                      <a:pt x="102" y="21"/>
                      <a:pt x="102" y="19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5"/>
                      <a:pt x="97" y="0"/>
                      <a:pt x="9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3" y="0"/>
                      <a:pt x="68" y="5"/>
                      <a:pt x="68" y="10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1"/>
                      <a:pt x="66" y="23"/>
                      <a:pt x="64" y="24"/>
                    </a:cubicBezTo>
                    <a:cubicBezTo>
                      <a:pt x="61" y="25"/>
                      <a:pt x="59" y="26"/>
                      <a:pt x="57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18"/>
                      <a:pt x="40" y="17"/>
                      <a:pt x="37" y="17"/>
                    </a:cubicBezTo>
                    <a:cubicBezTo>
                      <a:pt x="34" y="17"/>
                      <a:pt x="32" y="18"/>
                      <a:pt x="30" y="2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ubicBezTo>
                      <a:pt x="17" y="40"/>
                      <a:pt x="18" y="42"/>
                      <a:pt x="20" y="4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52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4" y="64"/>
                    </a:cubicBezTo>
                    <a:cubicBezTo>
                      <a:pt x="23" y="66"/>
                      <a:pt x="21" y="68"/>
                      <a:pt x="1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5" y="68"/>
                      <a:pt x="0" y="73"/>
                      <a:pt x="0" y="7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5" y="102"/>
                      <a:pt x="1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2"/>
                      <a:pt x="23" y="104"/>
                      <a:pt x="24" y="106"/>
                    </a:cubicBezTo>
                    <a:cubicBezTo>
                      <a:pt x="25" y="108"/>
                      <a:pt x="26" y="111"/>
                      <a:pt x="27" y="113"/>
                    </a:cubicBezTo>
                    <a:cubicBezTo>
                      <a:pt x="28" y="115"/>
                      <a:pt x="28" y="118"/>
                      <a:pt x="26" y="120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16" y="129"/>
                      <a:pt x="16" y="136"/>
                      <a:pt x="20" y="14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2" y="151"/>
                      <a:pt x="34" y="153"/>
                      <a:pt x="37" y="153"/>
                    </a:cubicBezTo>
                    <a:cubicBezTo>
                      <a:pt x="40" y="153"/>
                      <a:pt x="42" y="151"/>
                      <a:pt x="44" y="14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1" y="143"/>
                      <a:pt x="53" y="142"/>
                      <a:pt x="54" y="142"/>
                    </a:cubicBezTo>
                    <a:cubicBezTo>
                      <a:pt x="55" y="142"/>
                      <a:pt x="56" y="142"/>
                      <a:pt x="57" y="143"/>
                    </a:cubicBezTo>
                    <a:cubicBezTo>
                      <a:pt x="59" y="144"/>
                      <a:pt x="61" y="145"/>
                      <a:pt x="64" y="146"/>
                    </a:cubicBezTo>
                    <a:cubicBezTo>
                      <a:pt x="66" y="146"/>
                      <a:pt x="68" y="149"/>
                      <a:pt x="68" y="151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65"/>
                      <a:pt x="73" y="170"/>
                      <a:pt x="78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7" y="170"/>
                      <a:pt x="102" y="165"/>
                      <a:pt x="102" y="159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49"/>
                      <a:pt x="104" y="146"/>
                      <a:pt x="106" y="146"/>
                    </a:cubicBezTo>
                    <a:cubicBezTo>
                      <a:pt x="108" y="145"/>
                      <a:pt x="111" y="144"/>
                      <a:pt x="113" y="143"/>
                    </a:cubicBezTo>
                    <a:cubicBezTo>
                      <a:pt x="114" y="142"/>
                      <a:pt x="115" y="142"/>
                      <a:pt x="116" y="142"/>
                    </a:cubicBezTo>
                    <a:cubicBezTo>
                      <a:pt x="117" y="142"/>
                      <a:pt x="119" y="143"/>
                      <a:pt x="120" y="144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7" y="151"/>
                      <a:pt x="130" y="153"/>
                      <a:pt x="133" y="153"/>
                    </a:cubicBezTo>
                    <a:cubicBezTo>
                      <a:pt x="136" y="153"/>
                      <a:pt x="138" y="151"/>
                      <a:pt x="140" y="149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4" y="136"/>
                      <a:pt x="154" y="129"/>
                      <a:pt x="150" y="125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2" y="118"/>
                      <a:pt x="142" y="115"/>
                      <a:pt x="143" y="113"/>
                    </a:cubicBezTo>
                    <a:cubicBezTo>
                      <a:pt x="144" y="111"/>
                      <a:pt x="145" y="108"/>
                      <a:pt x="146" y="106"/>
                    </a:cubicBezTo>
                    <a:cubicBezTo>
                      <a:pt x="146" y="104"/>
                      <a:pt x="149" y="102"/>
                      <a:pt x="151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5" y="102"/>
                      <a:pt x="170" y="97"/>
                      <a:pt x="170" y="92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3"/>
                      <a:pt x="165" y="68"/>
                      <a:pt x="159" y="68"/>
                    </a:cubicBezTo>
                    <a:moveTo>
                      <a:pt x="115" y="85"/>
                    </a:moveTo>
                    <a:cubicBezTo>
                      <a:pt x="115" y="102"/>
                      <a:pt x="102" y="115"/>
                      <a:pt x="85" y="115"/>
                    </a:cubicBezTo>
                    <a:cubicBezTo>
                      <a:pt x="68" y="115"/>
                      <a:pt x="55" y="102"/>
                      <a:pt x="55" y="85"/>
                    </a:cubicBezTo>
                    <a:cubicBezTo>
                      <a:pt x="55" y="68"/>
                      <a:pt x="68" y="54"/>
                      <a:pt x="85" y="54"/>
                    </a:cubicBezTo>
                    <a:cubicBezTo>
                      <a:pt x="102" y="54"/>
                      <a:pt x="115" y="68"/>
                      <a:pt x="115" y="8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2"/>
              <p:cNvSpPr>
                <a:spLocks noEditPoints="1"/>
              </p:cNvSpPr>
              <p:nvPr/>
            </p:nvSpPr>
            <p:spPr bwMode="auto">
              <a:xfrm>
                <a:off x="11417301" y="2544763"/>
                <a:ext cx="188913" cy="187325"/>
              </a:xfrm>
              <a:custGeom>
                <a:avLst/>
                <a:gdLst>
                  <a:gd name="T0" fmla="*/ 77 w 88"/>
                  <a:gd name="T1" fmla="*/ 54 h 88"/>
                  <a:gd name="T2" fmla="*/ 88 w 88"/>
                  <a:gd name="T3" fmla="*/ 47 h 88"/>
                  <a:gd name="T4" fmla="*/ 81 w 88"/>
                  <a:gd name="T5" fmla="*/ 34 h 88"/>
                  <a:gd name="T6" fmla="*/ 76 w 88"/>
                  <a:gd name="T7" fmla="*/ 33 h 88"/>
                  <a:gd name="T8" fmla="*/ 75 w 88"/>
                  <a:gd name="T9" fmla="*/ 28 h 88"/>
                  <a:gd name="T10" fmla="*/ 78 w 88"/>
                  <a:gd name="T11" fmla="*/ 15 h 88"/>
                  <a:gd name="T12" fmla="*/ 68 w 88"/>
                  <a:gd name="T13" fmla="*/ 8 h 88"/>
                  <a:gd name="T14" fmla="*/ 60 w 88"/>
                  <a:gd name="T15" fmla="*/ 13 h 88"/>
                  <a:gd name="T16" fmla="*/ 59 w 88"/>
                  <a:gd name="T17" fmla="*/ 13 h 88"/>
                  <a:gd name="T18" fmla="*/ 54 w 88"/>
                  <a:gd name="T19" fmla="*/ 11 h 88"/>
                  <a:gd name="T20" fmla="*/ 47 w 88"/>
                  <a:gd name="T21" fmla="*/ 0 h 88"/>
                  <a:gd name="T22" fmla="*/ 34 w 88"/>
                  <a:gd name="T23" fmla="*/ 7 h 88"/>
                  <a:gd name="T24" fmla="*/ 33 w 88"/>
                  <a:gd name="T25" fmla="*/ 12 h 88"/>
                  <a:gd name="T26" fmla="*/ 29 w 88"/>
                  <a:gd name="T27" fmla="*/ 14 h 88"/>
                  <a:gd name="T28" fmla="*/ 25 w 88"/>
                  <a:gd name="T29" fmla="*/ 11 h 88"/>
                  <a:gd name="T30" fmla="*/ 15 w 88"/>
                  <a:gd name="T31" fmla="*/ 11 h 88"/>
                  <a:gd name="T32" fmla="*/ 11 w 88"/>
                  <a:gd name="T33" fmla="*/ 25 h 88"/>
                  <a:gd name="T34" fmla="*/ 14 w 88"/>
                  <a:gd name="T35" fmla="*/ 29 h 88"/>
                  <a:gd name="T36" fmla="*/ 11 w 88"/>
                  <a:gd name="T37" fmla="*/ 34 h 88"/>
                  <a:gd name="T38" fmla="*/ 0 w 88"/>
                  <a:gd name="T39" fmla="*/ 41 h 88"/>
                  <a:gd name="T40" fmla="*/ 7 w 88"/>
                  <a:gd name="T41" fmla="*/ 54 h 88"/>
                  <a:gd name="T42" fmla="*/ 12 w 88"/>
                  <a:gd name="T43" fmla="*/ 55 h 88"/>
                  <a:gd name="T44" fmla="*/ 13 w 88"/>
                  <a:gd name="T45" fmla="*/ 60 h 88"/>
                  <a:gd name="T46" fmla="*/ 9 w 88"/>
                  <a:gd name="T47" fmla="*/ 68 h 88"/>
                  <a:gd name="T48" fmla="*/ 15 w 88"/>
                  <a:gd name="T49" fmla="*/ 78 h 88"/>
                  <a:gd name="T50" fmla="*/ 25 w 88"/>
                  <a:gd name="T51" fmla="*/ 78 h 88"/>
                  <a:gd name="T52" fmla="*/ 29 w 88"/>
                  <a:gd name="T53" fmla="*/ 74 h 88"/>
                  <a:gd name="T54" fmla="*/ 33 w 88"/>
                  <a:gd name="T55" fmla="*/ 76 h 88"/>
                  <a:gd name="T56" fmla="*/ 34 w 88"/>
                  <a:gd name="T57" fmla="*/ 81 h 88"/>
                  <a:gd name="T58" fmla="*/ 47 w 88"/>
                  <a:gd name="T59" fmla="*/ 88 h 88"/>
                  <a:gd name="T60" fmla="*/ 54 w 88"/>
                  <a:gd name="T61" fmla="*/ 77 h 88"/>
                  <a:gd name="T62" fmla="*/ 59 w 88"/>
                  <a:gd name="T63" fmla="*/ 75 h 88"/>
                  <a:gd name="T64" fmla="*/ 60 w 88"/>
                  <a:gd name="T65" fmla="*/ 75 h 88"/>
                  <a:gd name="T66" fmla="*/ 68 w 88"/>
                  <a:gd name="T67" fmla="*/ 80 h 88"/>
                  <a:gd name="T68" fmla="*/ 78 w 88"/>
                  <a:gd name="T69" fmla="*/ 73 h 88"/>
                  <a:gd name="T70" fmla="*/ 75 w 88"/>
                  <a:gd name="T71" fmla="*/ 60 h 88"/>
                  <a:gd name="T72" fmla="*/ 76 w 88"/>
                  <a:gd name="T73" fmla="*/ 55 h 88"/>
                  <a:gd name="T74" fmla="*/ 44 w 88"/>
                  <a:gd name="T75" fmla="*/ 58 h 88"/>
                  <a:gd name="T76" fmla="*/ 44 w 88"/>
                  <a:gd name="T77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8">
                    <a:moveTo>
                      <a:pt x="76" y="55"/>
                    </a:moveTo>
                    <a:cubicBezTo>
                      <a:pt x="76" y="55"/>
                      <a:pt x="77" y="54"/>
                      <a:pt x="77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5" y="54"/>
                      <a:pt x="88" y="51"/>
                      <a:pt x="88" y="47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7"/>
                      <a:pt x="85" y="34"/>
                      <a:pt x="81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6" y="33"/>
                      <a:pt x="76" y="33"/>
                    </a:cubicBezTo>
                    <a:cubicBezTo>
                      <a:pt x="76" y="32"/>
                      <a:pt x="75" y="30"/>
                      <a:pt x="75" y="29"/>
                    </a:cubicBezTo>
                    <a:cubicBezTo>
                      <a:pt x="74" y="29"/>
                      <a:pt x="75" y="28"/>
                      <a:pt x="75" y="28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80" y="22"/>
                      <a:pt x="80" y="18"/>
                      <a:pt x="78" y="15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0" y="8"/>
                      <a:pt x="68" y="8"/>
                    </a:cubicBezTo>
                    <a:cubicBezTo>
                      <a:pt x="66" y="8"/>
                      <a:pt x="64" y="9"/>
                      <a:pt x="63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4"/>
                      <a:pt x="59" y="14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8" y="13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0"/>
                      <a:pt x="34" y="3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2" y="8"/>
                      <a:pt x="20" y="8"/>
                    </a:cubicBezTo>
                    <a:cubicBezTo>
                      <a:pt x="18" y="8"/>
                      <a:pt x="17" y="9"/>
                      <a:pt x="1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8"/>
                      <a:pt x="8" y="22"/>
                      <a:pt x="1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3" y="30"/>
                      <a:pt x="13" y="32"/>
                      <a:pt x="12" y="33"/>
                    </a:cubicBezTo>
                    <a:cubicBezTo>
                      <a:pt x="12" y="33"/>
                      <a:pt x="11" y="34"/>
                      <a:pt x="11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3" y="34"/>
                      <a:pt x="0" y="37"/>
                      <a:pt x="0" y="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3" y="56"/>
                      <a:pt x="13" y="58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0"/>
                      <a:pt x="9" y="72"/>
                      <a:pt x="11" y="73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9"/>
                      <a:pt x="18" y="80"/>
                      <a:pt x="20" y="80"/>
                    </a:cubicBezTo>
                    <a:cubicBezTo>
                      <a:pt x="22" y="80"/>
                      <a:pt x="24" y="79"/>
                      <a:pt x="25" y="7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5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7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5"/>
                      <a:pt x="37" y="88"/>
                      <a:pt x="41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1" y="88"/>
                      <a:pt x="54" y="85"/>
                      <a:pt x="54" y="8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5" y="76"/>
                      <a:pt x="55" y="76"/>
                    </a:cubicBezTo>
                    <a:cubicBezTo>
                      <a:pt x="56" y="76"/>
                      <a:pt x="58" y="75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79"/>
                      <a:pt x="66" y="80"/>
                      <a:pt x="68" y="80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0" y="70"/>
                      <a:pt x="80" y="66"/>
                      <a:pt x="78" y="63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4" y="59"/>
                      <a:pt x="75" y="59"/>
                    </a:cubicBezTo>
                    <a:cubicBezTo>
                      <a:pt x="75" y="58"/>
                      <a:pt x="76" y="56"/>
                      <a:pt x="76" y="55"/>
                    </a:cubicBezTo>
                    <a:close/>
                    <a:moveTo>
                      <a:pt x="58" y="44"/>
                    </a:moveTo>
                    <a:cubicBezTo>
                      <a:pt x="58" y="51"/>
                      <a:pt x="52" y="58"/>
                      <a:pt x="44" y="58"/>
                    </a:cubicBezTo>
                    <a:cubicBezTo>
                      <a:pt x="37" y="58"/>
                      <a:pt x="31" y="51"/>
                      <a:pt x="31" y="44"/>
                    </a:cubicBezTo>
                    <a:cubicBezTo>
                      <a:pt x="31" y="37"/>
                      <a:pt x="37" y="31"/>
                      <a:pt x="44" y="31"/>
                    </a:cubicBezTo>
                    <a:cubicBezTo>
                      <a:pt x="52" y="31"/>
                      <a:pt x="58" y="37"/>
                      <a:pt x="5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581969" y="2721745"/>
            <a:ext cx="1211543" cy="892105"/>
            <a:chOff x="7581969" y="2721745"/>
            <a:chExt cx="1211543" cy="892105"/>
          </a:xfrm>
        </p:grpSpPr>
        <p:sp>
          <p:nvSpPr>
            <p:cNvPr id="83" name="Freeform 6"/>
            <p:cNvSpPr>
              <a:spLocks noChangeArrowheads="1"/>
            </p:cNvSpPr>
            <p:nvPr/>
          </p:nvSpPr>
          <p:spPr bwMode="auto">
            <a:xfrm>
              <a:off x="7581969" y="2721745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77198" y="3172714"/>
              <a:ext cx="716314" cy="441136"/>
            </a:xfrm>
            <a:prstGeom prst="rect">
              <a:avLst/>
            </a:prstGeom>
          </p:spPr>
        </p:pic>
        <p:grpSp>
          <p:nvGrpSpPr>
            <p:cNvPr id="93" name="组合 92"/>
            <p:cNvGrpSpPr/>
            <p:nvPr/>
          </p:nvGrpSpPr>
          <p:grpSpPr>
            <a:xfrm>
              <a:off x="7811059" y="3073888"/>
              <a:ext cx="348780" cy="351018"/>
              <a:chOff x="4554542" y="4102100"/>
              <a:chExt cx="495296" cy="498474"/>
            </a:xfrm>
            <a:solidFill>
              <a:schemeClr val="bg1"/>
            </a:solidFill>
          </p:grpSpPr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554542" y="4154486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86511" y="1977313"/>
            <a:ext cx="1211543" cy="892105"/>
            <a:chOff x="6486511" y="1977313"/>
            <a:chExt cx="1211543" cy="892105"/>
          </a:xfrm>
        </p:grpSpPr>
        <p:sp>
          <p:nvSpPr>
            <p:cNvPr id="76" name="Freeform 6"/>
            <p:cNvSpPr>
              <a:spLocks noChangeArrowheads="1"/>
            </p:cNvSpPr>
            <p:nvPr/>
          </p:nvSpPr>
          <p:spPr bwMode="auto">
            <a:xfrm>
              <a:off x="6486511" y="1977313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81740" y="2428282"/>
              <a:ext cx="716314" cy="441136"/>
            </a:xfrm>
            <a:prstGeom prst="rect">
              <a:avLst/>
            </a:prstGeom>
          </p:spPr>
        </p:pic>
        <p:sp>
          <p:nvSpPr>
            <p:cNvPr id="97" name="矩形 96"/>
            <p:cNvSpPr/>
            <p:nvPr/>
          </p:nvSpPr>
          <p:spPr>
            <a:xfrm>
              <a:off x="6713424" y="2214372"/>
              <a:ext cx="4211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37705" y="958711"/>
            <a:ext cx="1211543" cy="892105"/>
            <a:chOff x="6437705" y="958711"/>
            <a:chExt cx="1211543" cy="892105"/>
          </a:xfrm>
        </p:grpSpPr>
        <p:sp>
          <p:nvSpPr>
            <p:cNvPr id="69" name="Freeform 6"/>
            <p:cNvSpPr>
              <a:spLocks noChangeArrowheads="1"/>
            </p:cNvSpPr>
            <p:nvPr/>
          </p:nvSpPr>
          <p:spPr bwMode="auto">
            <a:xfrm>
              <a:off x="6437705" y="958711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32934" y="1409680"/>
              <a:ext cx="716314" cy="441136"/>
            </a:xfrm>
            <a:prstGeom prst="rect">
              <a:avLst/>
            </a:prstGeom>
          </p:spPr>
        </p:pic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6620274" y="1283183"/>
              <a:ext cx="377377" cy="364833"/>
            </a:xfrm>
            <a:custGeom>
              <a:avLst/>
              <a:gdLst>
                <a:gd name="T0" fmla="*/ 169 w 268"/>
                <a:gd name="T1" fmla="*/ 102 h 258"/>
                <a:gd name="T2" fmla="*/ 176 w 268"/>
                <a:gd name="T3" fmla="*/ 30 h 258"/>
                <a:gd name="T4" fmla="*/ 170 w 268"/>
                <a:gd name="T5" fmla="*/ 33 h 258"/>
                <a:gd name="T6" fmla="*/ 143 w 268"/>
                <a:gd name="T7" fmla="*/ 111 h 258"/>
                <a:gd name="T8" fmla="*/ 162 w 268"/>
                <a:gd name="T9" fmla="*/ 125 h 258"/>
                <a:gd name="T10" fmla="*/ 209 w 268"/>
                <a:gd name="T11" fmla="*/ 144 h 258"/>
                <a:gd name="T12" fmla="*/ 208 w 268"/>
                <a:gd name="T13" fmla="*/ 137 h 258"/>
                <a:gd name="T14" fmla="*/ 150 w 268"/>
                <a:gd name="T15" fmla="*/ 111 h 258"/>
                <a:gd name="T16" fmla="*/ 165 w 268"/>
                <a:gd name="T17" fmla="*/ 111 h 258"/>
                <a:gd name="T18" fmla="*/ 150 w 268"/>
                <a:gd name="T19" fmla="*/ 111 h 258"/>
                <a:gd name="T20" fmla="*/ 191 w 268"/>
                <a:gd name="T21" fmla="*/ 216 h 258"/>
                <a:gd name="T22" fmla="*/ 253 w 268"/>
                <a:gd name="T23" fmla="*/ 111 h 258"/>
                <a:gd name="T24" fmla="*/ 61 w 268"/>
                <a:gd name="T25" fmla="*/ 111 h 258"/>
                <a:gd name="T26" fmla="*/ 47 w 268"/>
                <a:gd name="T27" fmla="*/ 126 h 258"/>
                <a:gd name="T28" fmla="*/ 157 w 268"/>
                <a:gd name="T29" fmla="*/ 0 h 258"/>
                <a:gd name="T30" fmla="*/ 177 w 268"/>
                <a:gd name="T31" fmla="*/ 190 h 258"/>
                <a:gd name="T32" fmla="*/ 134 w 268"/>
                <a:gd name="T33" fmla="*/ 152 h 258"/>
                <a:gd name="T34" fmla="*/ 117 w 268"/>
                <a:gd name="T35" fmla="*/ 146 h 258"/>
                <a:gd name="T36" fmla="*/ 9 w 268"/>
                <a:gd name="T37" fmla="*/ 137 h 258"/>
                <a:gd name="T38" fmla="*/ 0 w 268"/>
                <a:gd name="T39" fmla="*/ 204 h 258"/>
                <a:gd name="T40" fmla="*/ 180 w 268"/>
                <a:gd name="T41" fmla="*/ 198 h 258"/>
                <a:gd name="T42" fmla="*/ 162 w 268"/>
                <a:gd name="T43" fmla="*/ 191 h 258"/>
                <a:gd name="T44" fmla="*/ 127 w 268"/>
                <a:gd name="T45" fmla="*/ 189 h 258"/>
                <a:gd name="T46" fmla="*/ 129 w 268"/>
                <a:gd name="T47" fmla="*/ 162 h 258"/>
                <a:gd name="T48" fmla="*/ 136 w 268"/>
                <a:gd name="T49" fmla="*/ 163 h 258"/>
                <a:gd name="T50" fmla="*/ 162 w 268"/>
                <a:gd name="T51" fmla="*/ 191 h 258"/>
                <a:gd name="T52" fmla="*/ 180 w 268"/>
                <a:gd name="T53" fmla="*/ 228 h 258"/>
                <a:gd name="T54" fmla="*/ 162 w 268"/>
                <a:gd name="T55" fmla="*/ 237 h 258"/>
                <a:gd name="T56" fmla="*/ 115 w 268"/>
                <a:gd name="T57" fmla="*/ 237 h 258"/>
                <a:gd name="T58" fmla="*/ 44 w 268"/>
                <a:gd name="T59" fmla="*/ 216 h 258"/>
                <a:gd name="T60" fmla="*/ 9 w 268"/>
                <a:gd name="T61" fmla="*/ 237 h 258"/>
                <a:gd name="T62" fmla="*/ 0 w 268"/>
                <a:gd name="T63" fmla="*/ 209 h 258"/>
                <a:gd name="T64" fmla="*/ 138 w 268"/>
                <a:gd name="T65" fmla="*/ 222 h 258"/>
                <a:gd name="T66" fmla="*/ 138 w 268"/>
                <a:gd name="T67" fmla="*/ 258 h 258"/>
                <a:gd name="T68" fmla="*/ 138 w 268"/>
                <a:gd name="T69" fmla="*/ 222 h 258"/>
                <a:gd name="T70" fmla="*/ 129 w 268"/>
                <a:gd name="T71" fmla="*/ 240 h 258"/>
                <a:gd name="T72" fmla="*/ 147 w 268"/>
                <a:gd name="T73" fmla="*/ 240 h 258"/>
                <a:gd name="T74" fmla="*/ 44 w 268"/>
                <a:gd name="T75" fmla="*/ 222 h 258"/>
                <a:gd name="T76" fmla="*/ 44 w 268"/>
                <a:gd name="T77" fmla="*/ 258 h 258"/>
                <a:gd name="T78" fmla="*/ 44 w 268"/>
                <a:gd name="T79" fmla="*/ 222 h 258"/>
                <a:gd name="T80" fmla="*/ 35 w 268"/>
                <a:gd name="T81" fmla="*/ 240 h 258"/>
                <a:gd name="T82" fmla="*/ 53 w 268"/>
                <a:gd name="T83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95402" y="1443037"/>
            <a:ext cx="16483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23569" y="1443037"/>
            <a:ext cx="16483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32099" y="1443036"/>
            <a:ext cx="16483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79048" y="1443037"/>
            <a:ext cx="16483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1802" y="3771900"/>
            <a:ext cx="2063628" cy="1162994"/>
            <a:chOff x="781802" y="3771900"/>
            <a:chExt cx="2063628" cy="116299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8519" y="3771900"/>
              <a:ext cx="947719" cy="70445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802" y="3938088"/>
              <a:ext cx="2063628" cy="99680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600771" y="3739500"/>
            <a:ext cx="2063628" cy="1168339"/>
            <a:chOff x="3600771" y="3739500"/>
            <a:chExt cx="2063628" cy="116833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6133" y="3739500"/>
              <a:ext cx="947719" cy="70445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771" y="3911033"/>
              <a:ext cx="2063628" cy="99680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950049" y="3724027"/>
            <a:ext cx="2063628" cy="1202862"/>
            <a:chOff x="5950049" y="3724027"/>
            <a:chExt cx="2063628" cy="120286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1932" y="3724027"/>
              <a:ext cx="947719" cy="70445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049" y="3930083"/>
              <a:ext cx="2063628" cy="99680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8573998" y="3739500"/>
            <a:ext cx="2063628" cy="1187389"/>
            <a:chOff x="8573998" y="3739500"/>
            <a:chExt cx="2063628" cy="118738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777" y="3739500"/>
              <a:ext cx="947719" cy="70445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3998" y="3930083"/>
              <a:ext cx="2063628" cy="996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4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375340" y="2424447"/>
            <a:ext cx="1568150" cy="1146979"/>
            <a:chOff x="9375340" y="2424447"/>
            <a:chExt cx="1568150" cy="1146979"/>
          </a:xfrm>
        </p:grpSpPr>
        <p:sp>
          <p:nvSpPr>
            <p:cNvPr id="30" name="云形 29"/>
            <p:cNvSpPr/>
            <p:nvPr/>
          </p:nvSpPr>
          <p:spPr>
            <a:xfrm>
              <a:off x="9375340" y="2424447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988812" y="2664222"/>
              <a:ext cx="341206" cy="492124"/>
              <a:chOff x="7730135" y="3006654"/>
              <a:chExt cx="341206" cy="49212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" name="Freeform 57"/>
              <p:cNvSpPr>
                <a:spLocks/>
              </p:cNvSpPr>
              <p:nvPr/>
            </p:nvSpPr>
            <p:spPr bwMode="auto">
              <a:xfrm>
                <a:off x="7855548" y="3009828"/>
                <a:ext cx="133858" cy="132546"/>
              </a:xfrm>
              <a:custGeom>
                <a:avLst/>
                <a:gdLst>
                  <a:gd name="T0" fmla="*/ 49 w 97"/>
                  <a:gd name="T1" fmla="*/ 96 h 96"/>
                  <a:gd name="T2" fmla="*/ 84 w 97"/>
                  <a:gd name="T3" fmla="*/ 80 h 96"/>
                  <a:gd name="T4" fmla="*/ 95 w 97"/>
                  <a:gd name="T5" fmla="*/ 43 h 96"/>
                  <a:gd name="T6" fmla="*/ 75 w 97"/>
                  <a:gd name="T7" fmla="*/ 10 h 96"/>
                  <a:gd name="T8" fmla="*/ 37 w 97"/>
                  <a:gd name="T9" fmla="*/ 3 h 96"/>
                  <a:gd name="T10" fmla="*/ 7 w 97"/>
                  <a:gd name="T11" fmla="*/ 27 h 96"/>
                  <a:gd name="T12" fmla="*/ 5 w 97"/>
                  <a:gd name="T13" fmla="*/ 66 h 96"/>
                  <a:gd name="T14" fmla="*/ 32 w 97"/>
                  <a:gd name="T15" fmla="*/ 92 h 96"/>
                  <a:gd name="T16" fmla="*/ 49 w 9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96">
                    <a:moveTo>
                      <a:pt x="49" y="96"/>
                    </a:moveTo>
                    <a:cubicBezTo>
                      <a:pt x="62" y="96"/>
                      <a:pt x="75" y="90"/>
                      <a:pt x="84" y="80"/>
                    </a:cubicBezTo>
                    <a:cubicBezTo>
                      <a:pt x="93" y="70"/>
                      <a:pt x="97" y="56"/>
                      <a:pt x="95" y="43"/>
                    </a:cubicBezTo>
                    <a:cubicBezTo>
                      <a:pt x="93" y="30"/>
                      <a:pt x="86" y="18"/>
                      <a:pt x="75" y="10"/>
                    </a:cubicBezTo>
                    <a:cubicBezTo>
                      <a:pt x="64" y="2"/>
                      <a:pt x="50" y="0"/>
                      <a:pt x="37" y="3"/>
                    </a:cubicBezTo>
                    <a:cubicBezTo>
                      <a:pt x="24" y="7"/>
                      <a:pt x="13" y="15"/>
                      <a:pt x="7" y="27"/>
                    </a:cubicBezTo>
                    <a:cubicBezTo>
                      <a:pt x="1" y="39"/>
                      <a:pt x="0" y="53"/>
                      <a:pt x="5" y="66"/>
                    </a:cubicBezTo>
                    <a:cubicBezTo>
                      <a:pt x="10" y="78"/>
                      <a:pt x="20" y="88"/>
                      <a:pt x="32" y="92"/>
                    </a:cubicBezTo>
                    <a:cubicBezTo>
                      <a:pt x="37" y="94"/>
                      <a:pt x="43" y="96"/>
                      <a:pt x="49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8"/>
              <p:cNvSpPr>
                <a:spLocks/>
              </p:cNvSpPr>
              <p:nvPr/>
            </p:nvSpPr>
            <p:spPr bwMode="auto">
              <a:xfrm>
                <a:off x="7730135" y="3006654"/>
                <a:ext cx="341206" cy="492124"/>
              </a:xfrm>
              <a:custGeom>
                <a:avLst/>
                <a:gdLst>
                  <a:gd name="T0" fmla="*/ 240 w 247"/>
                  <a:gd name="T1" fmla="*/ 4 h 356"/>
                  <a:gd name="T2" fmla="*/ 220 w 247"/>
                  <a:gd name="T3" fmla="*/ 7 h 356"/>
                  <a:gd name="T4" fmla="*/ 162 w 247"/>
                  <a:gd name="T5" fmla="*/ 92 h 356"/>
                  <a:gd name="T6" fmla="*/ 124 w 247"/>
                  <a:gd name="T7" fmla="*/ 106 h 356"/>
                  <a:gd name="T8" fmla="*/ 19 w 247"/>
                  <a:gd name="T9" fmla="*/ 81 h 356"/>
                  <a:gd name="T10" fmla="*/ 2 w 247"/>
                  <a:gd name="T11" fmla="*/ 90 h 356"/>
                  <a:gd name="T12" fmla="*/ 9 w 247"/>
                  <a:gd name="T13" fmla="*/ 107 h 356"/>
                  <a:gd name="T14" fmla="*/ 11 w 247"/>
                  <a:gd name="T15" fmla="*/ 107 h 356"/>
                  <a:gd name="T16" fmla="*/ 117 w 247"/>
                  <a:gd name="T17" fmla="*/ 146 h 356"/>
                  <a:gd name="T18" fmla="*/ 125 w 247"/>
                  <a:gd name="T19" fmla="*/ 177 h 356"/>
                  <a:gd name="T20" fmla="*/ 133 w 247"/>
                  <a:gd name="T21" fmla="*/ 246 h 356"/>
                  <a:gd name="T22" fmla="*/ 131 w 247"/>
                  <a:gd name="T23" fmla="*/ 272 h 356"/>
                  <a:gd name="T24" fmla="*/ 127 w 247"/>
                  <a:gd name="T25" fmla="*/ 300 h 356"/>
                  <a:gd name="T26" fmla="*/ 122 w 247"/>
                  <a:gd name="T27" fmla="*/ 317 h 356"/>
                  <a:gd name="T28" fmla="*/ 110 w 247"/>
                  <a:gd name="T29" fmla="*/ 317 h 356"/>
                  <a:gd name="T30" fmla="*/ 96 w 247"/>
                  <a:gd name="T31" fmla="*/ 314 h 356"/>
                  <a:gd name="T32" fmla="*/ 84 w 247"/>
                  <a:gd name="T33" fmla="*/ 310 h 356"/>
                  <a:gd name="T34" fmla="*/ 75 w 247"/>
                  <a:gd name="T35" fmla="*/ 306 h 356"/>
                  <a:gd name="T36" fmla="*/ 70 w 247"/>
                  <a:gd name="T37" fmla="*/ 305 h 356"/>
                  <a:gd name="T38" fmla="*/ 66 w 247"/>
                  <a:gd name="T39" fmla="*/ 304 h 356"/>
                  <a:gd name="T40" fmla="*/ 57 w 247"/>
                  <a:gd name="T41" fmla="*/ 308 h 356"/>
                  <a:gd name="T42" fmla="*/ 50 w 247"/>
                  <a:gd name="T43" fmla="*/ 325 h 356"/>
                  <a:gd name="T44" fmla="*/ 59 w 247"/>
                  <a:gd name="T45" fmla="*/ 336 h 356"/>
                  <a:gd name="T46" fmla="*/ 102 w 247"/>
                  <a:gd name="T47" fmla="*/ 353 h 356"/>
                  <a:gd name="T48" fmla="*/ 127 w 247"/>
                  <a:gd name="T49" fmla="*/ 355 h 356"/>
                  <a:gd name="T50" fmla="*/ 151 w 247"/>
                  <a:gd name="T51" fmla="*/ 344 h 356"/>
                  <a:gd name="T52" fmla="*/ 155 w 247"/>
                  <a:gd name="T53" fmla="*/ 339 h 356"/>
                  <a:gd name="T54" fmla="*/ 155 w 247"/>
                  <a:gd name="T55" fmla="*/ 339 h 356"/>
                  <a:gd name="T56" fmla="*/ 155 w 247"/>
                  <a:gd name="T57" fmla="*/ 339 h 356"/>
                  <a:gd name="T58" fmla="*/ 157 w 247"/>
                  <a:gd name="T59" fmla="*/ 336 h 356"/>
                  <a:gd name="T60" fmla="*/ 160 w 247"/>
                  <a:gd name="T61" fmla="*/ 330 h 356"/>
                  <a:gd name="T62" fmla="*/ 166 w 247"/>
                  <a:gd name="T63" fmla="*/ 317 h 356"/>
                  <a:gd name="T64" fmla="*/ 174 w 247"/>
                  <a:gd name="T65" fmla="*/ 291 h 356"/>
                  <a:gd name="T66" fmla="*/ 177 w 247"/>
                  <a:gd name="T67" fmla="*/ 274 h 356"/>
                  <a:gd name="T68" fmla="*/ 185 w 247"/>
                  <a:gd name="T69" fmla="*/ 273 h 356"/>
                  <a:gd name="T70" fmla="*/ 196 w 247"/>
                  <a:gd name="T71" fmla="*/ 299 h 356"/>
                  <a:gd name="T72" fmla="*/ 186 w 247"/>
                  <a:gd name="T73" fmla="*/ 322 h 356"/>
                  <a:gd name="T74" fmla="*/ 196 w 247"/>
                  <a:gd name="T75" fmla="*/ 338 h 356"/>
                  <a:gd name="T76" fmla="*/ 214 w 247"/>
                  <a:gd name="T77" fmla="*/ 349 h 356"/>
                  <a:gd name="T78" fmla="*/ 225 w 247"/>
                  <a:gd name="T79" fmla="*/ 350 h 356"/>
                  <a:gd name="T80" fmla="*/ 241 w 247"/>
                  <a:gd name="T81" fmla="*/ 335 h 356"/>
                  <a:gd name="T82" fmla="*/ 237 w 247"/>
                  <a:gd name="T83" fmla="*/ 282 h 356"/>
                  <a:gd name="T84" fmla="*/ 229 w 247"/>
                  <a:gd name="T85" fmla="*/ 255 h 356"/>
                  <a:gd name="T86" fmla="*/ 223 w 247"/>
                  <a:gd name="T87" fmla="*/ 238 h 356"/>
                  <a:gd name="T88" fmla="*/ 222 w 247"/>
                  <a:gd name="T89" fmla="*/ 234 h 356"/>
                  <a:gd name="T90" fmla="*/ 222 w 247"/>
                  <a:gd name="T91" fmla="*/ 223 h 356"/>
                  <a:gd name="T92" fmla="*/ 221 w 247"/>
                  <a:gd name="T93" fmla="*/ 211 h 356"/>
                  <a:gd name="T94" fmla="*/ 217 w 247"/>
                  <a:gd name="T95" fmla="*/ 184 h 356"/>
                  <a:gd name="T96" fmla="*/ 201 w 247"/>
                  <a:gd name="T97" fmla="*/ 129 h 356"/>
                  <a:gd name="T98" fmla="*/ 195 w 247"/>
                  <a:gd name="T99" fmla="*/ 115 h 356"/>
                  <a:gd name="T100" fmla="*/ 244 w 247"/>
                  <a:gd name="T101" fmla="*/ 22 h 356"/>
                  <a:gd name="T102" fmla="*/ 240 w 247"/>
                  <a:gd name="T103" fmla="*/ 4 h 356"/>
                  <a:gd name="T104" fmla="*/ 240 w 247"/>
                  <a:gd name="T105" fmla="*/ 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7" h="356">
                    <a:moveTo>
                      <a:pt x="240" y="4"/>
                    </a:moveTo>
                    <a:cubicBezTo>
                      <a:pt x="233" y="0"/>
                      <a:pt x="225" y="1"/>
                      <a:pt x="220" y="7"/>
                    </a:cubicBezTo>
                    <a:cubicBezTo>
                      <a:pt x="220" y="7"/>
                      <a:pt x="177" y="74"/>
                      <a:pt x="162" y="92"/>
                    </a:cubicBezTo>
                    <a:cubicBezTo>
                      <a:pt x="151" y="105"/>
                      <a:pt x="140" y="108"/>
                      <a:pt x="124" y="106"/>
                    </a:cubicBezTo>
                    <a:cubicBezTo>
                      <a:pt x="116" y="105"/>
                      <a:pt x="19" y="81"/>
                      <a:pt x="19" y="81"/>
                    </a:cubicBezTo>
                    <a:cubicBezTo>
                      <a:pt x="12" y="79"/>
                      <a:pt x="5" y="83"/>
                      <a:pt x="2" y="90"/>
                    </a:cubicBezTo>
                    <a:cubicBezTo>
                      <a:pt x="0" y="96"/>
                      <a:pt x="3" y="104"/>
                      <a:pt x="9" y="107"/>
                    </a:cubicBezTo>
                    <a:cubicBezTo>
                      <a:pt x="9" y="107"/>
                      <a:pt x="10" y="107"/>
                      <a:pt x="11" y="107"/>
                    </a:cubicBezTo>
                    <a:cubicBezTo>
                      <a:pt x="117" y="146"/>
                      <a:pt x="117" y="146"/>
                      <a:pt x="117" y="146"/>
                    </a:cubicBezTo>
                    <a:cubicBezTo>
                      <a:pt x="117" y="148"/>
                      <a:pt x="122" y="162"/>
                      <a:pt x="125" y="177"/>
                    </a:cubicBezTo>
                    <a:cubicBezTo>
                      <a:pt x="127" y="186"/>
                      <a:pt x="132" y="235"/>
                      <a:pt x="133" y="246"/>
                    </a:cubicBezTo>
                    <a:cubicBezTo>
                      <a:pt x="132" y="254"/>
                      <a:pt x="132" y="263"/>
                      <a:pt x="131" y="272"/>
                    </a:cubicBezTo>
                    <a:cubicBezTo>
                      <a:pt x="130" y="281"/>
                      <a:pt x="129" y="291"/>
                      <a:pt x="127" y="300"/>
                    </a:cubicBezTo>
                    <a:cubicBezTo>
                      <a:pt x="125" y="312"/>
                      <a:pt x="122" y="316"/>
                      <a:pt x="122" y="317"/>
                    </a:cubicBezTo>
                    <a:cubicBezTo>
                      <a:pt x="118" y="318"/>
                      <a:pt x="114" y="318"/>
                      <a:pt x="110" y="317"/>
                    </a:cubicBezTo>
                    <a:cubicBezTo>
                      <a:pt x="105" y="317"/>
                      <a:pt x="100" y="315"/>
                      <a:pt x="96" y="314"/>
                    </a:cubicBezTo>
                    <a:cubicBezTo>
                      <a:pt x="92" y="313"/>
                      <a:pt x="88" y="312"/>
                      <a:pt x="84" y="310"/>
                    </a:cubicBezTo>
                    <a:cubicBezTo>
                      <a:pt x="81" y="309"/>
                      <a:pt x="78" y="308"/>
                      <a:pt x="75" y="306"/>
                    </a:cubicBezTo>
                    <a:cubicBezTo>
                      <a:pt x="73" y="306"/>
                      <a:pt x="72" y="305"/>
                      <a:pt x="70" y="305"/>
                    </a:cubicBezTo>
                    <a:cubicBezTo>
                      <a:pt x="69" y="304"/>
                      <a:pt x="67" y="304"/>
                      <a:pt x="66" y="304"/>
                    </a:cubicBezTo>
                    <a:cubicBezTo>
                      <a:pt x="62" y="305"/>
                      <a:pt x="59" y="306"/>
                      <a:pt x="57" y="308"/>
                    </a:cubicBezTo>
                    <a:cubicBezTo>
                      <a:pt x="51" y="312"/>
                      <a:pt x="49" y="319"/>
                      <a:pt x="50" y="325"/>
                    </a:cubicBezTo>
                    <a:cubicBezTo>
                      <a:pt x="51" y="330"/>
                      <a:pt x="55" y="334"/>
                      <a:pt x="59" y="336"/>
                    </a:cubicBezTo>
                    <a:cubicBezTo>
                      <a:pt x="72" y="344"/>
                      <a:pt x="87" y="350"/>
                      <a:pt x="102" y="353"/>
                    </a:cubicBezTo>
                    <a:cubicBezTo>
                      <a:pt x="110" y="355"/>
                      <a:pt x="119" y="356"/>
                      <a:pt x="127" y="355"/>
                    </a:cubicBezTo>
                    <a:cubicBezTo>
                      <a:pt x="136" y="354"/>
                      <a:pt x="144" y="350"/>
                      <a:pt x="151" y="344"/>
                    </a:cubicBezTo>
                    <a:cubicBezTo>
                      <a:pt x="152" y="342"/>
                      <a:pt x="153" y="341"/>
                      <a:pt x="155" y="339"/>
                    </a:cubicBezTo>
                    <a:cubicBezTo>
                      <a:pt x="155" y="339"/>
                      <a:pt x="155" y="339"/>
                      <a:pt x="155" y="339"/>
                    </a:cubicBezTo>
                    <a:cubicBezTo>
                      <a:pt x="155" y="339"/>
                      <a:pt x="155" y="339"/>
                      <a:pt x="155" y="339"/>
                    </a:cubicBezTo>
                    <a:cubicBezTo>
                      <a:pt x="155" y="338"/>
                      <a:pt x="156" y="337"/>
                      <a:pt x="157" y="336"/>
                    </a:cubicBezTo>
                    <a:cubicBezTo>
                      <a:pt x="158" y="334"/>
                      <a:pt x="159" y="332"/>
                      <a:pt x="160" y="330"/>
                    </a:cubicBezTo>
                    <a:cubicBezTo>
                      <a:pt x="162" y="326"/>
                      <a:pt x="164" y="322"/>
                      <a:pt x="166" y="317"/>
                    </a:cubicBezTo>
                    <a:cubicBezTo>
                      <a:pt x="169" y="309"/>
                      <a:pt x="172" y="300"/>
                      <a:pt x="174" y="291"/>
                    </a:cubicBezTo>
                    <a:cubicBezTo>
                      <a:pt x="175" y="286"/>
                      <a:pt x="176" y="280"/>
                      <a:pt x="177" y="274"/>
                    </a:cubicBezTo>
                    <a:cubicBezTo>
                      <a:pt x="180" y="274"/>
                      <a:pt x="182" y="273"/>
                      <a:pt x="185" y="273"/>
                    </a:cubicBezTo>
                    <a:cubicBezTo>
                      <a:pt x="189" y="282"/>
                      <a:pt x="193" y="290"/>
                      <a:pt x="196" y="299"/>
                    </a:cubicBezTo>
                    <a:cubicBezTo>
                      <a:pt x="187" y="303"/>
                      <a:pt x="183" y="313"/>
                      <a:pt x="186" y="322"/>
                    </a:cubicBezTo>
                    <a:cubicBezTo>
                      <a:pt x="189" y="328"/>
                      <a:pt x="192" y="333"/>
                      <a:pt x="196" y="338"/>
                    </a:cubicBezTo>
                    <a:cubicBezTo>
                      <a:pt x="201" y="343"/>
                      <a:pt x="207" y="347"/>
                      <a:pt x="214" y="349"/>
                    </a:cubicBezTo>
                    <a:cubicBezTo>
                      <a:pt x="218" y="350"/>
                      <a:pt x="222" y="351"/>
                      <a:pt x="225" y="350"/>
                    </a:cubicBezTo>
                    <a:cubicBezTo>
                      <a:pt x="233" y="349"/>
                      <a:pt x="240" y="343"/>
                      <a:pt x="241" y="335"/>
                    </a:cubicBezTo>
                    <a:cubicBezTo>
                      <a:pt x="244" y="317"/>
                      <a:pt x="241" y="300"/>
                      <a:pt x="237" y="282"/>
                    </a:cubicBezTo>
                    <a:cubicBezTo>
                      <a:pt x="235" y="273"/>
                      <a:pt x="232" y="264"/>
                      <a:pt x="229" y="255"/>
                    </a:cubicBezTo>
                    <a:cubicBezTo>
                      <a:pt x="227" y="249"/>
                      <a:pt x="225" y="243"/>
                      <a:pt x="223" y="238"/>
                    </a:cubicBezTo>
                    <a:cubicBezTo>
                      <a:pt x="223" y="236"/>
                      <a:pt x="222" y="235"/>
                      <a:pt x="222" y="234"/>
                    </a:cubicBezTo>
                    <a:cubicBezTo>
                      <a:pt x="222" y="230"/>
                      <a:pt x="222" y="226"/>
                      <a:pt x="222" y="223"/>
                    </a:cubicBezTo>
                    <a:cubicBezTo>
                      <a:pt x="222" y="219"/>
                      <a:pt x="221" y="215"/>
                      <a:pt x="221" y="211"/>
                    </a:cubicBezTo>
                    <a:cubicBezTo>
                      <a:pt x="220" y="202"/>
                      <a:pt x="219" y="193"/>
                      <a:pt x="217" y="184"/>
                    </a:cubicBezTo>
                    <a:cubicBezTo>
                      <a:pt x="214" y="165"/>
                      <a:pt x="208" y="147"/>
                      <a:pt x="201" y="129"/>
                    </a:cubicBezTo>
                    <a:cubicBezTo>
                      <a:pt x="199" y="124"/>
                      <a:pt x="197" y="119"/>
                      <a:pt x="195" y="115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7" y="16"/>
                      <a:pt x="246" y="8"/>
                      <a:pt x="240" y="4"/>
                    </a:cubicBezTo>
                    <a:cubicBezTo>
                      <a:pt x="233" y="0"/>
                      <a:pt x="246" y="8"/>
                      <a:pt x="24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958269" y="2356107"/>
            <a:ext cx="1568150" cy="1146979"/>
            <a:chOff x="3958269" y="2356107"/>
            <a:chExt cx="1568150" cy="1146979"/>
          </a:xfrm>
        </p:grpSpPr>
        <p:sp>
          <p:nvSpPr>
            <p:cNvPr id="28" name="云形 27"/>
            <p:cNvSpPr/>
            <p:nvPr/>
          </p:nvSpPr>
          <p:spPr>
            <a:xfrm>
              <a:off x="3958269" y="2356107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8"/>
            <p:cNvSpPr>
              <a:spLocks noEditPoints="1"/>
            </p:cNvSpPr>
            <p:nvPr/>
          </p:nvSpPr>
          <p:spPr bwMode="auto">
            <a:xfrm>
              <a:off x="4524537" y="2705542"/>
              <a:ext cx="435614" cy="350754"/>
            </a:xfrm>
            <a:custGeom>
              <a:avLst/>
              <a:gdLst>
                <a:gd name="T0" fmla="*/ 160 w 160"/>
                <a:gd name="T1" fmla="*/ 57 h 129"/>
                <a:gd name="T2" fmla="*/ 154 w 160"/>
                <a:gd name="T3" fmla="*/ 43 h 129"/>
                <a:gd name="T4" fmla="*/ 153 w 160"/>
                <a:gd name="T5" fmla="*/ 42 h 129"/>
                <a:gd name="T6" fmla="*/ 73 w 160"/>
                <a:gd name="T7" fmla="*/ 1 h 129"/>
                <a:gd name="T8" fmla="*/ 69 w 160"/>
                <a:gd name="T9" fmla="*/ 1 h 129"/>
                <a:gd name="T10" fmla="*/ 2 w 160"/>
                <a:gd name="T11" fmla="*/ 35 h 129"/>
                <a:gd name="T12" fmla="*/ 0 w 160"/>
                <a:gd name="T13" fmla="*/ 38 h 129"/>
                <a:gd name="T14" fmla="*/ 2 w 160"/>
                <a:gd name="T15" fmla="*/ 42 h 129"/>
                <a:gd name="T16" fmla="*/ 4 w 160"/>
                <a:gd name="T17" fmla="*/ 43 h 129"/>
                <a:gd name="T18" fmla="*/ 6 w 160"/>
                <a:gd name="T19" fmla="*/ 50 h 129"/>
                <a:gd name="T20" fmla="*/ 4 w 160"/>
                <a:gd name="T21" fmla="*/ 57 h 129"/>
                <a:gd name="T22" fmla="*/ 0 w 160"/>
                <a:gd name="T23" fmla="*/ 59 h 129"/>
                <a:gd name="T24" fmla="*/ 2 w 160"/>
                <a:gd name="T25" fmla="*/ 64 h 129"/>
                <a:gd name="T26" fmla="*/ 4 w 160"/>
                <a:gd name="T27" fmla="*/ 66 h 129"/>
                <a:gd name="T28" fmla="*/ 6 w 160"/>
                <a:gd name="T29" fmla="*/ 73 h 129"/>
                <a:gd name="T30" fmla="*/ 4 w 160"/>
                <a:gd name="T31" fmla="*/ 80 h 129"/>
                <a:gd name="T32" fmla="*/ 0 w 160"/>
                <a:gd name="T33" fmla="*/ 82 h 129"/>
                <a:gd name="T34" fmla="*/ 2 w 160"/>
                <a:gd name="T35" fmla="*/ 87 h 129"/>
                <a:gd name="T36" fmla="*/ 82 w 160"/>
                <a:gd name="T37" fmla="*/ 128 h 129"/>
                <a:gd name="T38" fmla="*/ 84 w 160"/>
                <a:gd name="T39" fmla="*/ 129 h 129"/>
                <a:gd name="T40" fmla="*/ 86 w 160"/>
                <a:gd name="T41" fmla="*/ 128 h 129"/>
                <a:gd name="T42" fmla="*/ 152 w 160"/>
                <a:gd name="T43" fmla="*/ 94 h 129"/>
                <a:gd name="T44" fmla="*/ 160 w 160"/>
                <a:gd name="T45" fmla="*/ 80 h 129"/>
                <a:gd name="T46" fmla="*/ 157 w 160"/>
                <a:gd name="T47" fmla="*/ 68 h 129"/>
                <a:gd name="T48" fmla="*/ 160 w 160"/>
                <a:gd name="T49" fmla="*/ 57 h 129"/>
                <a:gd name="T50" fmla="*/ 71 w 160"/>
                <a:gd name="T51" fmla="*/ 21 h 129"/>
                <a:gd name="T52" fmla="*/ 118 w 160"/>
                <a:gd name="T53" fmla="*/ 45 h 129"/>
                <a:gd name="T54" fmla="*/ 84 w 160"/>
                <a:gd name="T55" fmla="*/ 63 h 129"/>
                <a:gd name="T56" fmla="*/ 37 w 160"/>
                <a:gd name="T57" fmla="*/ 38 h 129"/>
                <a:gd name="T58" fmla="*/ 71 w 160"/>
                <a:gd name="T59" fmla="*/ 21 h 129"/>
                <a:gd name="T60" fmla="*/ 151 w 160"/>
                <a:gd name="T61" fmla="*/ 87 h 129"/>
                <a:gd name="T62" fmla="*/ 151 w 160"/>
                <a:gd name="T63" fmla="*/ 87 h 129"/>
                <a:gd name="T64" fmla="*/ 150 w 160"/>
                <a:gd name="T65" fmla="*/ 87 h 129"/>
                <a:gd name="T66" fmla="*/ 150 w 160"/>
                <a:gd name="T67" fmla="*/ 87 h 129"/>
                <a:gd name="T68" fmla="*/ 149 w 160"/>
                <a:gd name="T69" fmla="*/ 87 h 129"/>
                <a:gd name="T70" fmla="*/ 84 w 160"/>
                <a:gd name="T71" fmla="*/ 121 h 129"/>
                <a:gd name="T72" fmla="*/ 8 w 160"/>
                <a:gd name="T73" fmla="*/ 82 h 129"/>
                <a:gd name="T74" fmla="*/ 10 w 160"/>
                <a:gd name="T75" fmla="*/ 73 h 129"/>
                <a:gd name="T76" fmla="*/ 9 w 160"/>
                <a:gd name="T77" fmla="*/ 68 h 129"/>
                <a:gd name="T78" fmla="*/ 82 w 160"/>
                <a:gd name="T79" fmla="*/ 106 h 129"/>
                <a:gd name="T80" fmla="*/ 84 w 160"/>
                <a:gd name="T81" fmla="*/ 106 h 129"/>
                <a:gd name="T82" fmla="*/ 86 w 160"/>
                <a:gd name="T83" fmla="*/ 106 h 129"/>
                <a:gd name="T84" fmla="*/ 150 w 160"/>
                <a:gd name="T85" fmla="*/ 73 h 129"/>
                <a:gd name="T86" fmla="*/ 151 w 160"/>
                <a:gd name="T87" fmla="*/ 73 h 129"/>
                <a:gd name="T88" fmla="*/ 153 w 160"/>
                <a:gd name="T89" fmla="*/ 80 h 129"/>
                <a:gd name="T90" fmla="*/ 151 w 160"/>
                <a:gd name="T91" fmla="*/ 87 h 129"/>
                <a:gd name="T92" fmla="*/ 151 w 160"/>
                <a:gd name="T93" fmla="*/ 64 h 129"/>
                <a:gd name="T94" fmla="*/ 151 w 160"/>
                <a:gd name="T95" fmla="*/ 64 h 129"/>
                <a:gd name="T96" fmla="*/ 150 w 160"/>
                <a:gd name="T97" fmla="*/ 64 h 129"/>
                <a:gd name="T98" fmla="*/ 150 w 160"/>
                <a:gd name="T99" fmla="*/ 65 h 129"/>
                <a:gd name="T100" fmla="*/ 149 w 160"/>
                <a:gd name="T101" fmla="*/ 65 h 129"/>
                <a:gd name="T102" fmla="*/ 84 w 160"/>
                <a:gd name="T103" fmla="*/ 98 h 129"/>
                <a:gd name="T104" fmla="*/ 8 w 160"/>
                <a:gd name="T105" fmla="*/ 59 h 129"/>
                <a:gd name="T106" fmla="*/ 10 w 160"/>
                <a:gd name="T107" fmla="*/ 50 h 129"/>
                <a:gd name="T108" fmla="*/ 9 w 160"/>
                <a:gd name="T109" fmla="*/ 45 h 129"/>
                <a:gd name="T110" fmla="*/ 82 w 160"/>
                <a:gd name="T111" fmla="*/ 83 h 129"/>
                <a:gd name="T112" fmla="*/ 84 w 160"/>
                <a:gd name="T113" fmla="*/ 83 h 129"/>
                <a:gd name="T114" fmla="*/ 86 w 160"/>
                <a:gd name="T115" fmla="*/ 83 h 129"/>
                <a:gd name="T116" fmla="*/ 150 w 160"/>
                <a:gd name="T117" fmla="*/ 50 h 129"/>
                <a:gd name="T118" fmla="*/ 151 w 160"/>
                <a:gd name="T119" fmla="*/ 50 h 129"/>
                <a:gd name="T120" fmla="*/ 153 w 160"/>
                <a:gd name="T121" fmla="*/ 57 h 129"/>
                <a:gd name="T122" fmla="*/ 151 w 160"/>
                <a:gd name="T123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" h="129">
                  <a:moveTo>
                    <a:pt x="160" y="57"/>
                  </a:moveTo>
                  <a:cubicBezTo>
                    <a:pt x="160" y="50"/>
                    <a:pt x="158" y="45"/>
                    <a:pt x="154" y="43"/>
                  </a:cubicBezTo>
                  <a:cubicBezTo>
                    <a:pt x="154" y="43"/>
                    <a:pt x="153" y="42"/>
                    <a:pt x="153" y="42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1" y="0"/>
                    <a:pt x="70" y="0"/>
                    <a:pt x="69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5"/>
                    <a:pt x="6" y="47"/>
                    <a:pt x="6" y="50"/>
                  </a:cubicBezTo>
                  <a:cubicBezTo>
                    <a:pt x="6" y="53"/>
                    <a:pt x="5" y="56"/>
                    <a:pt x="4" y="57"/>
                  </a:cubicBezTo>
                  <a:cubicBezTo>
                    <a:pt x="3" y="57"/>
                    <a:pt x="1" y="58"/>
                    <a:pt x="0" y="59"/>
                  </a:cubicBezTo>
                  <a:cubicBezTo>
                    <a:pt x="0" y="61"/>
                    <a:pt x="0" y="63"/>
                    <a:pt x="2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6" y="70"/>
                    <a:pt x="6" y="73"/>
                  </a:cubicBezTo>
                  <a:cubicBezTo>
                    <a:pt x="6" y="76"/>
                    <a:pt x="5" y="79"/>
                    <a:pt x="4" y="80"/>
                  </a:cubicBezTo>
                  <a:cubicBezTo>
                    <a:pt x="3" y="80"/>
                    <a:pt x="1" y="81"/>
                    <a:pt x="0" y="82"/>
                  </a:cubicBezTo>
                  <a:cubicBezTo>
                    <a:pt x="0" y="84"/>
                    <a:pt x="0" y="86"/>
                    <a:pt x="2" y="87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3" y="129"/>
                    <a:pt x="84" y="129"/>
                    <a:pt x="84" y="129"/>
                  </a:cubicBezTo>
                  <a:cubicBezTo>
                    <a:pt x="85" y="129"/>
                    <a:pt x="85" y="129"/>
                    <a:pt x="86" y="128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7" y="93"/>
                    <a:pt x="160" y="88"/>
                    <a:pt x="160" y="80"/>
                  </a:cubicBezTo>
                  <a:cubicBezTo>
                    <a:pt x="160" y="75"/>
                    <a:pt x="159" y="71"/>
                    <a:pt x="157" y="68"/>
                  </a:cubicBezTo>
                  <a:cubicBezTo>
                    <a:pt x="159" y="66"/>
                    <a:pt x="160" y="62"/>
                    <a:pt x="160" y="57"/>
                  </a:cubicBezTo>
                  <a:close/>
                  <a:moveTo>
                    <a:pt x="71" y="21"/>
                  </a:moveTo>
                  <a:cubicBezTo>
                    <a:pt x="118" y="45"/>
                    <a:pt x="118" y="45"/>
                    <a:pt x="118" y="45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37" y="38"/>
                    <a:pt x="37" y="38"/>
                    <a:pt x="37" y="38"/>
                  </a:cubicBezTo>
                  <a:lnTo>
                    <a:pt x="71" y="21"/>
                  </a:lnTo>
                  <a:close/>
                  <a:moveTo>
                    <a:pt x="151" y="87"/>
                  </a:moveTo>
                  <a:cubicBezTo>
                    <a:pt x="151" y="87"/>
                    <a:pt x="151" y="87"/>
                    <a:pt x="151" y="87"/>
                  </a:cubicBezTo>
                  <a:cubicBezTo>
                    <a:pt x="151" y="87"/>
                    <a:pt x="151" y="87"/>
                    <a:pt x="150" y="87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49" y="87"/>
                    <a:pt x="149" y="87"/>
                    <a:pt x="149" y="87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9" y="79"/>
                    <a:pt x="10" y="76"/>
                    <a:pt x="10" y="73"/>
                  </a:cubicBezTo>
                  <a:cubicBezTo>
                    <a:pt x="10" y="71"/>
                    <a:pt x="10" y="70"/>
                    <a:pt x="9" y="68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3" y="106"/>
                    <a:pt x="84" y="106"/>
                    <a:pt x="84" y="106"/>
                  </a:cubicBezTo>
                  <a:cubicBezTo>
                    <a:pt x="85" y="106"/>
                    <a:pt x="85" y="106"/>
                    <a:pt x="86" y="10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3" y="76"/>
                    <a:pt x="153" y="80"/>
                  </a:cubicBezTo>
                  <a:cubicBezTo>
                    <a:pt x="153" y="84"/>
                    <a:pt x="151" y="87"/>
                    <a:pt x="151" y="87"/>
                  </a:cubicBezTo>
                  <a:close/>
                  <a:moveTo>
                    <a:pt x="151" y="64"/>
                  </a:moveTo>
                  <a:cubicBezTo>
                    <a:pt x="151" y="64"/>
                    <a:pt x="151" y="64"/>
                    <a:pt x="151" y="64"/>
                  </a:cubicBezTo>
                  <a:cubicBezTo>
                    <a:pt x="151" y="64"/>
                    <a:pt x="151" y="64"/>
                    <a:pt x="150" y="64"/>
                  </a:cubicBezTo>
                  <a:cubicBezTo>
                    <a:pt x="150" y="64"/>
                    <a:pt x="150" y="64"/>
                    <a:pt x="150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7"/>
                    <a:pt x="10" y="53"/>
                    <a:pt x="10" y="50"/>
                  </a:cubicBezTo>
                  <a:cubicBezTo>
                    <a:pt x="10" y="48"/>
                    <a:pt x="10" y="47"/>
                    <a:pt x="9" y="45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3" y="83"/>
                    <a:pt x="84" y="83"/>
                    <a:pt x="84" y="83"/>
                  </a:cubicBezTo>
                  <a:cubicBezTo>
                    <a:pt x="85" y="83"/>
                    <a:pt x="85" y="83"/>
                    <a:pt x="86" y="83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3" y="53"/>
                    <a:pt x="153" y="57"/>
                  </a:cubicBezTo>
                  <a:cubicBezTo>
                    <a:pt x="153" y="61"/>
                    <a:pt x="151" y="64"/>
                    <a:pt x="151" y="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61641" y="2400589"/>
            <a:ext cx="1568150" cy="1146979"/>
            <a:chOff x="6861641" y="2400589"/>
            <a:chExt cx="1568150" cy="1146979"/>
          </a:xfrm>
        </p:grpSpPr>
        <p:sp>
          <p:nvSpPr>
            <p:cNvPr id="29" name="云形 28"/>
            <p:cNvSpPr/>
            <p:nvPr/>
          </p:nvSpPr>
          <p:spPr>
            <a:xfrm>
              <a:off x="6861641" y="2400589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7549310" y="2676392"/>
              <a:ext cx="318415" cy="439581"/>
            </a:xfrm>
            <a:custGeom>
              <a:avLst/>
              <a:gdLst>
                <a:gd name="T0" fmla="*/ 107 w 118"/>
                <a:gd name="T1" fmla="*/ 34 h 162"/>
                <a:gd name="T2" fmla="*/ 72 w 118"/>
                <a:gd name="T3" fmla="*/ 0 h 162"/>
                <a:gd name="T4" fmla="*/ 63 w 118"/>
                <a:gd name="T5" fmla="*/ 3 h 162"/>
                <a:gd name="T6" fmla="*/ 59 w 118"/>
                <a:gd name="T7" fmla="*/ 131 h 162"/>
                <a:gd name="T8" fmla="*/ 42 w 118"/>
                <a:gd name="T9" fmla="*/ 147 h 162"/>
                <a:gd name="T10" fmla="*/ 30 w 118"/>
                <a:gd name="T11" fmla="*/ 153 h 162"/>
                <a:gd name="T12" fmla="*/ 98 w 118"/>
                <a:gd name="T13" fmla="*/ 162 h 162"/>
                <a:gd name="T14" fmla="*/ 87 w 118"/>
                <a:gd name="T15" fmla="*/ 153 h 162"/>
                <a:gd name="T16" fmla="*/ 72 w 118"/>
                <a:gd name="T17" fmla="*/ 147 h 162"/>
                <a:gd name="T18" fmla="*/ 107 w 118"/>
                <a:gd name="T19" fmla="*/ 99 h 162"/>
                <a:gd name="T20" fmla="*/ 118 w 118"/>
                <a:gd name="T21" fmla="*/ 67 h 162"/>
                <a:gd name="T22" fmla="*/ 114 w 118"/>
                <a:gd name="T23" fmla="*/ 66 h 162"/>
                <a:gd name="T24" fmla="*/ 95 w 118"/>
                <a:gd name="T25" fmla="*/ 46 h 162"/>
                <a:gd name="T26" fmla="*/ 114 w 118"/>
                <a:gd name="T27" fmla="*/ 66 h 162"/>
                <a:gd name="T28" fmla="*/ 94 w 118"/>
                <a:gd name="T29" fmla="*/ 42 h 162"/>
                <a:gd name="T30" fmla="*/ 103 w 118"/>
                <a:gd name="T31" fmla="*/ 37 h 162"/>
                <a:gd name="T32" fmla="*/ 45 w 118"/>
                <a:gd name="T33" fmla="*/ 47 h 162"/>
                <a:gd name="T34" fmla="*/ 66 w 118"/>
                <a:gd name="T35" fmla="*/ 66 h 162"/>
                <a:gd name="T36" fmla="*/ 66 w 118"/>
                <a:gd name="T37" fmla="*/ 70 h 162"/>
                <a:gd name="T38" fmla="*/ 45 w 118"/>
                <a:gd name="T39" fmla="*/ 86 h 162"/>
                <a:gd name="T40" fmla="*/ 66 w 118"/>
                <a:gd name="T41" fmla="*/ 70 h 162"/>
                <a:gd name="T42" fmla="*/ 33 w 118"/>
                <a:gd name="T43" fmla="*/ 37 h 162"/>
                <a:gd name="T44" fmla="*/ 42 w 118"/>
                <a:gd name="T45" fmla="*/ 42 h 162"/>
                <a:gd name="T46" fmla="*/ 39 w 118"/>
                <a:gd name="T47" fmla="*/ 66 h 162"/>
                <a:gd name="T48" fmla="*/ 30 w 118"/>
                <a:gd name="T49" fmla="*/ 40 h 162"/>
                <a:gd name="T50" fmla="*/ 39 w 118"/>
                <a:gd name="T51" fmla="*/ 70 h 162"/>
                <a:gd name="T52" fmla="*/ 30 w 118"/>
                <a:gd name="T53" fmla="*/ 93 h 162"/>
                <a:gd name="T54" fmla="*/ 39 w 118"/>
                <a:gd name="T55" fmla="*/ 70 h 162"/>
                <a:gd name="T56" fmla="*/ 54 w 118"/>
                <a:gd name="T57" fmla="*/ 110 h 162"/>
                <a:gd name="T58" fmla="*/ 42 w 118"/>
                <a:gd name="T59" fmla="*/ 91 h 162"/>
                <a:gd name="T60" fmla="*/ 66 w 118"/>
                <a:gd name="T61" fmla="*/ 87 h 162"/>
                <a:gd name="T62" fmla="*/ 46 w 118"/>
                <a:gd name="T63" fmla="*/ 90 h 162"/>
                <a:gd name="T64" fmla="*/ 46 w 118"/>
                <a:gd name="T65" fmla="*/ 43 h 162"/>
                <a:gd name="T66" fmla="*/ 66 w 118"/>
                <a:gd name="T67" fmla="*/ 46 h 162"/>
                <a:gd name="T68" fmla="*/ 94 w 118"/>
                <a:gd name="T69" fmla="*/ 70 h 162"/>
                <a:gd name="T70" fmla="*/ 70 w 118"/>
                <a:gd name="T71" fmla="*/ 83 h 162"/>
                <a:gd name="T72" fmla="*/ 70 w 118"/>
                <a:gd name="T73" fmla="*/ 66 h 162"/>
                <a:gd name="T74" fmla="*/ 91 w 118"/>
                <a:gd name="T75" fmla="*/ 47 h 162"/>
                <a:gd name="T76" fmla="*/ 70 w 118"/>
                <a:gd name="T77" fmla="*/ 66 h 162"/>
                <a:gd name="T78" fmla="*/ 70 w 118"/>
                <a:gd name="T79" fmla="*/ 46 h 162"/>
                <a:gd name="T80" fmla="*/ 90 w 118"/>
                <a:gd name="T81" fmla="*/ 43 h 162"/>
                <a:gd name="T82" fmla="*/ 63 w 118"/>
                <a:gd name="T83" fmla="*/ 11 h 162"/>
                <a:gd name="T84" fmla="*/ 29 w 118"/>
                <a:gd name="T85" fmla="*/ 34 h 162"/>
                <a:gd name="T86" fmla="*/ 18 w 118"/>
                <a:gd name="T87" fmla="*/ 67 h 162"/>
                <a:gd name="T88" fmla="*/ 29 w 118"/>
                <a:gd name="T89" fmla="*/ 99 h 162"/>
                <a:gd name="T90" fmla="*/ 65 w 118"/>
                <a:gd name="T91" fmla="*/ 123 h 162"/>
                <a:gd name="T92" fmla="*/ 8 w 118"/>
                <a:gd name="T93" fmla="*/ 67 h 162"/>
                <a:gd name="T94" fmla="*/ 70 w 118"/>
                <a:gd name="T95" fmla="*/ 87 h 162"/>
                <a:gd name="T96" fmla="*/ 70 w 118"/>
                <a:gd name="T97" fmla="*/ 113 h 162"/>
                <a:gd name="T98" fmla="*/ 94 w 118"/>
                <a:gd name="T99" fmla="*/ 92 h 162"/>
                <a:gd name="T100" fmla="*/ 83 w 118"/>
                <a:gd name="T101" fmla="*/ 110 h 162"/>
                <a:gd name="T102" fmla="*/ 95 w 118"/>
                <a:gd name="T103" fmla="*/ 88 h 162"/>
                <a:gd name="T104" fmla="*/ 114 w 118"/>
                <a:gd name="T105" fmla="*/ 7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62">
                  <a:moveTo>
                    <a:pt x="109" y="38"/>
                  </a:moveTo>
                  <a:cubicBezTo>
                    <a:pt x="108" y="37"/>
                    <a:pt x="108" y="35"/>
                    <a:pt x="107" y="34"/>
                  </a:cubicBezTo>
                  <a:cubicBezTo>
                    <a:pt x="98" y="24"/>
                    <a:pt x="86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29" y="4"/>
                    <a:pt x="0" y="32"/>
                    <a:pt x="0" y="67"/>
                  </a:cubicBezTo>
                  <a:cubicBezTo>
                    <a:pt x="0" y="100"/>
                    <a:pt x="26" y="128"/>
                    <a:pt x="59" y="131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86" y="116"/>
                    <a:pt x="98" y="109"/>
                    <a:pt x="107" y="99"/>
                  </a:cubicBezTo>
                  <a:cubicBezTo>
                    <a:pt x="108" y="98"/>
                    <a:pt x="108" y="97"/>
                    <a:pt x="109" y="96"/>
                  </a:cubicBezTo>
                  <a:cubicBezTo>
                    <a:pt x="115" y="87"/>
                    <a:pt x="118" y="77"/>
                    <a:pt x="118" y="67"/>
                  </a:cubicBezTo>
                  <a:cubicBezTo>
                    <a:pt x="118" y="56"/>
                    <a:pt x="115" y="46"/>
                    <a:pt x="109" y="38"/>
                  </a:cubicBezTo>
                  <a:close/>
                  <a:moveTo>
                    <a:pt x="114" y="66"/>
                  </a:moveTo>
                  <a:cubicBezTo>
                    <a:pt x="98" y="66"/>
                    <a:pt x="98" y="66"/>
                    <a:pt x="98" y="66"/>
                  </a:cubicBezTo>
                  <a:cubicBezTo>
                    <a:pt x="98" y="59"/>
                    <a:pt x="97" y="52"/>
                    <a:pt x="95" y="46"/>
                  </a:cubicBezTo>
                  <a:cubicBezTo>
                    <a:pt x="99" y="44"/>
                    <a:pt x="103" y="42"/>
                    <a:pt x="106" y="40"/>
                  </a:cubicBezTo>
                  <a:cubicBezTo>
                    <a:pt x="111" y="47"/>
                    <a:pt x="114" y="56"/>
                    <a:pt x="114" y="66"/>
                  </a:cubicBezTo>
                  <a:close/>
                  <a:moveTo>
                    <a:pt x="103" y="37"/>
                  </a:moveTo>
                  <a:cubicBezTo>
                    <a:pt x="101" y="39"/>
                    <a:pt x="97" y="40"/>
                    <a:pt x="94" y="42"/>
                  </a:cubicBezTo>
                  <a:cubicBezTo>
                    <a:pt x="91" y="34"/>
                    <a:pt x="87" y="27"/>
                    <a:pt x="83" y="23"/>
                  </a:cubicBezTo>
                  <a:cubicBezTo>
                    <a:pt x="91" y="26"/>
                    <a:pt x="98" y="31"/>
                    <a:pt x="103" y="37"/>
                  </a:cubicBezTo>
                  <a:close/>
                  <a:moveTo>
                    <a:pt x="43" y="66"/>
                  </a:moveTo>
                  <a:cubicBezTo>
                    <a:pt x="43" y="59"/>
                    <a:pt x="44" y="53"/>
                    <a:pt x="45" y="47"/>
                  </a:cubicBezTo>
                  <a:cubicBezTo>
                    <a:pt x="51" y="49"/>
                    <a:pt x="59" y="50"/>
                    <a:pt x="66" y="50"/>
                  </a:cubicBezTo>
                  <a:cubicBezTo>
                    <a:pt x="66" y="66"/>
                    <a:pt x="66" y="66"/>
                    <a:pt x="66" y="66"/>
                  </a:cubicBezTo>
                  <a:lnTo>
                    <a:pt x="43" y="66"/>
                  </a:lnTo>
                  <a:close/>
                  <a:moveTo>
                    <a:pt x="66" y="70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59" y="83"/>
                    <a:pt x="51" y="84"/>
                    <a:pt x="45" y="86"/>
                  </a:cubicBezTo>
                  <a:cubicBezTo>
                    <a:pt x="44" y="81"/>
                    <a:pt x="43" y="76"/>
                    <a:pt x="43" y="70"/>
                  </a:cubicBezTo>
                  <a:lnTo>
                    <a:pt x="66" y="70"/>
                  </a:lnTo>
                  <a:close/>
                  <a:moveTo>
                    <a:pt x="42" y="42"/>
                  </a:moveTo>
                  <a:cubicBezTo>
                    <a:pt x="39" y="40"/>
                    <a:pt x="36" y="39"/>
                    <a:pt x="33" y="37"/>
                  </a:cubicBezTo>
                  <a:cubicBezTo>
                    <a:pt x="38" y="30"/>
                    <a:pt x="45" y="25"/>
                    <a:pt x="54" y="23"/>
                  </a:cubicBezTo>
                  <a:cubicBezTo>
                    <a:pt x="49" y="27"/>
                    <a:pt x="45" y="34"/>
                    <a:pt x="42" y="42"/>
                  </a:cubicBezTo>
                  <a:close/>
                  <a:moveTo>
                    <a:pt x="41" y="46"/>
                  </a:moveTo>
                  <a:cubicBezTo>
                    <a:pt x="40" y="52"/>
                    <a:pt x="39" y="59"/>
                    <a:pt x="3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56"/>
                    <a:pt x="25" y="47"/>
                    <a:pt x="30" y="40"/>
                  </a:cubicBezTo>
                  <a:cubicBezTo>
                    <a:pt x="34" y="42"/>
                    <a:pt x="37" y="44"/>
                    <a:pt x="41" y="46"/>
                  </a:cubicBezTo>
                  <a:close/>
                  <a:moveTo>
                    <a:pt x="39" y="70"/>
                  </a:moveTo>
                  <a:cubicBezTo>
                    <a:pt x="39" y="76"/>
                    <a:pt x="40" y="82"/>
                    <a:pt x="41" y="88"/>
                  </a:cubicBezTo>
                  <a:cubicBezTo>
                    <a:pt x="37" y="89"/>
                    <a:pt x="34" y="91"/>
                    <a:pt x="30" y="93"/>
                  </a:cubicBezTo>
                  <a:cubicBezTo>
                    <a:pt x="26" y="87"/>
                    <a:pt x="23" y="79"/>
                    <a:pt x="22" y="70"/>
                  </a:cubicBezTo>
                  <a:cubicBezTo>
                    <a:pt x="39" y="70"/>
                    <a:pt x="39" y="70"/>
                    <a:pt x="39" y="70"/>
                  </a:cubicBezTo>
                  <a:close/>
                  <a:moveTo>
                    <a:pt x="42" y="91"/>
                  </a:moveTo>
                  <a:cubicBezTo>
                    <a:pt x="45" y="99"/>
                    <a:pt x="49" y="106"/>
                    <a:pt x="54" y="110"/>
                  </a:cubicBezTo>
                  <a:cubicBezTo>
                    <a:pt x="45" y="108"/>
                    <a:pt x="38" y="103"/>
                    <a:pt x="33" y="96"/>
                  </a:cubicBezTo>
                  <a:cubicBezTo>
                    <a:pt x="36" y="94"/>
                    <a:pt x="39" y="93"/>
                    <a:pt x="42" y="91"/>
                  </a:cubicBezTo>
                  <a:close/>
                  <a:moveTo>
                    <a:pt x="46" y="90"/>
                  </a:moveTo>
                  <a:cubicBezTo>
                    <a:pt x="52" y="88"/>
                    <a:pt x="59" y="87"/>
                    <a:pt x="66" y="87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58" y="111"/>
                    <a:pt x="50" y="103"/>
                    <a:pt x="46" y="90"/>
                  </a:cubicBezTo>
                  <a:close/>
                  <a:moveTo>
                    <a:pt x="66" y="46"/>
                  </a:moveTo>
                  <a:cubicBezTo>
                    <a:pt x="59" y="46"/>
                    <a:pt x="52" y="45"/>
                    <a:pt x="46" y="43"/>
                  </a:cubicBezTo>
                  <a:cubicBezTo>
                    <a:pt x="50" y="31"/>
                    <a:pt x="58" y="22"/>
                    <a:pt x="66" y="21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70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3" y="76"/>
                    <a:pt x="93" y="81"/>
                    <a:pt x="91" y="86"/>
                  </a:cubicBezTo>
                  <a:cubicBezTo>
                    <a:pt x="85" y="84"/>
                    <a:pt x="78" y="83"/>
                    <a:pt x="70" y="83"/>
                  </a:cubicBezTo>
                  <a:lnTo>
                    <a:pt x="70" y="70"/>
                  </a:lnTo>
                  <a:close/>
                  <a:moveTo>
                    <a:pt x="70" y="66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8" y="50"/>
                    <a:pt x="85" y="49"/>
                    <a:pt x="91" y="47"/>
                  </a:cubicBezTo>
                  <a:cubicBezTo>
                    <a:pt x="93" y="53"/>
                    <a:pt x="94" y="59"/>
                    <a:pt x="94" y="66"/>
                  </a:cubicBezTo>
                  <a:lnTo>
                    <a:pt x="70" y="66"/>
                  </a:lnTo>
                  <a:close/>
                  <a:moveTo>
                    <a:pt x="90" y="43"/>
                  </a:moveTo>
                  <a:cubicBezTo>
                    <a:pt x="84" y="45"/>
                    <a:pt x="77" y="46"/>
                    <a:pt x="70" y="46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9" y="22"/>
                    <a:pt x="86" y="30"/>
                    <a:pt x="90" y="43"/>
                  </a:cubicBezTo>
                  <a:close/>
                  <a:moveTo>
                    <a:pt x="8" y="67"/>
                  </a:moveTo>
                  <a:cubicBezTo>
                    <a:pt x="8" y="37"/>
                    <a:pt x="33" y="12"/>
                    <a:pt x="63" y="11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0" y="18"/>
                    <a:pt x="38" y="24"/>
                    <a:pt x="29" y="34"/>
                  </a:cubicBezTo>
                  <a:cubicBezTo>
                    <a:pt x="29" y="35"/>
                    <a:pt x="28" y="37"/>
                    <a:pt x="27" y="38"/>
                  </a:cubicBezTo>
                  <a:cubicBezTo>
                    <a:pt x="21" y="46"/>
                    <a:pt x="18" y="56"/>
                    <a:pt x="18" y="67"/>
                  </a:cubicBezTo>
                  <a:cubicBezTo>
                    <a:pt x="18" y="77"/>
                    <a:pt x="21" y="87"/>
                    <a:pt x="27" y="96"/>
                  </a:cubicBezTo>
                  <a:cubicBezTo>
                    <a:pt x="28" y="97"/>
                    <a:pt x="29" y="98"/>
                    <a:pt x="29" y="99"/>
                  </a:cubicBezTo>
                  <a:cubicBezTo>
                    <a:pt x="38" y="109"/>
                    <a:pt x="51" y="116"/>
                    <a:pt x="65" y="117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3"/>
                    <a:pt x="64" y="123"/>
                    <a:pt x="64" y="123"/>
                  </a:cubicBezTo>
                  <a:cubicBezTo>
                    <a:pt x="33" y="123"/>
                    <a:pt x="8" y="98"/>
                    <a:pt x="8" y="67"/>
                  </a:cubicBezTo>
                  <a:close/>
                  <a:moveTo>
                    <a:pt x="70" y="113"/>
                  </a:moveTo>
                  <a:cubicBezTo>
                    <a:pt x="70" y="87"/>
                    <a:pt x="70" y="87"/>
                    <a:pt x="70" y="87"/>
                  </a:cubicBezTo>
                  <a:cubicBezTo>
                    <a:pt x="77" y="87"/>
                    <a:pt x="84" y="88"/>
                    <a:pt x="90" y="90"/>
                  </a:cubicBezTo>
                  <a:cubicBezTo>
                    <a:pt x="86" y="103"/>
                    <a:pt x="79" y="111"/>
                    <a:pt x="70" y="113"/>
                  </a:cubicBezTo>
                  <a:close/>
                  <a:moveTo>
                    <a:pt x="83" y="110"/>
                  </a:moveTo>
                  <a:cubicBezTo>
                    <a:pt x="87" y="106"/>
                    <a:pt x="91" y="99"/>
                    <a:pt x="94" y="92"/>
                  </a:cubicBezTo>
                  <a:cubicBezTo>
                    <a:pt x="97" y="93"/>
                    <a:pt x="101" y="94"/>
                    <a:pt x="103" y="96"/>
                  </a:cubicBezTo>
                  <a:cubicBezTo>
                    <a:pt x="98" y="103"/>
                    <a:pt x="91" y="108"/>
                    <a:pt x="83" y="110"/>
                  </a:cubicBezTo>
                  <a:close/>
                  <a:moveTo>
                    <a:pt x="106" y="93"/>
                  </a:moveTo>
                  <a:cubicBezTo>
                    <a:pt x="103" y="91"/>
                    <a:pt x="99" y="89"/>
                    <a:pt x="95" y="88"/>
                  </a:cubicBezTo>
                  <a:cubicBezTo>
                    <a:pt x="97" y="82"/>
                    <a:pt x="97" y="76"/>
                    <a:pt x="98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3" y="79"/>
                    <a:pt x="110" y="87"/>
                    <a:pt x="106" y="9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2837" y="2374056"/>
            <a:ext cx="1568150" cy="1146979"/>
            <a:chOff x="852837" y="2374056"/>
            <a:chExt cx="1568150" cy="1146979"/>
          </a:xfrm>
        </p:grpSpPr>
        <p:sp>
          <p:nvSpPr>
            <p:cNvPr id="27" name="云形 26"/>
            <p:cNvSpPr/>
            <p:nvPr/>
          </p:nvSpPr>
          <p:spPr>
            <a:xfrm>
              <a:off x="852837" y="2374056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1525615" y="2676392"/>
              <a:ext cx="341914" cy="379904"/>
            </a:xfrm>
            <a:custGeom>
              <a:avLst/>
              <a:gdLst>
                <a:gd name="T0" fmla="*/ 103 w 290"/>
                <a:gd name="T1" fmla="*/ 14 h 323"/>
                <a:gd name="T2" fmla="*/ 68 w 290"/>
                <a:gd name="T3" fmla="*/ 247 h 323"/>
                <a:gd name="T4" fmla="*/ 173 w 290"/>
                <a:gd name="T5" fmla="*/ 323 h 323"/>
                <a:gd name="T6" fmla="*/ 214 w 290"/>
                <a:gd name="T7" fmla="*/ 299 h 323"/>
                <a:gd name="T8" fmla="*/ 258 w 290"/>
                <a:gd name="T9" fmla="*/ 252 h 323"/>
                <a:gd name="T10" fmla="*/ 263 w 290"/>
                <a:gd name="T11" fmla="*/ 235 h 323"/>
                <a:gd name="T12" fmla="*/ 281 w 290"/>
                <a:gd name="T13" fmla="*/ 202 h 323"/>
                <a:gd name="T14" fmla="*/ 98 w 290"/>
                <a:gd name="T15" fmla="*/ 159 h 323"/>
                <a:gd name="T16" fmla="*/ 89 w 290"/>
                <a:gd name="T17" fmla="*/ 146 h 323"/>
                <a:gd name="T18" fmla="*/ 79 w 290"/>
                <a:gd name="T19" fmla="*/ 155 h 323"/>
                <a:gd name="T20" fmla="*/ 52 w 290"/>
                <a:gd name="T21" fmla="*/ 135 h 323"/>
                <a:gd name="T22" fmla="*/ 62 w 290"/>
                <a:gd name="T23" fmla="*/ 115 h 323"/>
                <a:gd name="T24" fmla="*/ 48 w 290"/>
                <a:gd name="T25" fmla="*/ 102 h 323"/>
                <a:gd name="T26" fmla="*/ 45 w 290"/>
                <a:gd name="T27" fmla="*/ 91 h 323"/>
                <a:gd name="T28" fmla="*/ 67 w 290"/>
                <a:gd name="T29" fmla="*/ 65 h 323"/>
                <a:gd name="T30" fmla="*/ 84 w 290"/>
                <a:gd name="T31" fmla="*/ 65 h 323"/>
                <a:gd name="T32" fmla="*/ 91 w 290"/>
                <a:gd name="T33" fmla="*/ 44 h 323"/>
                <a:gd name="T34" fmla="*/ 125 w 290"/>
                <a:gd name="T35" fmla="*/ 50 h 323"/>
                <a:gd name="T36" fmla="*/ 135 w 290"/>
                <a:gd name="T37" fmla="*/ 63 h 323"/>
                <a:gd name="T38" fmla="*/ 155 w 290"/>
                <a:gd name="T39" fmla="*/ 56 h 323"/>
                <a:gd name="T40" fmla="*/ 171 w 290"/>
                <a:gd name="T41" fmla="*/ 87 h 323"/>
                <a:gd name="T42" fmla="*/ 162 w 290"/>
                <a:gd name="T43" fmla="*/ 103 h 323"/>
                <a:gd name="T44" fmla="*/ 177 w 290"/>
                <a:gd name="T45" fmla="*/ 121 h 323"/>
                <a:gd name="T46" fmla="*/ 154 w 290"/>
                <a:gd name="T47" fmla="*/ 146 h 323"/>
                <a:gd name="T48" fmla="*/ 138 w 290"/>
                <a:gd name="T49" fmla="*/ 144 h 323"/>
                <a:gd name="T50" fmla="*/ 131 w 290"/>
                <a:gd name="T51" fmla="*/ 165 h 323"/>
                <a:gd name="T52" fmla="*/ 98 w 290"/>
                <a:gd name="T53" fmla="*/ 159 h 323"/>
                <a:gd name="T54" fmla="*/ 193 w 290"/>
                <a:gd name="T55" fmla="*/ 225 h 323"/>
                <a:gd name="T56" fmla="*/ 183 w 290"/>
                <a:gd name="T57" fmla="*/ 224 h 323"/>
                <a:gd name="T58" fmla="*/ 178 w 290"/>
                <a:gd name="T59" fmla="*/ 238 h 323"/>
                <a:gd name="T60" fmla="*/ 157 w 290"/>
                <a:gd name="T61" fmla="*/ 234 h 323"/>
                <a:gd name="T62" fmla="*/ 152 w 290"/>
                <a:gd name="T63" fmla="*/ 226 h 323"/>
                <a:gd name="T64" fmla="*/ 145 w 290"/>
                <a:gd name="T65" fmla="*/ 231 h 323"/>
                <a:gd name="T66" fmla="*/ 128 w 290"/>
                <a:gd name="T67" fmla="*/ 218 h 323"/>
                <a:gd name="T68" fmla="*/ 134 w 290"/>
                <a:gd name="T69" fmla="*/ 206 h 323"/>
                <a:gd name="T70" fmla="*/ 125 w 290"/>
                <a:gd name="T71" fmla="*/ 197 h 323"/>
                <a:gd name="T72" fmla="*/ 123 w 290"/>
                <a:gd name="T73" fmla="*/ 190 h 323"/>
                <a:gd name="T74" fmla="*/ 137 w 290"/>
                <a:gd name="T75" fmla="*/ 174 h 323"/>
                <a:gd name="T76" fmla="*/ 149 w 290"/>
                <a:gd name="T77" fmla="*/ 174 h 323"/>
                <a:gd name="T78" fmla="*/ 153 w 290"/>
                <a:gd name="T79" fmla="*/ 160 h 323"/>
                <a:gd name="T80" fmla="*/ 174 w 290"/>
                <a:gd name="T81" fmla="*/ 164 h 323"/>
                <a:gd name="T82" fmla="*/ 181 w 290"/>
                <a:gd name="T83" fmla="*/ 173 h 323"/>
                <a:gd name="T84" fmla="*/ 194 w 290"/>
                <a:gd name="T85" fmla="*/ 168 h 323"/>
                <a:gd name="T86" fmla="*/ 204 w 290"/>
                <a:gd name="T87" fmla="*/ 188 h 323"/>
                <a:gd name="T88" fmla="*/ 198 w 290"/>
                <a:gd name="T89" fmla="*/ 198 h 323"/>
                <a:gd name="T90" fmla="*/ 208 w 290"/>
                <a:gd name="T91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323">
                  <a:moveTo>
                    <a:pt x="254" y="146"/>
                  </a:moveTo>
                  <a:cubicBezTo>
                    <a:pt x="274" y="46"/>
                    <a:pt x="193" y="0"/>
                    <a:pt x="103" y="14"/>
                  </a:cubicBezTo>
                  <a:cubicBezTo>
                    <a:pt x="13" y="29"/>
                    <a:pt x="16" y="83"/>
                    <a:pt x="11" y="109"/>
                  </a:cubicBezTo>
                  <a:cubicBezTo>
                    <a:pt x="0" y="175"/>
                    <a:pt x="68" y="247"/>
                    <a:pt x="68" y="247"/>
                  </a:cubicBezTo>
                  <a:cubicBezTo>
                    <a:pt x="64" y="323"/>
                    <a:pt x="64" y="323"/>
                    <a:pt x="64" y="323"/>
                  </a:cubicBezTo>
                  <a:cubicBezTo>
                    <a:pt x="173" y="323"/>
                    <a:pt x="173" y="323"/>
                    <a:pt x="173" y="323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1" y="288"/>
                    <a:pt x="186" y="296"/>
                    <a:pt x="214" y="299"/>
                  </a:cubicBezTo>
                  <a:cubicBezTo>
                    <a:pt x="243" y="301"/>
                    <a:pt x="239" y="267"/>
                    <a:pt x="239" y="267"/>
                  </a:cubicBezTo>
                  <a:cubicBezTo>
                    <a:pt x="239" y="267"/>
                    <a:pt x="258" y="258"/>
                    <a:pt x="258" y="252"/>
                  </a:cubicBezTo>
                  <a:cubicBezTo>
                    <a:pt x="258" y="246"/>
                    <a:pt x="247" y="238"/>
                    <a:pt x="247" y="238"/>
                  </a:cubicBezTo>
                  <a:cubicBezTo>
                    <a:pt x="247" y="238"/>
                    <a:pt x="259" y="240"/>
                    <a:pt x="263" y="235"/>
                  </a:cubicBezTo>
                  <a:cubicBezTo>
                    <a:pt x="267" y="230"/>
                    <a:pt x="258" y="212"/>
                    <a:pt x="258" y="212"/>
                  </a:cubicBezTo>
                  <a:cubicBezTo>
                    <a:pt x="258" y="212"/>
                    <a:pt x="272" y="211"/>
                    <a:pt x="281" y="202"/>
                  </a:cubicBezTo>
                  <a:cubicBezTo>
                    <a:pt x="290" y="192"/>
                    <a:pt x="254" y="164"/>
                    <a:pt x="254" y="146"/>
                  </a:cubicBezTo>
                  <a:close/>
                  <a:moveTo>
                    <a:pt x="98" y="159"/>
                  </a:moveTo>
                  <a:cubicBezTo>
                    <a:pt x="98" y="159"/>
                    <a:pt x="97" y="153"/>
                    <a:pt x="97" y="149"/>
                  </a:cubicBezTo>
                  <a:cubicBezTo>
                    <a:pt x="94" y="149"/>
                    <a:pt x="92" y="148"/>
                    <a:pt x="89" y="146"/>
                  </a:cubicBezTo>
                  <a:cubicBezTo>
                    <a:pt x="86" y="149"/>
                    <a:pt x="80" y="154"/>
                    <a:pt x="80" y="154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8" y="155"/>
                    <a:pt x="69" y="154"/>
                    <a:pt x="69" y="15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3"/>
                    <a:pt x="59" y="118"/>
                    <a:pt x="62" y="115"/>
                  </a:cubicBezTo>
                  <a:cubicBezTo>
                    <a:pt x="61" y="113"/>
                    <a:pt x="61" y="110"/>
                    <a:pt x="60" y="107"/>
                  </a:cubicBezTo>
                  <a:cubicBezTo>
                    <a:pt x="56" y="106"/>
                    <a:pt x="48" y="102"/>
                    <a:pt x="48" y="10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74" y="68"/>
                    <a:pt x="77" y="70"/>
                  </a:cubicBezTo>
                  <a:cubicBezTo>
                    <a:pt x="80" y="68"/>
                    <a:pt x="82" y="66"/>
                    <a:pt x="84" y="65"/>
                  </a:cubicBezTo>
                  <a:cubicBezTo>
                    <a:pt x="84" y="61"/>
                    <a:pt x="83" y="52"/>
                    <a:pt x="83" y="52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7"/>
                    <a:pt x="125" y="60"/>
                  </a:cubicBezTo>
                  <a:cubicBezTo>
                    <a:pt x="129" y="61"/>
                    <a:pt x="132" y="62"/>
                    <a:pt x="135" y="63"/>
                  </a:cubicBezTo>
                  <a:cubicBezTo>
                    <a:pt x="138" y="61"/>
                    <a:pt x="143" y="56"/>
                    <a:pt x="143" y="56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87"/>
                    <a:pt x="164" y="93"/>
                    <a:pt x="161" y="96"/>
                  </a:cubicBezTo>
                  <a:cubicBezTo>
                    <a:pt x="161" y="98"/>
                    <a:pt x="162" y="100"/>
                    <a:pt x="162" y="103"/>
                  </a:cubicBezTo>
                  <a:cubicBezTo>
                    <a:pt x="166" y="105"/>
                    <a:pt x="174" y="110"/>
                    <a:pt x="174" y="110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65" y="143"/>
                    <a:pt x="165" y="143"/>
                    <a:pt x="165" y="143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6"/>
                    <a:pt x="147" y="142"/>
                    <a:pt x="144" y="140"/>
                  </a:cubicBezTo>
                  <a:cubicBezTo>
                    <a:pt x="142" y="142"/>
                    <a:pt x="140" y="143"/>
                    <a:pt x="138" y="144"/>
                  </a:cubicBezTo>
                  <a:cubicBezTo>
                    <a:pt x="138" y="148"/>
                    <a:pt x="139" y="157"/>
                    <a:pt x="139" y="157"/>
                  </a:cubicBezTo>
                  <a:cubicBezTo>
                    <a:pt x="131" y="165"/>
                    <a:pt x="131" y="165"/>
                    <a:pt x="131" y="165"/>
                  </a:cubicBezTo>
                  <a:cubicBezTo>
                    <a:pt x="106" y="168"/>
                    <a:pt x="106" y="168"/>
                    <a:pt x="106" y="168"/>
                  </a:cubicBezTo>
                  <a:lnTo>
                    <a:pt x="98" y="159"/>
                  </a:lnTo>
                  <a:close/>
                  <a:moveTo>
                    <a:pt x="200" y="224"/>
                  </a:moveTo>
                  <a:cubicBezTo>
                    <a:pt x="193" y="225"/>
                    <a:pt x="193" y="225"/>
                    <a:pt x="193" y="225"/>
                  </a:cubicBezTo>
                  <a:cubicBezTo>
                    <a:pt x="193" y="225"/>
                    <a:pt x="189" y="223"/>
                    <a:pt x="187" y="222"/>
                  </a:cubicBezTo>
                  <a:cubicBezTo>
                    <a:pt x="185" y="223"/>
                    <a:pt x="184" y="224"/>
                    <a:pt x="183" y="224"/>
                  </a:cubicBezTo>
                  <a:cubicBezTo>
                    <a:pt x="183" y="227"/>
                    <a:pt x="184" y="233"/>
                    <a:pt x="184" y="233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57" y="234"/>
                    <a:pt x="157" y="234"/>
                    <a:pt x="157" y="234"/>
                  </a:cubicBezTo>
                  <a:cubicBezTo>
                    <a:pt x="157" y="234"/>
                    <a:pt x="157" y="230"/>
                    <a:pt x="157" y="228"/>
                  </a:cubicBezTo>
                  <a:cubicBezTo>
                    <a:pt x="155" y="227"/>
                    <a:pt x="153" y="227"/>
                    <a:pt x="152" y="226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1"/>
                    <a:pt x="145" y="231"/>
                    <a:pt x="145" y="231"/>
                  </a:cubicBezTo>
                  <a:cubicBezTo>
                    <a:pt x="144" y="231"/>
                    <a:pt x="138" y="231"/>
                    <a:pt x="138" y="231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4" y="204"/>
                    <a:pt x="133" y="203"/>
                    <a:pt x="133" y="201"/>
                  </a:cubicBezTo>
                  <a:cubicBezTo>
                    <a:pt x="131" y="200"/>
                    <a:pt x="125" y="197"/>
                    <a:pt x="125" y="19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0"/>
                    <a:pt x="123" y="190"/>
                    <a:pt x="123" y="190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7" y="174"/>
                    <a:pt x="142" y="176"/>
                    <a:pt x="144" y="177"/>
                  </a:cubicBezTo>
                  <a:cubicBezTo>
                    <a:pt x="145" y="175"/>
                    <a:pt x="147" y="174"/>
                    <a:pt x="149" y="174"/>
                  </a:cubicBezTo>
                  <a:cubicBezTo>
                    <a:pt x="148" y="171"/>
                    <a:pt x="148" y="165"/>
                    <a:pt x="148" y="165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5" y="168"/>
                    <a:pt x="175" y="170"/>
                  </a:cubicBezTo>
                  <a:cubicBezTo>
                    <a:pt x="177" y="171"/>
                    <a:pt x="179" y="172"/>
                    <a:pt x="181" y="173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94" y="168"/>
                    <a:pt x="194" y="168"/>
                    <a:pt x="194" y="168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8"/>
                    <a:pt x="200" y="191"/>
                    <a:pt x="198" y="193"/>
                  </a:cubicBezTo>
                  <a:cubicBezTo>
                    <a:pt x="198" y="195"/>
                    <a:pt x="198" y="196"/>
                    <a:pt x="198" y="198"/>
                  </a:cubicBezTo>
                  <a:cubicBezTo>
                    <a:pt x="201" y="199"/>
                    <a:pt x="206" y="202"/>
                    <a:pt x="206" y="202"/>
                  </a:cubicBezTo>
                  <a:cubicBezTo>
                    <a:pt x="208" y="210"/>
                    <a:pt x="208" y="210"/>
                    <a:pt x="208" y="210"/>
                  </a:cubicBezTo>
                  <a:lnTo>
                    <a:pt x="200" y="2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箭头: 右弧形 16"/>
          <p:cNvSpPr/>
          <p:nvPr/>
        </p:nvSpPr>
        <p:spPr>
          <a:xfrm rot="16200000" flipH="1">
            <a:off x="3103740" y="2931431"/>
            <a:ext cx="357052" cy="161108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箭头: 右弧形 17"/>
          <p:cNvSpPr/>
          <p:nvPr/>
        </p:nvSpPr>
        <p:spPr>
          <a:xfrm rot="16357614">
            <a:off x="6124966" y="1474062"/>
            <a:ext cx="357052" cy="161108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5841" y="1291196"/>
            <a:ext cx="1430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箭头: 右弧形 22"/>
          <p:cNvSpPr/>
          <p:nvPr/>
        </p:nvSpPr>
        <p:spPr>
          <a:xfrm rot="16200000" flipH="1">
            <a:off x="8753161" y="2997054"/>
            <a:ext cx="357052" cy="161108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68165" y="3892342"/>
            <a:ext cx="1430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16370" y="1291195"/>
            <a:ext cx="1430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93450" y="3915500"/>
            <a:ext cx="1430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3" grpId="0" animBg="1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786" y="3031678"/>
            <a:ext cx="6300228" cy="3026670"/>
          </a:xfrm>
          <a:prstGeom prst="rect">
            <a:avLst/>
          </a:prstGeom>
        </p:spPr>
      </p:pic>
      <p:sp>
        <p:nvSpPr>
          <p:cNvPr id="7" name="思想气泡: 云 6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16008" y="1188552"/>
            <a:ext cx="1620957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429364" y="1527105"/>
            <a:ext cx="162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/>
          <p:cNvSpPr>
            <a:spLocks noEditPoints="1"/>
          </p:cNvSpPr>
          <p:nvPr/>
        </p:nvSpPr>
        <p:spPr bwMode="auto">
          <a:xfrm>
            <a:off x="1628675" y="1947920"/>
            <a:ext cx="1872576" cy="1876594"/>
          </a:xfrm>
          <a:custGeom>
            <a:avLst/>
            <a:gdLst>
              <a:gd name="T0" fmla="*/ 174 w 349"/>
              <a:gd name="T1" fmla="*/ 0 h 348"/>
              <a:gd name="T2" fmla="*/ 0 w 349"/>
              <a:gd name="T3" fmla="*/ 174 h 348"/>
              <a:gd name="T4" fmla="*/ 174 w 349"/>
              <a:gd name="T5" fmla="*/ 348 h 348"/>
              <a:gd name="T6" fmla="*/ 349 w 349"/>
              <a:gd name="T7" fmla="*/ 174 h 348"/>
              <a:gd name="T8" fmla="*/ 174 w 349"/>
              <a:gd name="T9" fmla="*/ 0 h 348"/>
              <a:gd name="T10" fmla="*/ 174 w 349"/>
              <a:gd name="T11" fmla="*/ 306 h 348"/>
              <a:gd name="T12" fmla="*/ 42 w 349"/>
              <a:gd name="T13" fmla="*/ 174 h 348"/>
              <a:gd name="T14" fmla="*/ 174 w 349"/>
              <a:gd name="T15" fmla="*/ 42 h 348"/>
              <a:gd name="T16" fmla="*/ 307 w 349"/>
              <a:gd name="T17" fmla="*/ 174 h 348"/>
              <a:gd name="T18" fmla="*/ 174 w 349"/>
              <a:gd name="T19" fmla="*/ 30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9" h="348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0"/>
                  <a:pt x="78" y="348"/>
                  <a:pt x="174" y="348"/>
                </a:cubicBezTo>
                <a:cubicBezTo>
                  <a:pt x="271" y="348"/>
                  <a:pt x="349" y="270"/>
                  <a:pt x="349" y="174"/>
                </a:cubicBezTo>
                <a:cubicBezTo>
                  <a:pt x="349" y="78"/>
                  <a:pt x="271" y="0"/>
                  <a:pt x="174" y="0"/>
                </a:cubicBezTo>
                <a:close/>
                <a:moveTo>
                  <a:pt x="174" y="306"/>
                </a:moveTo>
                <a:cubicBezTo>
                  <a:pt x="101" y="306"/>
                  <a:pt x="42" y="247"/>
                  <a:pt x="42" y="174"/>
                </a:cubicBezTo>
                <a:cubicBezTo>
                  <a:pt x="42" y="101"/>
                  <a:pt x="101" y="42"/>
                  <a:pt x="174" y="42"/>
                </a:cubicBezTo>
                <a:cubicBezTo>
                  <a:pt x="247" y="42"/>
                  <a:pt x="307" y="101"/>
                  <a:pt x="307" y="174"/>
                </a:cubicBezTo>
                <a:cubicBezTo>
                  <a:pt x="307" y="247"/>
                  <a:pt x="247" y="306"/>
                  <a:pt x="174" y="3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24"/>
          <p:cNvSpPr>
            <a:spLocks noEditPoints="1"/>
          </p:cNvSpPr>
          <p:nvPr/>
        </p:nvSpPr>
        <p:spPr bwMode="auto">
          <a:xfrm>
            <a:off x="3748383" y="1931846"/>
            <a:ext cx="1866549" cy="1882622"/>
          </a:xfrm>
          <a:custGeom>
            <a:avLst/>
            <a:gdLst>
              <a:gd name="T0" fmla="*/ 174 w 348"/>
              <a:gd name="T1" fmla="*/ 0 h 349"/>
              <a:gd name="T2" fmla="*/ 0 w 348"/>
              <a:gd name="T3" fmla="*/ 174 h 349"/>
              <a:gd name="T4" fmla="*/ 174 w 348"/>
              <a:gd name="T5" fmla="*/ 349 h 349"/>
              <a:gd name="T6" fmla="*/ 348 w 348"/>
              <a:gd name="T7" fmla="*/ 174 h 349"/>
              <a:gd name="T8" fmla="*/ 174 w 348"/>
              <a:gd name="T9" fmla="*/ 0 h 349"/>
              <a:gd name="T10" fmla="*/ 174 w 348"/>
              <a:gd name="T11" fmla="*/ 307 h 349"/>
              <a:gd name="T12" fmla="*/ 42 w 348"/>
              <a:gd name="T13" fmla="*/ 174 h 349"/>
              <a:gd name="T14" fmla="*/ 174 w 348"/>
              <a:gd name="T15" fmla="*/ 42 h 349"/>
              <a:gd name="T16" fmla="*/ 306 w 348"/>
              <a:gd name="T17" fmla="*/ 174 h 349"/>
              <a:gd name="T18" fmla="*/ 174 w 348"/>
              <a:gd name="T19" fmla="*/ 30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349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4" y="349"/>
                </a:cubicBezTo>
                <a:cubicBezTo>
                  <a:pt x="270" y="349"/>
                  <a:pt x="348" y="271"/>
                  <a:pt x="348" y="174"/>
                </a:cubicBezTo>
                <a:cubicBezTo>
                  <a:pt x="348" y="78"/>
                  <a:pt x="270" y="0"/>
                  <a:pt x="174" y="0"/>
                </a:cubicBezTo>
                <a:close/>
                <a:moveTo>
                  <a:pt x="174" y="307"/>
                </a:moveTo>
                <a:cubicBezTo>
                  <a:pt x="101" y="307"/>
                  <a:pt x="42" y="247"/>
                  <a:pt x="42" y="174"/>
                </a:cubicBezTo>
                <a:cubicBezTo>
                  <a:pt x="42" y="101"/>
                  <a:pt x="101" y="42"/>
                  <a:pt x="174" y="42"/>
                </a:cubicBezTo>
                <a:cubicBezTo>
                  <a:pt x="247" y="42"/>
                  <a:pt x="306" y="101"/>
                  <a:pt x="306" y="174"/>
                </a:cubicBezTo>
                <a:cubicBezTo>
                  <a:pt x="306" y="247"/>
                  <a:pt x="247" y="307"/>
                  <a:pt x="174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25"/>
          <p:cNvSpPr>
            <a:spLocks noEditPoints="1"/>
          </p:cNvSpPr>
          <p:nvPr/>
        </p:nvSpPr>
        <p:spPr bwMode="auto">
          <a:xfrm>
            <a:off x="5868090" y="1931846"/>
            <a:ext cx="1866549" cy="1882622"/>
          </a:xfrm>
          <a:custGeom>
            <a:avLst/>
            <a:gdLst>
              <a:gd name="T0" fmla="*/ 174 w 348"/>
              <a:gd name="T1" fmla="*/ 0 h 349"/>
              <a:gd name="T2" fmla="*/ 0 w 348"/>
              <a:gd name="T3" fmla="*/ 174 h 349"/>
              <a:gd name="T4" fmla="*/ 174 w 348"/>
              <a:gd name="T5" fmla="*/ 349 h 349"/>
              <a:gd name="T6" fmla="*/ 348 w 348"/>
              <a:gd name="T7" fmla="*/ 174 h 349"/>
              <a:gd name="T8" fmla="*/ 174 w 348"/>
              <a:gd name="T9" fmla="*/ 0 h 349"/>
              <a:gd name="T10" fmla="*/ 174 w 348"/>
              <a:gd name="T11" fmla="*/ 307 h 349"/>
              <a:gd name="T12" fmla="*/ 42 w 348"/>
              <a:gd name="T13" fmla="*/ 174 h 349"/>
              <a:gd name="T14" fmla="*/ 174 w 348"/>
              <a:gd name="T15" fmla="*/ 42 h 349"/>
              <a:gd name="T16" fmla="*/ 306 w 348"/>
              <a:gd name="T17" fmla="*/ 174 h 349"/>
              <a:gd name="T18" fmla="*/ 174 w 348"/>
              <a:gd name="T19" fmla="*/ 30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349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4" y="349"/>
                </a:cubicBezTo>
                <a:cubicBezTo>
                  <a:pt x="270" y="349"/>
                  <a:pt x="348" y="271"/>
                  <a:pt x="348" y="174"/>
                </a:cubicBezTo>
                <a:cubicBezTo>
                  <a:pt x="348" y="78"/>
                  <a:pt x="270" y="0"/>
                  <a:pt x="174" y="0"/>
                </a:cubicBezTo>
                <a:close/>
                <a:moveTo>
                  <a:pt x="174" y="307"/>
                </a:moveTo>
                <a:cubicBezTo>
                  <a:pt x="101" y="307"/>
                  <a:pt x="42" y="247"/>
                  <a:pt x="42" y="174"/>
                </a:cubicBezTo>
                <a:cubicBezTo>
                  <a:pt x="42" y="101"/>
                  <a:pt x="101" y="42"/>
                  <a:pt x="174" y="42"/>
                </a:cubicBezTo>
                <a:cubicBezTo>
                  <a:pt x="247" y="42"/>
                  <a:pt x="306" y="101"/>
                  <a:pt x="306" y="174"/>
                </a:cubicBezTo>
                <a:cubicBezTo>
                  <a:pt x="306" y="247"/>
                  <a:pt x="247" y="307"/>
                  <a:pt x="174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26"/>
          <p:cNvSpPr>
            <a:spLocks noEditPoints="1"/>
          </p:cNvSpPr>
          <p:nvPr/>
        </p:nvSpPr>
        <p:spPr bwMode="auto">
          <a:xfrm>
            <a:off x="7939577" y="1947920"/>
            <a:ext cx="1866549" cy="1876594"/>
          </a:xfrm>
          <a:custGeom>
            <a:avLst/>
            <a:gdLst>
              <a:gd name="T0" fmla="*/ 174 w 348"/>
              <a:gd name="T1" fmla="*/ 0 h 348"/>
              <a:gd name="T2" fmla="*/ 0 w 348"/>
              <a:gd name="T3" fmla="*/ 174 h 348"/>
              <a:gd name="T4" fmla="*/ 174 w 348"/>
              <a:gd name="T5" fmla="*/ 348 h 348"/>
              <a:gd name="T6" fmla="*/ 348 w 348"/>
              <a:gd name="T7" fmla="*/ 174 h 348"/>
              <a:gd name="T8" fmla="*/ 174 w 348"/>
              <a:gd name="T9" fmla="*/ 0 h 348"/>
              <a:gd name="T10" fmla="*/ 174 w 348"/>
              <a:gd name="T11" fmla="*/ 306 h 348"/>
              <a:gd name="T12" fmla="*/ 42 w 348"/>
              <a:gd name="T13" fmla="*/ 174 h 348"/>
              <a:gd name="T14" fmla="*/ 174 w 348"/>
              <a:gd name="T15" fmla="*/ 42 h 348"/>
              <a:gd name="T16" fmla="*/ 307 w 348"/>
              <a:gd name="T17" fmla="*/ 174 h 348"/>
              <a:gd name="T18" fmla="*/ 174 w 348"/>
              <a:gd name="T19" fmla="*/ 30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348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0"/>
                  <a:pt x="78" y="348"/>
                  <a:pt x="174" y="348"/>
                </a:cubicBezTo>
                <a:cubicBezTo>
                  <a:pt x="271" y="348"/>
                  <a:pt x="348" y="270"/>
                  <a:pt x="348" y="174"/>
                </a:cubicBezTo>
                <a:cubicBezTo>
                  <a:pt x="348" y="78"/>
                  <a:pt x="271" y="0"/>
                  <a:pt x="174" y="0"/>
                </a:cubicBezTo>
                <a:close/>
                <a:moveTo>
                  <a:pt x="174" y="306"/>
                </a:moveTo>
                <a:cubicBezTo>
                  <a:pt x="101" y="306"/>
                  <a:pt x="42" y="247"/>
                  <a:pt x="42" y="174"/>
                </a:cubicBezTo>
                <a:cubicBezTo>
                  <a:pt x="42" y="101"/>
                  <a:pt x="101" y="42"/>
                  <a:pt x="174" y="42"/>
                </a:cubicBezTo>
                <a:cubicBezTo>
                  <a:pt x="247" y="42"/>
                  <a:pt x="307" y="101"/>
                  <a:pt x="307" y="174"/>
                </a:cubicBezTo>
                <a:cubicBezTo>
                  <a:pt x="307" y="247"/>
                  <a:pt x="247" y="306"/>
                  <a:pt x="174" y="30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27"/>
          <p:cNvSpPr>
            <a:spLocks/>
          </p:cNvSpPr>
          <p:nvPr/>
        </p:nvSpPr>
        <p:spPr bwMode="auto">
          <a:xfrm>
            <a:off x="2562954" y="1947920"/>
            <a:ext cx="938298" cy="980490"/>
          </a:xfrm>
          <a:custGeom>
            <a:avLst/>
            <a:gdLst>
              <a:gd name="T0" fmla="*/ 0 w 175"/>
              <a:gd name="T1" fmla="*/ 0 h 182"/>
              <a:gd name="T2" fmla="*/ 0 w 175"/>
              <a:gd name="T3" fmla="*/ 0 h 182"/>
              <a:gd name="T4" fmla="*/ 0 w 175"/>
              <a:gd name="T5" fmla="*/ 42 h 182"/>
              <a:gd name="T6" fmla="*/ 0 w 175"/>
              <a:gd name="T7" fmla="*/ 42 h 182"/>
              <a:gd name="T8" fmla="*/ 133 w 175"/>
              <a:gd name="T9" fmla="*/ 174 h 182"/>
              <a:gd name="T10" fmla="*/ 132 w 175"/>
              <a:gd name="T11" fmla="*/ 182 h 182"/>
              <a:gd name="T12" fmla="*/ 174 w 175"/>
              <a:gd name="T13" fmla="*/ 182 h 182"/>
              <a:gd name="T14" fmla="*/ 175 w 175"/>
              <a:gd name="T15" fmla="*/ 174 h 182"/>
              <a:gd name="T16" fmla="*/ 0 w 175"/>
              <a:gd name="T1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" h="18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73" y="42"/>
                  <a:pt x="133" y="101"/>
                  <a:pt x="133" y="174"/>
                </a:cubicBezTo>
                <a:cubicBezTo>
                  <a:pt x="133" y="177"/>
                  <a:pt x="133" y="180"/>
                  <a:pt x="132" y="182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0"/>
                  <a:pt x="175" y="177"/>
                  <a:pt x="175" y="174"/>
                </a:cubicBezTo>
                <a:cubicBezTo>
                  <a:pt x="175" y="78"/>
                  <a:pt x="97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3754410" y="1931846"/>
            <a:ext cx="1860521" cy="1882622"/>
          </a:xfrm>
          <a:custGeom>
            <a:avLst/>
            <a:gdLst>
              <a:gd name="T0" fmla="*/ 305 w 347"/>
              <a:gd name="T1" fmla="*/ 174 h 349"/>
              <a:gd name="T2" fmla="*/ 173 w 347"/>
              <a:gd name="T3" fmla="*/ 307 h 349"/>
              <a:gd name="T4" fmla="*/ 42 w 347"/>
              <a:gd name="T5" fmla="*/ 193 h 349"/>
              <a:gd name="T6" fmla="*/ 0 w 347"/>
              <a:gd name="T7" fmla="*/ 193 h 349"/>
              <a:gd name="T8" fmla="*/ 173 w 347"/>
              <a:gd name="T9" fmla="*/ 349 h 349"/>
              <a:gd name="T10" fmla="*/ 347 w 347"/>
              <a:gd name="T11" fmla="*/ 174 h 349"/>
              <a:gd name="T12" fmla="*/ 173 w 347"/>
              <a:gd name="T13" fmla="*/ 0 h 349"/>
              <a:gd name="T14" fmla="*/ 173 w 347"/>
              <a:gd name="T15" fmla="*/ 42 h 349"/>
              <a:gd name="T16" fmla="*/ 305 w 347"/>
              <a:gd name="T17" fmla="*/ 17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7" h="349">
                <a:moveTo>
                  <a:pt x="305" y="174"/>
                </a:moveTo>
                <a:cubicBezTo>
                  <a:pt x="305" y="247"/>
                  <a:pt x="246" y="307"/>
                  <a:pt x="173" y="307"/>
                </a:cubicBezTo>
                <a:cubicBezTo>
                  <a:pt x="106" y="307"/>
                  <a:pt x="51" y="257"/>
                  <a:pt x="42" y="193"/>
                </a:cubicBezTo>
                <a:cubicBezTo>
                  <a:pt x="0" y="193"/>
                  <a:pt x="0" y="193"/>
                  <a:pt x="0" y="193"/>
                </a:cubicBezTo>
                <a:cubicBezTo>
                  <a:pt x="9" y="281"/>
                  <a:pt x="83" y="349"/>
                  <a:pt x="173" y="349"/>
                </a:cubicBezTo>
                <a:cubicBezTo>
                  <a:pt x="269" y="349"/>
                  <a:pt x="347" y="271"/>
                  <a:pt x="347" y="174"/>
                </a:cubicBezTo>
                <a:cubicBezTo>
                  <a:pt x="347" y="78"/>
                  <a:pt x="269" y="0"/>
                  <a:pt x="173" y="0"/>
                </a:cubicBezTo>
                <a:cubicBezTo>
                  <a:pt x="173" y="42"/>
                  <a:pt x="173" y="42"/>
                  <a:pt x="173" y="42"/>
                </a:cubicBezTo>
                <a:cubicBezTo>
                  <a:pt x="246" y="42"/>
                  <a:pt x="305" y="101"/>
                  <a:pt x="305" y="1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9"/>
          <p:cNvSpPr>
            <a:spLocks/>
          </p:cNvSpPr>
          <p:nvPr/>
        </p:nvSpPr>
        <p:spPr bwMode="auto">
          <a:xfrm>
            <a:off x="6802369" y="1931846"/>
            <a:ext cx="932269" cy="1882622"/>
          </a:xfrm>
          <a:custGeom>
            <a:avLst/>
            <a:gdLst>
              <a:gd name="T0" fmla="*/ 132 w 174"/>
              <a:gd name="T1" fmla="*/ 174 h 349"/>
              <a:gd name="T2" fmla="*/ 0 w 174"/>
              <a:gd name="T3" fmla="*/ 307 h 349"/>
              <a:gd name="T4" fmla="*/ 0 w 174"/>
              <a:gd name="T5" fmla="*/ 349 h 349"/>
              <a:gd name="T6" fmla="*/ 174 w 174"/>
              <a:gd name="T7" fmla="*/ 174 h 349"/>
              <a:gd name="T8" fmla="*/ 0 w 174"/>
              <a:gd name="T9" fmla="*/ 0 h 349"/>
              <a:gd name="T10" fmla="*/ 0 w 174"/>
              <a:gd name="T11" fmla="*/ 42 h 349"/>
              <a:gd name="T12" fmla="*/ 132 w 174"/>
              <a:gd name="T13" fmla="*/ 17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349">
                <a:moveTo>
                  <a:pt x="132" y="174"/>
                </a:moveTo>
                <a:cubicBezTo>
                  <a:pt x="132" y="247"/>
                  <a:pt x="73" y="307"/>
                  <a:pt x="0" y="307"/>
                </a:cubicBezTo>
                <a:cubicBezTo>
                  <a:pt x="0" y="349"/>
                  <a:pt x="0" y="349"/>
                  <a:pt x="0" y="349"/>
                </a:cubicBezTo>
                <a:cubicBezTo>
                  <a:pt x="96" y="349"/>
                  <a:pt x="174" y="271"/>
                  <a:pt x="174" y="174"/>
                </a:cubicBezTo>
                <a:cubicBezTo>
                  <a:pt x="174" y="78"/>
                  <a:pt x="96" y="0"/>
                  <a:pt x="0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73" y="42"/>
                  <a:pt x="132" y="101"/>
                  <a:pt x="132" y="1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8871847" y="1947920"/>
            <a:ext cx="934279" cy="1050813"/>
          </a:xfrm>
          <a:custGeom>
            <a:avLst/>
            <a:gdLst>
              <a:gd name="T0" fmla="*/ 133 w 174"/>
              <a:gd name="T1" fmla="*/ 174 h 195"/>
              <a:gd name="T2" fmla="*/ 131 w 174"/>
              <a:gd name="T3" fmla="*/ 195 h 195"/>
              <a:gd name="T4" fmla="*/ 173 w 174"/>
              <a:gd name="T5" fmla="*/ 195 h 195"/>
              <a:gd name="T6" fmla="*/ 174 w 174"/>
              <a:gd name="T7" fmla="*/ 174 h 195"/>
              <a:gd name="T8" fmla="*/ 0 w 174"/>
              <a:gd name="T9" fmla="*/ 0 h 195"/>
              <a:gd name="T10" fmla="*/ 0 w 174"/>
              <a:gd name="T11" fmla="*/ 42 h 195"/>
              <a:gd name="T12" fmla="*/ 133 w 174"/>
              <a:gd name="T13" fmla="*/ 17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195">
                <a:moveTo>
                  <a:pt x="133" y="174"/>
                </a:moveTo>
                <a:cubicBezTo>
                  <a:pt x="133" y="181"/>
                  <a:pt x="132" y="188"/>
                  <a:pt x="131" y="195"/>
                </a:cubicBezTo>
                <a:cubicBezTo>
                  <a:pt x="173" y="195"/>
                  <a:pt x="173" y="195"/>
                  <a:pt x="173" y="195"/>
                </a:cubicBezTo>
                <a:cubicBezTo>
                  <a:pt x="174" y="188"/>
                  <a:pt x="174" y="181"/>
                  <a:pt x="174" y="174"/>
                </a:cubicBezTo>
                <a:cubicBezTo>
                  <a:pt x="174" y="78"/>
                  <a:pt x="97" y="0"/>
                  <a:pt x="0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73" y="42"/>
                  <a:pt x="133" y="101"/>
                  <a:pt x="133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010423" y="1343151"/>
            <a:ext cx="1072915" cy="496273"/>
            <a:chOff x="2024937" y="1633437"/>
            <a:chExt cx="1072915" cy="496273"/>
          </a:xfrm>
          <a:solidFill>
            <a:schemeClr val="bg1"/>
          </a:solidFill>
        </p:grpSpPr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2024937" y="1633437"/>
              <a:ext cx="235077" cy="492255"/>
            </a:xfrm>
            <a:custGeom>
              <a:avLst/>
              <a:gdLst>
                <a:gd name="T0" fmla="*/ 43 w 44"/>
                <a:gd name="T1" fmla="*/ 23 h 91"/>
                <a:gd name="T2" fmla="*/ 41 w 44"/>
                <a:gd name="T3" fmla="*/ 37 h 91"/>
                <a:gd name="T4" fmla="*/ 36 w 44"/>
                <a:gd name="T5" fmla="*/ 50 h 91"/>
                <a:gd name="T6" fmla="*/ 30 w 44"/>
                <a:gd name="T7" fmla="*/ 63 h 91"/>
                <a:gd name="T8" fmla="*/ 23 w 44"/>
                <a:gd name="T9" fmla="*/ 73 h 91"/>
                <a:gd name="T10" fmla="*/ 17 w 44"/>
                <a:gd name="T11" fmla="*/ 78 h 91"/>
                <a:gd name="T12" fmla="*/ 17 w 44"/>
                <a:gd name="T13" fmla="*/ 79 h 91"/>
                <a:gd name="T14" fmla="*/ 25 w 44"/>
                <a:gd name="T15" fmla="*/ 77 h 91"/>
                <a:gd name="T16" fmla="*/ 44 w 44"/>
                <a:gd name="T17" fmla="*/ 77 h 91"/>
                <a:gd name="T18" fmla="*/ 44 w 44"/>
                <a:gd name="T19" fmla="*/ 91 h 91"/>
                <a:gd name="T20" fmla="*/ 0 w 44"/>
                <a:gd name="T21" fmla="*/ 91 h 91"/>
                <a:gd name="T22" fmla="*/ 0 w 44"/>
                <a:gd name="T23" fmla="*/ 82 h 91"/>
                <a:gd name="T24" fmla="*/ 6 w 44"/>
                <a:gd name="T25" fmla="*/ 74 h 91"/>
                <a:gd name="T26" fmla="*/ 12 w 44"/>
                <a:gd name="T27" fmla="*/ 65 h 91"/>
                <a:gd name="T28" fmla="*/ 18 w 44"/>
                <a:gd name="T29" fmla="*/ 55 h 91"/>
                <a:gd name="T30" fmla="*/ 23 w 44"/>
                <a:gd name="T31" fmla="*/ 45 h 91"/>
                <a:gd name="T32" fmla="*/ 27 w 44"/>
                <a:gd name="T33" fmla="*/ 35 h 91"/>
                <a:gd name="T34" fmla="*/ 28 w 44"/>
                <a:gd name="T35" fmla="*/ 26 h 91"/>
                <a:gd name="T36" fmla="*/ 25 w 44"/>
                <a:gd name="T37" fmla="*/ 17 h 91"/>
                <a:gd name="T38" fmla="*/ 17 w 44"/>
                <a:gd name="T39" fmla="*/ 14 h 91"/>
                <a:gd name="T40" fmla="*/ 11 w 44"/>
                <a:gd name="T41" fmla="*/ 16 h 91"/>
                <a:gd name="T42" fmla="*/ 5 w 44"/>
                <a:gd name="T43" fmla="*/ 19 h 91"/>
                <a:gd name="T44" fmla="*/ 0 w 44"/>
                <a:gd name="T45" fmla="*/ 8 h 91"/>
                <a:gd name="T46" fmla="*/ 9 w 44"/>
                <a:gd name="T47" fmla="*/ 2 h 91"/>
                <a:gd name="T48" fmla="*/ 22 w 44"/>
                <a:gd name="T49" fmla="*/ 0 h 91"/>
                <a:gd name="T50" fmla="*/ 30 w 44"/>
                <a:gd name="T51" fmla="*/ 2 h 91"/>
                <a:gd name="T52" fmla="*/ 37 w 44"/>
                <a:gd name="T53" fmla="*/ 6 h 91"/>
                <a:gd name="T54" fmla="*/ 41 w 44"/>
                <a:gd name="T55" fmla="*/ 13 h 91"/>
                <a:gd name="T56" fmla="*/ 43 w 44"/>
                <a:gd name="T57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91">
                  <a:moveTo>
                    <a:pt x="43" y="23"/>
                  </a:moveTo>
                  <a:cubicBezTo>
                    <a:pt x="43" y="28"/>
                    <a:pt x="42" y="32"/>
                    <a:pt x="41" y="37"/>
                  </a:cubicBezTo>
                  <a:cubicBezTo>
                    <a:pt x="40" y="41"/>
                    <a:pt x="38" y="46"/>
                    <a:pt x="36" y="50"/>
                  </a:cubicBezTo>
                  <a:cubicBezTo>
                    <a:pt x="34" y="55"/>
                    <a:pt x="32" y="59"/>
                    <a:pt x="30" y="63"/>
                  </a:cubicBezTo>
                  <a:cubicBezTo>
                    <a:pt x="27" y="67"/>
                    <a:pt x="25" y="70"/>
                    <a:pt x="23" y="73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0"/>
                    <a:pt x="4" y="77"/>
                    <a:pt x="6" y="74"/>
                  </a:cubicBezTo>
                  <a:cubicBezTo>
                    <a:pt x="8" y="71"/>
                    <a:pt x="10" y="68"/>
                    <a:pt x="12" y="65"/>
                  </a:cubicBezTo>
                  <a:cubicBezTo>
                    <a:pt x="14" y="62"/>
                    <a:pt x="16" y="59"/>
                    <a:pt x="18" y="55"/>
                  </a:cubicBezTo>
                  <a:cubicBezTo>
                    <a:pt x="20" y="52"/>
                    <a:pt x="21" y="49"/>
                    <a:pt x="23" y="45"/>
                  </a:cubicBezTo>
                  <a:cubicBezTo>
                    <a:pt x="24" y="42"/>
                    <a:pt x="26" y="39"/>
                    <a:pt x="27" y="35"/>
                  </a:cubicBezTo>
                  <a:cubicBezTo>
                    <a:pt x="27" y="32"/>
                    <a:pt x="28" y="29"/>
                    <a:pt x="28" y="26"/>
                  </a:cubicBezTo>
                  <a:cubicBezTo>
                    <a:pt x="28" y="22"/>
                    <a:pt x="27" y="20"/>
                    <a:pt x="25" y="17"/>
                  </a:cubicBezTo>
                  <a:cubicBezTo>
                    <a:pt x="24" y="15"/>
                    <a:pt x="21" y="14"/>
                    <a:pt x="17" y="14"/>
                  </a:cubicBezTo>
                  <a:cubicBezTo>
                    <a:pt x="15" y="14"/>
                    <a:pt x="13" y="15"/>
                    <a:pt x="11" y="16"/>
                  </a:cubicBezTo>
                  <a:cubicBezTo>
                    <a:pt x="9" y="17"/>
                    <a:pt x="7" y="18"/>
                    <a:pt x="5" y="1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6"/>
                    <a:pt x="5" y="4"/>
                    <a:pt x="9" y="2"/>
                  </a:cubicBezTo>
                  <a:cubicBezTo>
                    <a:pt x="13" y="1"/>
                    <a:pt x="17" y="0"/>
                    <a:pt x="22" y="0"/>
                  </a:cubicBezTo>
                  <a:cubicBezTo>
                    <a:pt x="25" y="0"/>
                    <a:pt x="27" y="1"/>
                    <a:pt x="30" y="2"/>
                  </a:cubicBezTo>
                  <a:cubicBezTo>
                    <a:pt x="33" y="3"/>
                    <a:pt x="35" y="4"/>
                    <a:pt x="37" y="6"/>
                  </a:cubicBezTo>
                  <a:cubicBezTo>
                    <a:pt x="39" y="8"/>
                    <a:pt x="40" y="11"/>
                    <a:pt x="41" y="13"/>
                  </a:cubicBezTo>
                  <a:cubicBezTo>
                    <a:pt x="42" y="16"/>
                    <a:pt x="43" y="20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2346409" y="1645492"/>
              <a:ext cx="235077" cy="484218"/>
            </a:xfrm>
            <a:custGeom>
              <a:avLst/>
              <a:gdLst>
                <a:gd name="T0" fmla="*/ 16 w 44"/>
                <a:gd name="T1" fmla="*/ 77 h 90"/>
                <a:gd name="T2" fmla="*/ 26 w 44"/>
                <a:gd name="T3" fmla="*/ 72 h 90"/>
                <a:gd name="T4" fmla="*/ 29 w 44"/>
                <a:gd name="T5" fmla="*/ 61 h 90"/>
                <a:gd name="T6" fmla="*/ 25 w 44"/>
                <a:gd name="T7" fmla="*/ 49 h 90"/>
                <a:gd name="T8" fmla="*/ 13 w 44"/>
                <a:gd name="T9" fmla="*/ 46 h 90"/>
                <a:gd name="T10" fmla="*/ 5 w 44"/>
                <a:gd name="T11" fmla="*/ 46 h 90"/>
                <a:gd name="T12" fmla="*/ 5 w 44"/>
                <a:gd name="T13" fmla="*/ 0 h 90"/>
                <a:gd name="T14" fmla="*/ 42 w 44"/>
                <a:gd name="T15" fmla="*/ 0 h 90"/>
                <a:gd name="T16" fmla="*/ 42 w 44"/>
                <a:gd name="T17" fmla="*/ 15 h 90"/>
                <a:gd name="T18" fmla="*/ 18 w 44"/>
                <a:gd name="T19" fmla="*/ 15 h 90"/>
                <a:gd name="T20" fmla="*/ 18 w 44"/>
                <a:gd name="T21" fmla="*/ 33 h 90"/>
                <a:gd name="T22" fmla="*/ 22 w 44"/>
                <a:gd name="T23" fmla="*/ 32 h 90"/>
                <a:gd name="T24" fmla="*/ 38 w 44"/>
                <a:gd name="T25" fmla="*/ 40 h 90"/>
                <a:gd name="T26" fmla="*/ 44 w 44"/>
                <a:gd name="T27" fmla="*/ 60 h 90"/>
                <a:gd name="T28" fmla="*/ 42 w 44"/>
                <a:gd name="T29" fmla="*/ 73 h 90"/>
                <a:gd name="T30" fmla="*/ 36 w 44"/>
                <a:gd name="T31" fmla="*/ 83 h 90"/>
                <a:gd name="T32" fmla="*/ 28 w 44"/>
                <a:gd name="T33" fmla="*/ 88 h 90"/>
                <a:gd name="T34" fmla="*/ 16 w 44"/>
                <a:gd name="T35" fmla="*/ 90 h 90"/>
                <a:gd name="T36" fmla="*/ 7 w 44"/>
                <a:gd name="T37" fmla="*/ 89 h 90"/>
                <a:gd name="T38" fmla="*/ 0 w 44"/>
                <a:gd name="T39" fmla="*/ 87 h 90"/>
                <a:gd name="T40" fmla="*/ 4 w 44"/>
                <a:gd name="T41" fmla="*/ 74 h 90"/>
                <a:gd name="T42" fmla="*/ 16 w 44"/>
                <a:gd name="T43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90">
                  <a:moveTo>
                    <a:pt x="16" y="77"/>
                  </a:moveTo>
                  <a:cubicBezTo>
                    <a:pt x="20" y="77"/>
                    <a:pt x="24" y="75"/>
                    <a:pt x="26" y="72"/>
                  </a:cubicBezTo>
                  <a:cubicBezTo>
                    <a:pt x="28" y="69"/>
                    <a:pt x="29" y="65"/>
                    <a:pt x="29" y="61"/>
                  </a:cubicBezTo>
                  <a:cubicBezTo>
                    <a:pt x="29" y="55"/>
                    <a:pt x="28" y="52"/>
                    <a:pt x="25" y="49"/>
                  </a:cubicBezTo>
                  <a:cubicBezTo>
                    <a:pt x="22" y="47"/>
                    <a:pt x="18" y="46"/>
                    <a:pt x="13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3"/>
                    <a:pt x="34" y="35"/>
                    <a:pt x="38" y="40"/>
                  </a:cubicBezTo>
                  <a:cubicBezTo>
                    <a:pt x="42" y="45"/>
                    <a:pt x="44" y="51"/>
                    <a:pt x="44" y="60"/>
                  </a:cubicBezTo>
                  <a:cubicBezTo>
                    <a:pt x="44" y="65"/>
                    <a:pt x="44" y="69"/>
                    <a:pt x="42" y="73"/>
                  </a:cubicBezTo>
                  <a:cubicBezTo>
                    <a:pt x="41" y="77"/>
                    <a:pt x="39" y="80"/>
                    <a:pt x="36" y="83"/>
                  </a:cubicBezTo>
                  <a:cubicBezTo>
                    <a:pt x="34" y="85"/>
                    <a:pt x="31" y="87"/>
                    <a:pt x="28" y="88"/>
                  </a:cubicBezTo>
                  <a:cubicBezTo>
                    <a:pt x="24" y="90"/>
                    <a:pt x="20" y="90"/>
                    <a:pt x="16" y="90"/>
                  </a:cubicBezTo>
                  <a:cubicBezTo>
                    <a:pt x="13" y="90"/>
                    <a:pt x="10" y="90"/>
                    <a:pt x="7" y="89"/>
                  </a:cubicBezTo>
                  <a:cubicBezTo>
                    <a:pt x="4" y="89"/>
                    <a:pt x="2" y="88"/>
                    <a:pt x="0" y="8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7" y="76"/>
                    <a:pt x="11" y="77"/>
                    <a:pt x="16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3"/>
            <p:cNvSpPr>
              <a:spLocks noEditPoints="1"/>
            </p:cNvSpPr>
            <p:nvPr/>
          </p:nvSpPr>
          <p:spPr bwMode="auto">
            <a:xfrm>
              <a:off x="2657836" y="1633437"/>
              <a:ext cx="440016" cy="496273"/>
            </a:xfrm>
            <a:custGeom>
              <a:avLst/>
              <a:gdLst>
                <a:gd name="T0" fmla="*/ 0 w 82"/>
                <a:gd name="T1" fmla="*/ 22 h 92"/>
                <a:gd name="T2" fmla="*/ 1 w 82"/>
                <a:gd name="T3" fmla="*/ 12 h 92"/>
                <a:gd name="T4" fmla="*/ 5 w 82"/>
                <a:gd name="T5" fmla="*/ 6 h 92"/>
                <a:gd name="T6" fmla="*/ 11 w 82"/>
                <a:gd name="T7" fmla="*/ 2 h 92"/>
                <a:gd name="T8" fmla="*/ 19 w 82"/>
                <a:gd name="T9" fmla="*/ 1 h 92"/>
                <a:gd name="T10" fmla="*/ 27 w 82"/>
                <a:gd name="T11" fmla="*/ 2 h 92"/>
                <a:gd name="T12" fmla="*/ 33 w 82"/>
                <a:gd name="T13" fmla="*/ 5 h 92"/>
                <a:gd name="T14" fmla="*/ 37 w 82"/>
                <a:gd name="T15" fmla="*/ 12 h 92"/>
                <a:gd name="T16" fmla="*/ 38 w 82"/>
                <a:gd name="T17" fmla="*/ 22 h 92"/>
                <a:gd name="T18" fmla="*/ 37 w 82"/>
                <a:gd name="T19" fmla="*/ 32 h 92"/>
                <a:gd name="T20" fmla="*/ 33 w 82"/>
                <a:gd name="T21" fmla="*/ 39 h 92"/>
                <a:gd name="T22" fmla="*/ 27 w 82"/>
                <a:gd name="T23" fmla="*/ 42 h 92"/>
                <a:gd name="T24" fmla="*/ 19 w 82"/>
                <a:gd name="T25" fmla="*/ 44 h 92"/>
                <a:gd name="T26" fmla="*/ 11 w 82"/>
                <a:gd name="T27" fmla="*/ 42 h 92"/>
                <a:gd name="T28" fmla="*/ 5 w 82"/>
                <a:gd name="T29" fmla="*/ 39 h 92"/>
                <a:gd name="T30" fmla="*/ 1 w 82"/>
                <a:gd name="T31" fmla="*/ 32 h 92"/>
                <a:gd name="T32" fmla="*/ 0 w 82"/>
                <a:gd name="T33" fmla="*/ 22 h 92"/>
                <a:gd name="T34" fmla="*/ 67 w 82"/>
                <a:gd name="T35" fmla="*/ 0 h 92"/>
                <a:gd name="T36" fmla="*/ 76 w 82"/>
                <a:gd name="T37" fmla="*/ 8 h 92"/>
                <a:gd name="T38" fmla="*/ 14 w 82"/>
                <a:gd name="T39" fmla="*/ 92 h 92"/>
                <a:gd name="T40" fmla="*/ 5 w 82"/>
                <a:gd name="T41" fmla="*/ 85 h 92"/>
                <a:gd name="T42" fmla="*/ 67 w 82"/>
                <a:gd name="T43" fmla="*/ 0 h 92"/>
                <a:gd name="T44" fmla="*/ 13 w 82"/>
                <a:gd name="T45" fmla="*/ 22 h 92"/>
                <a:gd name="T46" fmla="*/ 15 w 82"/>
                <a:gd name="T47" fmla="*/ 31 h 92"/>
                <a:gd name="T48" fmla="*/ 19 w 82"/>
                <a:gd name="T49" fmla="*/ 33 h 92"/>
                <a:gd name="T50" fmla="*/ 21 w 82"/>
                <a:gd name="T51" fmla="*/ 33 h 92"/>
                <a:gd name="T52" fmla="*/ 23 w 82"/>
                <a:gd name="T53" fmla="*/ 31 h 92"/>
                <a:gd name="T54" fmla="*/ 24 w 82"/>
                <a:gd name="T55" fmla="*/ 28 h 92"/>
                <a:gd name="T56" fmla="*/ 25 w 82"/>
                <a:gd name="T57" fmla="*/ 22 h 92"/>
                <a:gd name="T58" fmla="*/ 23 w 82"/>
                <a:gd name="T59" fmla="*/ 13 h 92"/>
                <a:gd name="T60" fmla="*/ 19 w 82"/>
                <a:gd name="T61" fmla="*/ 11 h 92"/>
                <a:gd name="T62" fmla="*/ 15 w 82"/>
                <a:gd name="T63" fmla="*/ 13 h 92"/>
                <a:gd name="T64" fmla="*/ 13 w 82"/>
                <a:gd name="T65" fmla="*/ 22 h 92"/>
                <a:gd name="T66" fmla="*/ 44 w 82"/>
                <a:gd name="T67" fmla="*/ 69 h 92"/>
                <a:gd name="T68" fmla="*/ 45 w 82"/>
                <a:gd name="T69" fmla="*/ 59 h 92"/>
                <a:gd name="T70" fmla="*/ 49 w 82"/>
                <a:gd name="T71" fmla="*/ 52 h 92"/>
                <a:gd name="T72" fmla="*/ 55 w 82"/>
                <a:gd name="T73" fmla="*/ 49 h 92"/>
                <a:gd name="T74" fmla="*/ 63 w 82"/>
                <a:gd name="T75" fmla="*/ 47 h 92"/>
                <a:gd name="T76" fmla="*/ 70 w 82"/>
                <a:gd name="T77" fmla="*/ 49 h 92"/>
                <a:gd name="T78" fmla="*/ 76 w 82"/>
                <a:gd name="T79" fmla="*/ 52 h 92"/>
                <a:gd name="T80" fmla="*/ 80 w 82"/>
                <a:gd name="T81" fmla="*/ 59 h 92"/>
                <a:gd name="T82" fmla="*/ 82 w 82"/>
                <a:gd name="T83" fmla="*/ 69 h 92"/>
                <a:gd name="T84" fmla="*/ 80 w 82"/>
                <a:gd name="T85" fmla="*/ 79 h 92"/>
                <a:gd name="T86" fmla="*/ 76 w 82"/>
                <a:gd name="T87" fmla="*/ 86 h 92"/>
                <a:gd name="T88" fmla="*/ 70 w 82"/>
                <a:gd name="T89" fmla="*/ 89 h 92"/>
                <a:gd name="T90" fmla="*/ 63 w 82"/>
                <a:gd name="T91" fmla="*/ 90 h 92"/>
                <a:gd name="T92" fmla="*/ 55 w 82"/>
                <a:gd name="T93" fmla="*/ 89 h 92"/>
                <a:gd name="T94" fmla="*/ 49 w 82"/>
                <a:gd name="T95" fmla="*/ 86 h 92"/>
                <a:gd name="T96" fmla="*/ 45 w 82"/>
                <a:gd name="T97" fmla="*/ 79 h 92"/>
                <a:gd name="T98" fmla="*/ 44 w 82"/>
                <a:gd name="T99" fmla="*/ 69 h 92"/>
                <a:gd name="T100" fmla="*/ 57 w 82"/>
                <a:gd name="T101" fmla="*/ 69 h 92"/>
                <a:gd name="T102" fmla="*/ 59 w 82"/>
                <a:gd name="T103" fmla="*/ 77 h 92"/>
                <a:gd name="T104" fmla="*/ 63 w 82"/>
                <a:gd name="T105" fmla="*/ 80 h 92"/>
                <a:gd name="T106" fmla="*/ 65 w 82"/>
                <a:gd name="T107" fmla="*/ 79 h 92"/>
                <a:gd name="T108" fmla="*/ 67 w 82"/>
                <a:gd name="T109" fmla="*/ 78 h 92"/>
                <a:gd name="T110" fmla="*/ 68 w 82"/>
                <a:gd name="T111" fmla="*/ 74 h 92"/>
                <a:gd name="T112" fmla="*/ 69 w 82"/>
                <a:gd name="T113" fmla="*/ 69 h 92"/>
                <a:gd name="T114" fmla="*/ 67 w 82"/>
                <a:gd name="T115" fmla="*/ 60 h 92"/>
                <a:gd name="T116" fmla="*/ 63 w 82"/>
                <a:gd name="T117" fmla="*/ 58 h 92"/>
                <a:gd name="T118" fmla="*/ 59 w 82"/>
                <a:gd name="T119" fmla="*/ 60 h 92"/>
                <a:gd name="T120" fmla="*/ 57 w 82"/>
                <a:gd name="T12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92">
                  <a:moveTo>
                    <a:pt x="0" y="22"/>
                  </a:moveTo>
                  <a:cubicBezTo>
                    <a:pt x="0" y="18"/>
                    <a:pt x="0" y="15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6" y="1"/>
                    <a:pt x="19" y="1"/>
                  </a:cubicBezTo>
                  <a:cubicBezTo>
                    <a:pt x="22" y="1"/>
                    <a:pt x="24" y="1"/>
                    <a:pt x="27" y="2"/>
                  </a:cubicBezTo>
                  <a:cubicBezTo>
                    <a:pt x="29" y="2"/>
                    <a:pt x="31" y="4"/>
                    <a:pt x="33" y="5"/>
                  </a:cubicBezTo>
                  <a:cubicBezTo>
                    <a:pt x="34" y="7"/>
                    <a:pt x="36" y="9"/>
                    <a:pt x="37" y="12"/>
                  </a:cubicBezTo>
                  <a:cubicBezTo>
                    <a:pt x="37" y="15"/>
                    <a:pt x="38" y="18"/>
                    <a:pt x="38" y="22"/>
                  </a:cubicBezTo>
                  <a:cubicBezTo>
                    <a:pt x="38" y="26"/>
                    <a:pt x="37" y="30"/>
                    <a:pt x="37" y="32"/>
                  </a:cubicBezTo>
                  <a:cubicBezTo>
                    <a:pt x="36" y="35"/>
                    <a:pt x="34" y="37"/>
                    <a:pt x="33" y="39"/>
                  </a:cubicBezTo>
                  <a:cubicBezTo>
                    <a:pt x="31" y="41"/>
                    <a:pt x="29" y="42"/>
                    <a:pt x="27" y="42"/>
                  </a:cubicBezTo>
                  <a:cubicBezTo>
                    <a:pt x="24" y="43"/>
                    <a:pt x="22" y="44"/>
                    <a:pt x="19" y="44"/>
                  </a:cubicBezTo>
                  <a:cubicBezTo>
                    <a:pt x="16" y="44"/>
                    <a:pt x="14" y="43"/>
                    <a:pt x="11" y="42"/>
                  </a:cubicBezTo>
                  <a:cubicBezTo>
                    <a:pt x="9" y="42"/>
                    <a:pt x="7" y="41"/>
                    <a:pt x="5" y="39"/>
                  </a:cubicBezTo>
                  <a:cubicBezTo>
                    <a:pt x="4" y="37"/>
                    <a:pt x="2" y="35"/>
                    <a:pt x="1" y="32"/>
                  </a:cubicBezTo>
                  <a:cubicBezTo>
                    <a:pt x="0" y="30"/>
                    <a:pt x="0" y="26"/>
                    <a:pt x="0" y="22"/>
                  </a:cubicBezTo>
                  <a:close/>
                  <a:moveTo>
                    <a:pt x="67" y="0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5" y="85"/>
                    <a:pt x="5" y="85"/>
                    <a:pt x="5" y="85"/>
                  </a:cubicBezTo>
                  <a:lnTo>
                    <a:pt x="67" y="0"/>
                  </a:lnTo>
                  <a:close/>
                  <a:moveTo>
                    <a:pt x="13" y="22"/>
                  </a:moveTo>
                  <a:cubicBezTo>
                    <a:pt x="13" y="26"/>
                    <a:pt x="14" y="29"/>
                    <a:pt x="15" y="31"/>
                  </a:cubicBezTo>
                  <a:cubicBezTo>
                    <a:pt x="16" y="32"/>
                    <a:pt x="17" y="33"/>
                    <a:pt x="19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4" y="30"/>
                    <a:pt x="24" y="29"/>
                    <a:pt x="24" y="28"/>
                  </a:cubicBezTo>
                  <a:cubicBezTo>
                    <a:pt x="24" y="26"/>
                    <a:pt x="25" y="24"/>
                    <a:pt x="25" y="22"/>
                  </a:cubicBezTo>
                  <a:cubicBezTo>
                    <a:pt x="25" y="18"/>
                    <a:pt x="24" y="15"/>
                    <a:pt x="23" y="13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7" y="11"/>
                    <a:pt x="16" y="12"/>
                    <a:pt x="15" y="13"/>
                  </a:cubicBezTo>
                  <a:cubicBezTo>
                    <a:pt x="14" y="15"/>
                    <a:pt x="13" y="18"/>
                    <a:pt x="13" y="22"/>
                  </a:cubicBezTo>
                  <a:close/>
                  <a:moveTo>
                    <a:pt x="44" y="69"/>
                  </a:moveTo>
                  <a:cubicBezTo>
                    <a:pt x="44" y="65"/>
                    <a:pt x="44" y="62"/>
                    <a:pt x="45" y="59"/>
                  </a:cubicBezTo>
                  <a:cubicBezTo>
                    <a:pt x="46" y="56"/>
                    <a:pt x="48" y="54"/>
                    <a:pt x="49" y="52"/>
                  </a:cubicBezTo>
                  <a:cubicBezTo>
                    <a:pt x="51" y="51"/>
                    <a:pt x="53" y="49"/>
                    <a:pt x="55" y="49"/>
                  </a:cubicBezTo>
                  <a:cubicBezTo>
                    <a:pt x="58" y="48"/>
                    <a:pt x="60" y="47"/>
                    <a:pt x="63" y="47"/>
                  </a:cubicBezTo>
                  <a:cubicBezTo>
                    <a:pt x="66" y="47"/>
                    <a:pt x="68" y="48"/>
                    <a:pt x="70" y="49"/>
                  </a:cubicBezTo>
                  <a:cubicBezTo>
                    <a:pt x="73" y="49"/>
                    <a:pt x="75" y="50"/>
                    <a:pt x="76" y="52"/>
                  </a:cubicBezTo>
                  <a:cubicBezTo>
                    <a:pt x="78" y="54"/>
                    <a:pt x="79" y="56"/>
                    <a:pt x="80" y="59"/>
                  </a:cubicBezTo>
                  <a:cubicBezTo>
                    <a:pt x="81" y="61"/>
                    <a:pt x="82" y="65"/>
                    <a:pt x="82" y="69"/>
                  </a:cubicBezTo>
                  <a:cubicBezTo>
                    <a:pt x="82" y="73"/>
                    <a:pt x="81" y="76"/>
                    <a:pt x="80" y="79"/>
                  </a:cubicBezTo>
                  <a:cubicBezTo>
                    <a:pt x="79" y="82"/>
                    <a:pt x="78" y="84"/>
                    <a:pt x="76" y="86"/>
                  </a:cubicBezTo>
                  <a:cubicBezTo>
                    <a:pt x="75" y="87"/>
                    <a:pt x="73" y="89"/>
                    <a:pt x="70" y="89"/>
                  </a:cubicBezTo>
                  <a:cubicBezTo>
                    <a:pt x="68" y="90"/>
                    <a:pt x="66" y="90"/>
                    <a:pt x="63" y="90"/>
                  </a:cubicBezTo>
                  <a:cubicBezTo>
                    <a:pt x="60" y="90"/>
                    <a:pt x="58" y="90"/>
                    <a:pt x="55" y="89"/>
                  </a:cubicBezTo>
                  <a:cubicBezTo>
                    <a:pt x="53" y="89"/>
                    <a:pt x="51" y="87"/>
                    <a:pt x="49" y="86"/>
                  </a:cubicBezTo>
                  <a:cubicBezTo>
                    <a:pt x="48" y="84"/>
                    <a:pt x="46" y="82"/>
                    <a:pt x="45" y="79"/>
                  </a:cubicBezTo>
                  <a:cubicBezTo>
                    <a:pt x="44" y="76"/>
                    <a:pt x="44" y="73"/>
                    <a:pt x="44" y="69"/>
                  </a:cubicBezTo>
                  <a:close/>
                  <a:moveTo>
                    <a:pt x="57" y="69"/>
                  </a:moveTo>
                  <a:cubicBezTo>
                    <a:pt x="57" y="73"/>
                    <a:pt x="58" y="76"/>
                    <a:pt x="59" y="77"/>
                  </a:cubicBezTo>
                  <a:cubicBezTo>
                    <a:pt x="59" y="79"/>
                    <a:pt x="61" y="80"/>
                    <a:pt x="63" y="80"/>
                  </a:cubicBezTo>
                  <a:cubicBezTo>
                    <a:pt x="64" y="80"/>
                    <a:pt x="65" y="80"/>
                    <a:pt x="65" y="79"/>
                  </a:cubicBezTo>
                  <a:cubicBezTo>
                    <a:pt x="66" y="79"/>
                    <a:pt x="67" y="79"/>
                    <a:pt x="67" y="78"/>
                  </a:cubicBezTo>
                  <a:cubicBezTo>
                    <a:pt x="68" y="77"/>
                    <a:pt x="68" y="76"/>
                    <a:pt x="68" y="74"/>
                  </a:cubicBezTo>
                  <a:cubicBezTo>
                    <a:pt x="68" y="73"/>
                    <a:pt x="69" y="71"/>
                    <a:pt x="69" y="69"/>
                  </a:cubicBezTo>
                  <a:cubicBezTo>
                    <a:pt x="69" y="65"/>
                    <a:pt x="68" y="62"/>
                    <a:pt x="67" y="60"/>
                  </a:cubicBezTo>
                  <a:cubicBezTo>
                    <a:pt x="66" y="59"/>
                    <a:pt x="65" y="58"/>
                    <a:pt x="63" y="58"/>
                  </a:cubicBezTo>
                  <a:cubicBezTo>
                    <a:pt x="61" y="58"/>
                    <a:pt x="59" y="59"/>
                    <a:pt x="59" y="60"/>
                  </a:cubicBezTo>
                  <a:cubicBezTo>
                    <a:pt x="58" y="62"/>
                    <a:pt x="57" y="65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80052" y="1343151"/>
            <a:ext cx="1078942" cy="496273"/>
            <a:chOff x="8494566" y="1633437"/>
            <a:chExt cx="1078942" cy="496273"/>
          </a:xfrm>
          <a:solidFill>
            <a:schemeClr val="bg1"/>
          </a:solidFill>
        </p:grpSpPr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8494566" y="1633437"/>
              <a:ext cx="243114" cy="492255"/>
            </a:xfrm>
            <a:custGeom>
              <a:avLst/>
              <a:gdLst>
                <a:gd name="T0" fmla="*/ 44 w 45"/>
                <a:gd name="T1" fmla="*/ 23 h 91"/>
                <a:gd name="T2" fmla="*/ 42 w 45"/>
                <a:gd name="T3" fmla="*/ 37 h 91"/>
                <a:gd name="T4" fmla="*/ 37 w 45"/>
                <a:gd name="T5" fmla="*/ 50 h 91"/>
                <a:gd name="T6" fmla="*/ 30 w 45"/>
                <a:gd name="T7" fmla="*/ 63 h 91"/>
                <a:gd name="T8" fmla="*/ 23 w 45"/>
                <a:gd name="T9" fmla="*/ 73 h 91"/>
                <a:gd name="T10" fmla="*/ 18 w 45"/>
                <a:gd name="T11" fmla="*/ 78 h 91"/>
                <a:gd name="T12" fmla="*/ 18 w 45"/>
                <a:gd name="T13" fmla="*/ 79 h 91"/>
                <a:gd name="T14" fmla="*/ 25 w 45"/>
                <a:gd name="T15" fmla="*/ 77 h 91"/>
                <a:gd name="T16" fmla="*/ 45 w 45"/>
                <a:gd name="T17" fmla="*/ 77 h 91"/>
                <a:gd name="T18" fmla="*/ 45 w 45"/>
                <a:gd name="T19" fmla="*/ 91 h 91"/>
                <a:gd name="T20" fmla="*/ 1 w 45"/>
                <a:gd name="T21" fmla="*/ 91 h 91"/>
                <a:gd name="T22" fmla="*/ 1 w 45"/>
                <a:gd name="T23" fmla="*/ 82 h 91"/>
                <a:gd name="T24" fmla="*/ 6 w 45"/>
                <a:gd name="T25" fmla="*/ 74 h 91"/>
                <a:gd name="T26" fmla="*/ 13 w 45"/>
                <a:gd name="T27" fmla="*/ 65 h 91"/>
                <a:gd name="T28" fmla="*/ 19 w 45"/>
                <a:gd name="T29" fmla="*/ 55 h 91"/>
                <a:gd name="T30" fmla="*/ 24 w 45"/>
                <a:gd name="T31" fmla="*/ 45 h 91"/>
                <a:gd name="T32" fmla="*/ 27 w 45"/>
                <a:gd name="T33" fmla="*/ 35 h 91"/>
                <a:gd name="T34" fmla="*/ 29 w 45"/>
                <a:gd name="T35" fmla="*/ 26 h 91"/>
                <a:gd name="T36" fmla="*/ 26 w 45"/>
                <a:gd name="T37" fmla="*/ 17 h 91"/>
                <a:gd name="T38" fmla="*/ 18 w 45"/>
                <a:gd name="T39" fmla="*/ 14 h 91"/>
                <a:gd name="T40" fmla="*/ 12 w 45"/>
                <a:gd name="T41" fmla="*/ 16 h 91"/>
                <a:gd name="T42" fmla="*/ 6 w 45"/>
                <a:gd name="T43" fmla="*/ 19 h 91"/>
                <a:gd name="T44" fmla="*/ 0 w 45"/>
                <a:gd name="T45" fmla="*/ 8 h 91"/>
                <a:gd name="T46" fmla="*/ 10 w 45"/>
                <a:gd name="T47" fmla="*/ 2 h 91"/>
                <a:gd name="T48" fmla="*/ 22 w 45"/>
                <a:gd name="T49" fmla="*/ 0 h 91"/>
                <a:gd name="T50" fmla="*/ 31 w 45"/>
                <a:gd name="T51" fmla="*/ 2 h 91"/>
                <a:gd name="T52" fmla="*/ 38 w 45"/>
                <a:gd name="T53" fmla="*/ 6 h 91"/>
                <a:gd name="T54" fmla="*/ 42 w 45"/>
                <a:gd name="T55" fmla="*/ 13 h 91"/>
                <a:gd name="T56" fmla="*/ 44 w 45"/>
                <a:gd name="T57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91">
                  <a:moveTo>
                    <a:pt x="44" y="23"/>
                  </a:moveTo>
                  <a:cubicBezTo>
                    <a:pt x="44" y="28"/>
                    <a:pt x="43" y="32"/>
                    <a:pt x="42" y="37"/>
                  </a:cubicBezTo>
                  <a:cubicBezTo>
                    <a:pt x="40" y="41"/>
                    <a:pt x="39" y="46"/>
                    <a:pt x="37" y="50"/>
                  </a:cubicBezTo>
                  <a:cubicBezTo>
                    <a:pt x="35" y="55"/>
                    <a:pt x="33" y="59"/>
                    <a:pt x="30" y="63"/>
                  </a:cubicBezTo>
                  <a:cubicBezTo>
                    <a:pt x="28" y="67"/>
                    <a:pt x="26" y="70"/>
                    <a:pt x="23" y="73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0"/>
                    <a:pt x="4" y="77"/>
                    <a:pt x="6" y="74"/>
                  </a:cubicBezTo>
                  <a:cubicBezTo>
                    <a:pt x="9" y="71"/>
                    <a:pt x="11" y="68"/>
                    <a:pt x="13" y="65"/>
                  </a:cubicBezTo>
                  <a:cubicBezTo>
                    <a:pt x="15" y="62"/>
                    <a:pt x="17" y="59"/>
                    <a:pt x="19" y="55"/>
                  </a:cubicBezTo>
                  <a:cubicBezTo>
                    <a:pt x="21" y="52"/>
                    <a:pt x="22" y="49"/>
                    <a:pt x="24" y="45"/>
                  </a:cubicBezTo>
                  <a:cubicBezTo>
                    <a:pt x="25" y="42"/>
                    <a:pt x="26" y="39"/>
                    <a:pt x="27" y="35"/>
                  </a:cubicBezTo>
                  <a:cubicBezTo>
                    <a:pt x="28" y="32"/>
                    <a:pt x="29" y="29"/>
                    <a:pt x="29" y="26"/>
                  </a:cubicBezTo>
                  <a:cubicBezTo>
                    <a:pt x="29" y="22"/>
                    <a:pt x="28" y="20"/>
                    <a:pt x="26" y="17"/>
                  </a:cubicBezTo>
                  <a:cubicBezTo>
                    <a:pt x="24" y="15"/>
                    <a:pt x="22" y="14"/>
                    <a:pt x="18" y="14"/>
                  </a:cubicBezTo>
                  <a:cubicBezTo>
                    <a:pt x="16" y="14"/>
                    <a:pt x="14" y="15"/>
                    <a:pt x="12" y="16"/>
                  </a:cubicBezTo>
                  <a:cubicBezTo>
                    <a:pt x="9" y="17"/>
                    <a:pt x="8" y="18"/>
                    <a:pt x="6" y="1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4"/>
                    <a:pt x="10" y="2"/>
                  </a:cubicBezTo>
                  <a:cubicBezTo>
                    <a:pt x="13" y="1"/>
                    <a:pt x="17" y="0"/>
                    <a:pt x="22" y="0"/>
                  </a:cubicBezTo>
                  <a:cubicBezTo>
                    <a:pt x="25" y="0"/>
                    <a:pt x="28" y="1"/>
                    <a:pt x="31" y="2"/>
                  </a:cubicBezTo>
                  <a:cubicBezTo>
                    <a:pt x="33" y="3"/>
                    <a:pt x="36" y="4"/>
                    <a:pt x="38" y="6"/>
                  </a:cubicBezTo>
                  <a:cubicBezTo>
                    <a:pt x="39" y="8"/>
                    <a:pt x="41" y="11"/>
                    <a:pt x="42" y="13"/>
                  </a:cubicBezTo>
                  <a:cubicBezTo>
                    <a:pt x="43" y="16"/>
                    <a:pt x="44" y="20"/>
                    <a:pt x="4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8818048" y="1645492"/>
              <a:ext cx="241104" cy="484218"/>
            </a:xfrm>
            <a:custGeom>
              <a:avLst/>
              <a:gdLst>
                <a:gd name="T0" fmla="*/ 16 w 45"/>
                <a:gd name="T1" fmla="*/ 77 h 90"/>
                <a:gd name="T2" fmla="*/ 27 w 45"/>
                <a:gd name="T3" fmla="*/ 72 h 90"/>
                <a:gd name="T4" fmla="*/ 30 w 45"/>
                <a:gd name="T5" fmla="*/ 61 h 90"/>
                <a:gd name="T6" fmla="*/ 26 w 45"/>
                <a:gd name="T7" fmla="*/ 49 h 90"/>
                <a:gd name="T8" fmla="*/ 14 w 45"/>
                <a:gd name="T9" fmla="*/ 46 h 90"/>
                <a:gd name="T10" fmla="*/ 6 w 45"/>
                <a:gd name="T11" fmla="*/ 46 h 90"/>
                <a:gd name="T12" fmla="*/ 6 w 45"/>
                <a:gd name="T13" fmla="*/ 0 h 90"/>
                <a:gd name="T14" fmla="*/ 43 w 45"/>
                <a:gd name="T15" fmla="*/ 0 h 90"/>
                <a:gd name="T16" fmla="*/ 43 w 45"/>
                <a:gd name="T17" fmla="*/ 15 h 90"/>
                <a:gd name="T18" fmla="*/ 19 w 45"/>
                <a:gd name="T19" fmla="*/ 15 h 90"/>
                <a:gd name="T20" fmla="*/ 19 w 45"/>
                <a:gd name="T21" fmla="*/ 33 h 90"/>
                <a:gd name="T22" fmla="*/ 23 w 45"/>
                <a:gd name="T23" fmla="*/ 32 h 90"/>
                <a:gd name="T24" fmla="*/ 39 w 45"/>
                <a:gd name="T25" fmla="*/ 40 h 90"/>
                <a:gd name="T26" fmla="*/ 45 w 45"/>
                <a:gd name="T27" fmla="*/ 60 h 90"/>
                <a:gd name="T28" fmla="*/ 43 w 45"/>
                <a:gd name="T29" fmla="*/ 73 h 90"/>
                <a:gd name="T30" fmla="*/ 37 w 45"/>
                <a:gd name="T31" fmla="*/ 83 h 90"/>
                <a:gd name="T32" fmla="*/ 28 w 45"/>
                <a:gd name="T33" fmla="*/ 88 h 90"/>
                <a:gd name="T34" fmla="*/ 17 w 45"/>
                <a:gd name="T35" fmla="*/ 90 h 90"/>
                <a:gd name="T36" fmla="*/ 8 w 45"/>
                <a:gd name="T37" fmla="*/ 89 h 90"/>
                <a:gd name="T38" fmla="*/ 0 w 45"/>
                <a:gd name="T39" fmla="*/ 87 h 90"/>
                <a:gd name="T40" fmla="*/ 4 w 45"/>
                <a:gd name="T41" fmla="*/ 74 h 90"/>
                <a:gd name="T42" fmla="*/ 16 w 45"/>
                <a:gd name="T43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0">
                  <a:moveTo>
                    <a:pt x="16" y="77"/>
                  </a:moveTo>
                  <a:cubicBezTo>
                    <a:pt x="21" y="77"/>
                    <a:pt x="24" y="75"/>
                    <a:pt x="27" y="72"/>
                  </a:cubicBezTo>
                  <a:cubicBezTo>
                    <a:pt x="29" y="69"/>
                    <a:pt x="30" y="65"/>
                    <a:pt x="30" y="61"/>
                  </a:cubicBezTo>
                  <a:cubicBezTo>
                    <a:pt x="30" y="55"/>
                    <a:pt x="29" y="52"/>
                    <a:pt x="26" y="49"/>
                  </a:cubicBezTo>
                  <a:cubicBezTo>
                    <a:pt x="23" y="47"/>
                    <a:pt x="19" y="46"/>
                    <a:pt x="14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0" y="33"/>
                    <a:pt x="35" y="35"/>
                    <a:pt x="39" y="40"/>
                  </a:cubicBezTo>
                  <a:cubicBezTo>
                    <a:pt x="43" y="45"/>
                    <a:pt x="45" y="51"/>
                    <a:pt x="45" y="60"/>
                  </a:cubicBezTo>
                  <a:cubicBezTo>
                    <a:pt x="45" y="65"/>
                    <a:pt x="45" y="69"/>
                    <a:pt x="43" y="73"/>
                  </a:cubicBezTo>
                  <a:cubicBezTo>
                    <a:pt x="42" y="77"/>
                    <a:pt x="40" y="80"/>
                    <a:pt x="37" y="83"/>
                  </a:cubicBezTo>
                  <a:cubicBezTo>
                    <a:pt x="35" y="85"/>
                    <a:pt x="32" y="87"/>
                    <a:pt x="28" y="88"/>
                  </a:cubicBezTo>
                  <a:cubicBezTo>
                    <a:pt x="25" y="90"/>
                    <a:pt x="21" y="90"/>
                    <a:pt x="17" y="90"/>
                  </a:cubicBezTo>
                  <a:cubicBezTo>
                    <a:pt x="14" y="90"/>
                    <a:pt x="11" y="90"/>
                    <a:pt x="8" y="89"/>
                  </a:cubicBezTo>
                  <a:cubicBezTo>
                    <a:pt x="5" y="89"/>
                    <a:pt x="2" y="88"/>
                    <a:pt x="0" y="8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7" y="76"/>
                    <a:pt x="11" y="77"/>
                    <a:pt x="16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9133492" y="1633437"/>
              <a:ext cx="440016" cy="496273"/>
            </a:xfrm>
            <a:custGeom>
              <a:avLst/>
              <a:gdLst>
                <a:gd name="T0" fmla="*/ 0 w 82"/>
                <a:gd name="T1" fmla="*/ 22 h 92"/>
                <a:gd name="T2" fmla="*/ 1 w 82"/>
                <a:gd name="T3" fmla="*/ 12 h 92"/>
                <a:gd name="T4" fmla="*/ 5 w 82"/>
                <a:gd name="T5" fmla="*/ 6 h 92"/>
                <a:gd name="T6" fmla="*/ 11 w 82"/>
                <a:gd name="T7" fmla="*/ 2 h 92"/>
                <a:gd name="T8" fmla="*/ 19 w 82"/>
                <a:gd name="T9" fmla="*/ 1 h 92"/>
                <a:gd name="T10" fmla="*/ 26 w 82"/>
                <a:gd name="T11" fmla="*/ 2 h 92"/>
                <a:gd name="T12" fmla="*/ 32 w 82"/>
                <a:gd name="T13" fmla="*/ 5 h 92"/>
                <a:gd name="T14" fmla="*/ 36 w 82"/>
                <a:gd name="T15" fmla="*/ 12 h 92"/>
                <a:gd name="T16" fmla="*/ 38 w 82"/>
                <a:gd name="T17" fmla="*/ 22 h 92"/>
                <a:gd name="T18" fmla="*/ 36 w 82"/>
                <a:gd name="T19" fmla="*/ 32 h 92"/>
                <a:gd name="T20" fmla="*/ 32 w 82"/>
                <a:gd name="T21" fmla="*/ 39 h 92"/>
                <a:gd name="T22" fmla="*/ 26 w 82"/>
                <a:gd name="T23" fmla="*/ 42 h 92"/>
                <a:gd name="T24" fmla="*/ 19 w 82"/>
                <a:gd name="T25" fmla="*/ 44 h 92"/>
                <a:gd name="T26" fmla="*/ 11 w 82"/>
                <a:gd name="T27" fmla="*/ 42 h 92"/>
                <a:gd name="T28" fmla="*/ 5 w 82"/>
                <a:gd name="T29" fmla="*/ 39 h 92"/>
                <a:gd name="T30" fmla="*/ 1 w 82"/>
                <a:gd name="T31" fmla="*/ 32 h 92"/>
                <a:gd name="T32" fmla="*/ 0 w 82"/>
                <a:gd name="T33" fmla="*/ 22 h 92"/>
                <a:gd name="T34" fmla="*/ 67 w 82"/>
                <a:gd name="T35" fmla="*/ 0 h 92"/>
                <a:gd name="T36" fmla="*/ 76 w 82"/>
                <a:gd name="T37" fmla="*/ 8 h 92"/>
                <a:gd name="T38" fmla="*/ 14 w 82"/>
                <a:gd name="T39" fmla="*/ 92 h 92"/>
                <a:gd name="T40" fmla="*/ 5 w 82"/>
                <a:gd name="T41" fmla="*/ 85 h 92"/>
                <a:gd name="T42" fmla="*/ 67 w 82"/>
                <a:gd name="T43" fmla="*/ 0 h 92"/>
                <a:gd name="T44" fmla="*/ 13 w 82"/>
                <a:gd name="T45" fmla="*/ 22 h 92"/>
                <a:gd name="T46" fmla="*/ 14 w 82"/>
                <a:gd name="T47" fmla="*/ 31 h 92"/>
                <a:gd name="T48" fmla="*/ 19 w 82"/>
                <a:gd name="T49" fmla="*/ 33 h 92"/>
                <a:gd name="T50" fmla="*/ 21 w 82"/>
                <a:gd name="T51" fmla="*/ 33 h 92"/>
                <a:gd name="T52" fmla="*/ 23 w 82"/>
                <a:gd name="T53" fmla="*/ 31 h 92"/>
                <a:gd name="T54" fmla="*/ 24 w 82"/>
                <a:gd name="T55" fmla="*/ 28 h 92"/>
                <a:gd name="T56" fmla="*/ 24 w 82"/>
                <a:gd name="T57" fmla="*/ 22 h 92"/>
                <a:gd name="T58" fmla="*/ 23 w 82"/>
                <a:gd name="T59" fmla="*/ 13 h 92"/>
                <a:gd name="T60" fmla="*/ 19 w 82"/>
                <a:gd name="T61" fmla="*/ 11 h 92"/>
                <a:gd name="T62" fmla="*/ 14 w 82"/>
                <a:gd name="T63" fmla="*/ 13 h 92"/>
                <a:gd name="T64" fmla="*/ 13 w 82"/>
                <a:gd name="T65" fmla="*/ 22 h 92"/>
                <a:gd name="T66" fmla="*/ 44 w 82"/>
                <a:gd name="T67" fmla="*/ 69 h 92"/>
                <a:gd name="T68" fmla="*/ 45 w 82"/>
                <a:gd name="T69" fmla="*/ 59 h 92"/>
                <a:gd name="T70" fmla="*/ 49 w 82"/>
                <a:gd name="T71" fmla="*/ 52 h 92"/>
                <a:gd name="T72" fmla="*/ 55 w 82"/>
                <a:gd name="T73" fmla="*/ 49 h 92"/>
                <a:gd name="T74" fmla="*/ 63 w 82"/>
                <a:gd name="T75" fmla="*/ 47 h 92"/>
                <a:gd name="T76" fmla="*/ 70 w 82"/>
                <a:gd name="T77" fmla="*/ 49 h 92"/>
                <a:gd name="T78" fmla="*/ 76 w 82"/>
                <a:gd name="T79" fmla="*/ 52 h 92"/>
                <a:gd name="T80" fmla="*/ 80 w 82"/>
                <a:gd name="T81" fmla="*/ 59 h 92"/>
                <a:gd name="T82" fmla="*/ 82 w 82"/>
                <a:gd name="T83" fmla="*/ 69 h 92"/>
                <a:gd name="T84" fmla="*/ 80 w 82"/>
                <a:gd name="T85" fmla="*/ 79 h 92"/>
                <a:gd name="T86" fmla="*/ 76 w 82"/>
                <a:gd name="T87" fmla="*/ 86 h 92"/>
                <a:gd name="T88" fmla="*/ 70 w 82"/>
                <a:gd name="T89" fmla="*/ 89 h 92"/>
                <a:gd name="T90" fmla="*/ 63 w 82"/>
                <a:gd name="T91" fmla="*/ 90 h 92"/>
                <a:gd name="T92" fmla="*/ 55 w 82"/>
                <a:gd name="T93" fmla="*/ 89 h 92"/>
                <a:gd name="T94" fmla="*/ 49 w 82"/>
                <a:gd name="T95" fmla="*/ 86 h 92"/>
                <a:gd name="T96" fmla="*/ 45 w 82"/>
                <a:gd name="T97" fmla="*/ 79 h 92"/>
                <a:gd name="T98" fmla="*/ 44 w 82"/>
                <a:gd name="T99" fmla="*/ 69 h 92"/>
                <a:gd name="T100" fmla="*/ 57 w 82"/>
                <a:gd name="T101" fmla="*/ 69 h 92"/>
                <a:gd name="T102" fmla="*/ 58 w 82"/>
                <a:gd name="T103" fmla="*/ 77 h 92"/>
                <a:gd name="T104" fmla="*/ 63 w 82"/>
                <a:gd name="T105" fmla="*/ 80 h 92"/>
                <a:gd name="T106" fmla="*/ 65 w 82"/>
                <a:gd name="T107" fmla="*/ 79 h 92"/>
                <a:gd name="T108" fmla="*/ 67 w 82"/>
                <a:gd name="T109" fmla="*/ 78 h 92"/>
                <a:gd name="T110" fmla="*/ 68 w 82"/>
                <a:gd name="T111" fmla="*/ 74 h 92"/>
                <a:gd name="T112" fmla="*/ 68 w 82"/>
                <a:gd name="T113" fmla="*/ 69 h 92"/>
                <a:gd name="T114" fmla="*/ 67 w 82"/>
                <a:gd name="T115" fmla="*/ 60 h 92"/>
                <a:gd name="T116" fmla="*/ 63 w 82"/>
                <a:gd name="T117" fmla="*/ 58 h 92"/>
                <a:gd name="T118" fmla="*/ 58 w 82"/>
                <a:gd name="T119" fmla="*/ 60 h 92"/>
                <a:gd name="T120" fmla="*/ 57 w 82"/>
                <a:gd name="T12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92">
                  <a:moveTo>
                    <a:pt x="0" y="22"/>
                  </a:moveTo>
                  <a:cubicBezTo>
                    <a:pt x="0" y="18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6" y="1"/>
                    <a:pt x="19" y="1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9" y="2"/>
                    <a:pt x="31" y="4"/>
                    <a:pt x="32" y="5"/>
                  </a:cubicBezTo>
                  <a:cubicBezTo>
                    <a:pt x="34" y="7"/>
                    <a:pt x="35" y="9"/>
                    <a:pt x="36" y="12"/>
                  </a:cubicBezTo>
                  <a:cubicBezTo>
                    <a:pt x="37" y="15"/>
                    <a:pt x="38" y="18"/>
                    <a:pt x="38" y="22"/>
                  </a:cubicBezTo>
                  <a:cubicBezTo>
                    <a:pt x="38" y="26"/>
                    <a:pt x="37" y="30"/>
                    <a:pt x="36" y="32"/>
                  </a:cubicBezTo>
                  <a:cubicBezTo>
                    <a:pt x="35" y="35"/>
                    <a:pt x="34" y="37"/>
                    <a:pt x="32" y="39"/>
                  </a:cubicBezTo>
                  <a:cubicBezTo>
                    <a:pt x="31" y="41"/>
                    <a:pt x="29" y="42"/>
                    <a:pt x="26" y="42"/>
                  </a:cubicBezTo>
                  <a:cubicBezTo>
                    <a:pt x="24" y="43"/>
                    <a:pt x="21" y="44"/>
                    <a:pt x="19" y="44"/>
                  </a:cubicBezTo>
                  <a:cubicBezTo>
                    <a:pt x="16" y="44"/>
                    <a:pt x="13" y="43"/>
                    <a:pt x="11" y="42"/>
                  </a:cubicBezTo>
                  <a:cubicBezTo>
                    <a:pt x="9" y="42"/>
                    <a:pt x="7" y="41"/>
                    <a:pt x="5" y="39"/>
                  </a:cubicBezTo>
                  <a:cubicBezTo>
                    <a:pt x="3" y="37"/>
                    <a:pt x="2" y="35"/>
                    <a:pt x="1" y="32"/>
                  </a:cubicBezTo>
                  <a:cubicBezTo>
                    <a:pt x="0" y="30"/>
                    <a:pt x="0" y="26"/>
                    <a:pt x="0" y="22"/>
                  </a:cubicBezTo>
                  <a:close/>
                  <a:moveTo>
                    <a:pt x="67" y="0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5" y="85"/>
                    <a:pt x="5" y="85"/>
                    <a:pt x="5" y="85"/>
                  </a:cubicBezTo>
                  <a:lnTo>
                    <a:pt x="67" y="0"/>
                  </a:lnTo>
                  <a:close/>
                  <a:moveTo>
                    <a:pt x="13" y="22"/>
                  </a:moveTo>
                  <a:cubicBezTo>
                    <a:pt x="13" y="26"/>
                    <a:pt x="14" y="29"/>
                    <a:pt x="14" y="31"/>
                  </a:cubicBezTo>
                  <a:cubicBezTo>
                    <a:pt x="15" y="32"/>
                    <a:pt x="17" y="33"/>
                    <a:pt x="19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3" y="30"/>
                    <a:pt x="24" y="29"/>
                    <a:pt x="24" y="28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18"/>
                    <a:pt x="24" y="15"/>
                    <a:pt x="23" y="13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7" y="11"/>
                    <a:pt x="15" y="12"/>
                    <a:pt x="14" y="13"/>
                  </a:cubicBezTo>
                  <a:cubicBezTo>
                    <a:pt x="14" y="15"/>
                    <a:pt x="13" y="18"/>
                    <a:pt x="13" y="22"/>
                  </a:cubicBezTo>
                  <a:close/>
                  <a:moveTo>
                    <a:pt x="44" y="69"/>
                  </a:moveTo>
                  <a:cubicBezTo>
                    <a:pt x="44" y="65"/>
                    <a:pt x="44" y="62"/>
                    <a:pt x="45" y="59"/>
                  </a:cubicBezTo>
                  <a:cubicBezTo>
                    <a:pt x="46" y="56"/>
                    <a:pt x="47" y="54"/>
                    <a:pt x="49" y="52"/>
                  </a:cubicBezTo>
                  <a:cubicBezTo>
                    <a:pt x="51" y="51"/>
                    <a:pt x="53" y="49"/>
                    <a:pt x="55" y="49"/>
                  </a:cubicBezTo>
                  <a:cubicBezTo>
                    <a:pt x="57" y="48"/>
                    <a:pt x="60" y="47"/>
                    <a:pt x="63" y="47"/>
                  </a:cubicBezTo>
                  <a:cubicBezTo>
                    <a:pt x="65" y="47"/>
                    <a:pt x="68" y="48"/>
                    <a:pt x="70" y="49"/>
                  </a:cubicBezTo>
                  <a:cubicBezTo>
                    <a:pt x="73" y="49"/>
                    <a:pt x="75" y="50"/>
                    <a:pt x="76" y="52"/>
                  </a:cubicBezTo>
                  <a:cubicBezTo>
                    <a:pt x="78" y="54"/>
                    <a:pt x="79" y="56"/>
                    <a:pt x="80" y="59"/>
                  </a:cubicBezTo>
                  <a:cubicBezTo>
                    <a:pt x="81" y="61"/>
                    <a:pt x="82" y="65"/>
                    <a:pt x="82" y="69"/>
                  </a:cubicBezTo>
                  <a:cubicBezTo>
                    <a:pt x="82" y="73"/>
                    <a:pt x="81" y="76"/>
                    <a:pt x="80" y="79"/>
                  </a:cubicBezTo>
                  <a:cubicBezTo>
                    <a:pt x="79" y="82"/>
                    <a:pt x="78" y="84"/>
                    <a:pt x="76" y="86"/>
                  </a:cubicBezTo>
                  <a:cubicBezTo>
                    <a:pt x="75" y="87"/>
                    <a:pt x="73" y="89"/>
                    <a:pt x="70" y="89"/>
                  </a:cubicBezTo>
                  <a:cubicBezTo>
                    <a:pt x="68" y="90"/>
                    <a:pt x="65" y="90"/>
                    <a:pt x="63" y="90"/>
                  </a:cubicBezTo>
                  <a:cubicBezTo>
                    <a:pt x="60" y="90"/>
                    <a:pt x="57" y="90"/>
                    <a:pt x="55" y="89"/>
                  </a:cubicBezTo>
                  <a:cubicBezTo>
                    <a:pt x="53" y="89"/>
                    <a:pt x="51" y="87"/>
                    <a:pt x="49" y="86"/>
                  </a:cubicBezTo>
                  <a:cubicBezTo>
                    <a:pt x="47" y="84"/>
                    <a:pt x="46" y="82"/>
                    <a:pt x="45" y="79"/>
                  </a:cubicBezTo>
                  <a:cubicBezTo>
                    <a:pt x="44" y="76"/>
                    <a:pt x="44" y="73"/>
                    <a:pt x="44" y="69"/>
                  </a:cubicBezTo>
                  <a:close/>
                  <a:moveTo>
                    <a:pt x="57" y="69"/>
                  </a:moveTo>
                  <a:cubicBezTo>
                    <a:pt x="57" y="73"/>
                    <a:pt x="57" y="76"/>
                    <a:pt x="58" y="77"/>
                  </a:cubicBezTo>
                  <a:cubicBezTo>
                    <a:pt x="59" y="79"/>
                    <a:pt x="61" y="80"/>
                    <a:pt x="63" y="80"/>
                  </a:cubicBezTo>
                  <a:cubicBezTo>
                    <a:pt x="64" y="80"/>
                    <a:pt x="64" y="80"/>
                    <a:pt x="65" y="79"/>
                  </a:cubicBezTo>
                  <a:cubicBezTo>
                    <a:pt x="66" y="79"/>
                    <a:pt x="66" y="79"/>
                    <a:pt x="67" y="78"/>
                  </a:cubicBezTo>
                  <a:cubicBezTo>
                    <a:pt x="67" y="77"/>
                    <a:pt x="68" y="76"/>
                    <a:pt x="68" y="74"/>
                  </a:cubicBezTo>
                  <a:cubicBezTo>
                    <a:pt x="68" y="73"/>
                    <a:pt x="68" y="71"/>
                    <a:pt x="68" y="69"/>
                  </a:cubicBezTo>
                  <a:cubicBezTo>
                    <a:pt x="68" y="65"/>
                    <a:pt x="68" y="62"/>
                    <a:pt x="67" y="60"/>
                  </a:cubicBezTo>
                  <a:cubicBezTo>
                    <a:pt x="66" y="59"/>
                    <a:pt x="65" y="58"/>
                    <a:pt x="63" y="58"/>
                  </a:cubicBezTo>
                  <a:cubicBezTo>
                    <a:pt x="61" y="58"/>
                    <a:pt x="59" y="59"/>
                    <a:pt x="58" y="60"/>
                  </a:cubicBezTo>
                  <a:cubicBezTo>
                    <a:pt x="57" y="62"/>
                    <a:pt x="57" y="65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14593" y="1323059"/>
            <a:ext cx="1078942" cy="496273"/>
            <a:chOff x="6429107" y="1613345"/>
            <a:chExt cx="1078942" cy="496273"/>
          </a:xfrm>
          <a:solidFill>
            <a:schemeClr val="bg1"/>
          </a:solidFill>
        </p:grpSpPr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6429107" y="1623390"/>
              <a:ext cx="241104" cy="486227"/>
            </a:xfrm>
            <a:custGeom>
              <a:avLst/>
              <a:gdLst>
                <a:gd name="T0" fmla="*/ 16 w 45"/>
                <a:gd name="T1" fmla="*/ 76 h 90"/>
                <a:gd name="T2" fmla="*/ 26 w 45"/>
                <a:gd name="T3" fmla="*/ 72 h 90"/>
                <a:gd name="T4" fmla="*/ 30 w 45"/>
                <a:gd name="T5" fmla="*/ 61 h 90"/>
                <a:gd name="T6" fmla="*/ 26 w 45"/>
                <a:gd name="T7" fmla="*/ 49 h 90"/>
                <a:gd name="T8" fmla="*/ 14 w 45"/>
                <a:gd name="T9" fmla="*/ 46 h 90"/>
                <a:gd name="T10" fmla="*/ 5 w 45"/>
                <a:gd name="T11" fmla="*/ 46 h 90"/>
                <a:gd name="T12" fmla="*/ 5 w 45"/>
                <a:gd name="T13" fmla="*/ 0 h 90"/>
                <a:gd name="T14" fmla="*/ 42 w 45"/>
                <a:gd name="T15" fmla="*/ 0 h 90"/>
                <a:gd name="T16" fmla="*/ 42 w 45"/>
                <a:gd name="T17" fmla="*/ 15 h 90"/>
                <a:gd name="T18" fmla="*/ 18 w 45"/>
                <a:gd name="T19" fmla="*/ 15 h 90"/>
                <a:gd name="T20" fmla="*/ 18 w 45"/>
                <a:gd name="T21" fmla="*/ 33 h 90"/>
                <a:gd name="T22" fmla="*/ 22 w 45"/>
                <a:gd name="T23" fmla="*/ 32 h 90"/>
                <a:gd name="T24" fmla="*/ 39 w 45"/>
                <a:gd name="T25" fmla="*/ 40 h 90"/>
                <a:gd name="T26" fmla="*/ 45 w 45"/>
                <a:gd name="T27" fmla="*/ 60 h 90"/>
                <a:gd name="T28" fmla="*/ 43 w 45"/>
                <a:gd name="T29" fmla="*/ 73 h 90"/>
                <a:gd name="T30" fmla="*/ 37 w 45"/>
                <a:gd name="T31" fmla="*/ 83 h 90"/>
                <a:gd name="T32" fmla="*/ 28 w 45"/>
                <a:gd name="T33" fmla="*/ 88 h 90"/>
                <a:gd name="T34" fmla="*/ 17 w 45"/>
                <a:gd name="T35" fmla="*/ 90 h 90"/>
                <a:gd name="T36" fmla="*/ 7 w 45"/>
                <a:gd name="T37" fmla="*/ 89 h 90"/>
                <a:gd name="T38" fmla="*/ 0 w 45"/>
                <a:gd name="T39" fmla="*/ 87 h 90"/>
                <a:gd name="T40" fmla="*/ 4 w 45"/>
                <a:gd name="T41" fmla="*/ 74 h 90"/>
                <a:gd name="T42" fmla="*/ 16 w 45"/>
                <a:gd name="T43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0">
                  <a:moveTo>
                    <a:pt x="16" y="76"/>
                  </a:moveTo>
                  <a:cubicBezTo>
                    <a:pt x="20" y="76"/>
                    <a:pt x="24" y="75"/>
                    <a:pt x="26" y="72"/>
                  </a:cubicBezTo>
                  <a:cubicBezTo>
                    <a:pt x="29" y="69"/>
                    <a:pt x="30" y="65"/>
                    <a:pt x="30" y="61"/>
                  </a:cubicBezTo>
                  <a:cubicBezTo>
                    <a:pt x="30" y="55"/>
                    <a:pt x="28" y="52"/>
                    <a:pt x="26" y="49"/>
                  </a:cubicBezTo>
                  <a:cubicBezTo>
                    <a:pt x="23" y="47"/>
                    <a:pt x="19" y="46"/>
                    <a:pt x="1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3"/>
                    <a:pt x="35" y="35"/>
                    <a:pt x="39" y="40"/>
                  </a:cubicBezTo>
                  <a:cubicBezTo>
                    <a:pt x="43" y="45"/>
                    <a:pt x="45" y="51"/>
                    <a:pt x="45" y="60"/>
                  </a:cubicBezTo>
                  <a:cubicBezTo>
                    <a:pt x="45" y="65"/>
                    <a:pt x="44" y="69"/>
                    <a:pt x="43" y="73"/>
                  </a:cubicBezTo>
                  <a:cubicBezTo>
                    <a:pt x="41" y="77"/>
                    <a:pt x="39" y="80"/>
                    <a:pt x="37" y="83"/>
                  </a:cubicBezTo>
                  <a:cubicBezTo>
                    <a:pt x="34" y="85"/>
                    <a:pt x="31" y="87"/>
                    <a:pt x="28" y="88"/>
                  </a:cubicBezTo>
                  <a:cubicBezTo>
                    <a:pt x="24" y="90"/>
                    <a:pt x="21" y="90"/>
                    <a:pt x="17" y="90"/>
                  </a:cubicBezTo>
                  <a:cubicBezTo>
                    <a:pt x="14" y="90"/>
                    <a:pt x="11" y="90"/>
                    <a:pt x="7" y="89"/>
                  </a:cubicBezTo>
                  <a:cubicBezTo>
                    <a:pt x="4" y="89"/>
                    <a:pt x="2" y="88"/>
                    <a:pt x="0" y="8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7" y="76"/>
                    <a:pt x="11" y="76"/>
                    <a:pt x="16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6740534" y="1613345"/>
              <a:ext cx="273251" cy="496273"/>
            </a:xfrm>
            <a:custGeom>
              <a:avLst/>
              <a:gdLst>
                <a:gd name="T0" fmla="*/ 0 w 51"/>
                <a:gd name="T1" fmla="*/ 46 h 92"/>
                <a:gd name="T2" fmla="*/ 1 w 51"/>
                <a:gd name="T3" fmla="*/ 25 h 92"/>
                <a:gd name="T4" fmla="*/ 6 w 51"/>
                <a:gd name="T5" fmla="*/ 11 h 92"/>
                <a:gd name="T6" fmla="*/ 14 w 51"/>
                <a:gd name="T7" fmla="*/ 3 h 92"/>
                <a:gd name="T8" fmla="*/ 25 w 51"/>
                <a:gd name="T9" fmla="*/ 0 h 92"/>
                <a:gd name="T10" fmla="*/ 37 w 51"/>
                <a:gd name="T11" fmla="*/ 3 h 92"/>
                <a:gd name="T12" fmla="*/ 45 w 51"/>
                <a:gd name="T13" fmla="*/ 11 h 92"/>
                <a:gd name="T14" fmla="*/ 50 w 51"/>
                <a:gd name="T15" fmla="*/ 25 h 92"/>
                <a:gd name="T16" fmla="*/ 51 w 51"/>
                <a:gd name="T17" fmla="*/ 46 h 92"/>
                <a:gd name="T18" fmla="*/ 49 w 51"/>
                <a:gd name="T19" fmla="*/ 67 h 92"/>
                <a:gd name="T20" fmla="*/ 44 w 51"/>
                <a:gd name="T21" fmla="*/ 82 h 92"/>
                <a:gd name="T22" fmla="*/ 36 w 51"/>
                <a:gd name="T23" fmla="*/ 90 h 92"/>
                <a:gd name="T24" fmla="*/ 25 w 51"/>
                <a:gd name="T25" fmla="*/ 92 h 92"/>
                <a:gd name="T26" fmla="*/ 14 w 51"/>
                <a:gd name="T27" fmla="*/ 90 h 92"/>
                <a:gd name="T28" fmla="*/ 6 w 51"/>
                <a:gd name="T29" fmla="*/ 81 h 92"/>
                <a:gd name="T30" fmla="*/ 1 w 51"/>
                <a:gd name="T31" fmla="*/ 67 h 92"/>
                <a:gd name="T32" fmla="*/ 0 w 51"/>
                <a:gd name="T33" fmla="*/ 46 h 92"/>
                <a:gd name="T34" fmla="*/ 15 w 51"/>
                <a:gd name="T35" fmla="*/ 46 h 92"/>
                <a:gd name="T36" fmla="*/ 17 w 51"/>
                <a:gd name="T37" fmla="*/ 71 h 92"/>
                <a:gd name="T38" fmla="*/ 25 w 51"/>
                <a:gd name="T39" fmla="*/ 79 h 92"/>
                <a:gd name="T40" fmla="*/ 30 w 51"/>
                <a:gd name="T41" fmla="*/ 77 h 92"/>
                <a:gd name="T42" fmla="*/ 34 w 51"/>
                <a:gd name="T43" fmla="*/ 71 h 92"/>
                <a:gd name="T44" fmla="*/ 36 w 51"/>
                <a:gd name="T45" fmla="*/ 61 h 92"/>
                <a:gd name="T46" fmla="*/ 36 w 51"/>
                <a:gd name="T47" fmla="*/ 46 h 92"/>
                <a:gd name="T48" fmla="*/ 34 w 51"/>
                <a:gd name="T49" fmla="*/ 22 h 92"/>
                <a:gd name="T50" fmla="*/ 25 w 51"/>
                <a:gd name="T51" fmla="*/ 14 h 92"/>
                <a:gd name="T52" fmla="*/ 20 w 51"/>
                <a:gd name="T53" fmla="*/ 15 h 92"/>
                <a:gd name="T54" fmla="*/ 17 w 51"/>
                <a:gd name="T55" fmla="*/ 21 h 92"/>
                <a:gd name="T56" fmla="*/ 15 w 51"/>
                <a:gd name="T57" fmla="*/ 31 h 92"/>
                <a:gd name="T58" fmla="*/ 15 w 51"/>
                <a:gd name="T5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92">
                  <a:moveTo>
                    <a:pt x="0" y="46"/>
                  </a:moveTo>
                  <a:cubicBezTo>
                    <a:pt x="0" y="38"/>
                    <a:pt x="0" y="31"/>
                    <a:pt x="1" y="25"/>
                  </a:cubicBezTo>
                  <a:cubicBezTo>
                    <a:pt x="2" y="19"/>
                    <a:pt x="4" y="15"/>
                    <a:pt x="6" y="11"/>
                  </a:cubicBezTo>
                  <a:cubicBezTo>
                    <a:pt x="8" y="7"/>
                    <a:pt x="11" y="5"/>
                    <a:pt x="14" y="3"/>
                  </a:cubicBezTo>
                  <a:cubicBezTo>
                    <a:pt x="17" y="1"/>
                    <a:pt x="21" y="0"/>
                    <a:pt x="25" y="0"/>
                  </a:cubicBezTo>
                  <a:cubicBezTo>
                    <a:pt x="30" y="0"/>
                    <a:pt x="33" y="1"/>
                    <a:pt x="37" y="3"/>
                  </a:cubicBezTo>
                  <a:cubicBezTo>
                    <a:pt x="40" y="5"/>
                    <a:pt x="43" y="7"/>
                    <a:pt x="45" y="11"/>
                  </a:cubicBezTo>
                  <a:cubicBezTo>
                    <a:pt x="47" y="15"/>
                    <a:pt x="49" y="19"/>
                    <a:pt x="50" y="25"/>
                  </a:cubicBezTo>
                  <a:cubicBezTo>
                    <a:pt x="51" y="31"/>
                    <a:pt x="51" y="38"/>
                    <a:pt x="51" y="46"/>
                  </a:cubicBezTo>
                  <a:cubicBezTo>
                    <a:pt x="51" y="55"/>
                    <a:pt x="51" y="62"/>
                    <a:pt x="49" y="67"/>
                  </a:cubicBezTo>
                  <a:cubicBezTo>
                    <a:pt x="48" y="73"/>
                    <a:pt x="47" y="78"/>
                    <a:pt x="44" y="82"/>
                  </a:cubicBezTo>
                  <a:cubicBezTo>
                    <a:pt x="42" y="85"/>
                    <a:pt x="39" y="88"/>
                    <a:pt x="36" y="90"/>
                  </a:cubicBezTo>
                  <a:cubicBezTo>
                    <a:pt x="33" y="91"/>
                    <a:pt x="29" y="92"/>
                    <a:pt x="25" y="92"/>
                  </a:cubicBezTo>
                  <a:cubicBezTo>
                    <a:pt x="21" y="92"/>
                    <a:pt x="17" y="91"/>
                    <a:pt x="14" y="90"/>
                  </a:cubicBezTo>
                  <a:cubicBezTo>
                    <a:pt x="11" y="88"/>
                    <a:pt x="8" y="85"/>
                    <a:pt x="6" y="81"/>
                  </a:cubicBezTo>
                  <a:cubicBezTo>
                    <a:pt x="4" y="78"/>
                    <a:pt x="2" y="73"/>
                    <a:pt x="1" y="67"/>
                  </a:cubicBezTo>
                  <a:cubicBezTo>
                    <a:pt x="0" y="61"/>
                    <a:pt x="0" y="54"/>
                    <a:pt x="0" y="46"/>
                  </a:cubicBezTo>
                  <a:close/>
                  <a:moveTo>
                    <a:pt x="15" y="46"/>
                  </a:moveTo>
                  <a:cubicBezTo>
                    <a:pt x="15" y="57"/>
                    <a:pt x="15" y="66"/>
                    <a:pt x="17" y="71"/>
                  </a:cubicBezTo>
                  <a:cubicBezTo>
                    <a:pt x="19" y="76"/>
                    <a:pt x="22" y="79"/>
                    <a:pt x="25" y="79"/>
                  </a:cubicBezTo>
                  <a:cubicBezTo>
                    <a:pt x="27" y="79"/>
                    <a:pt x="29" y="78"/>
                    <a:pt x="30" y="77"/>
                  </a:cubicBezTo>
                  <a:cubicBezTo>
                    <a:pt x="32" y="76"/>
                    <a:pt x="33" y="74"/>
                    <a:pt x="34" y="71"/>
                  </a:cubicBezTo>
                  <a:cubicBezTo>
                    <a:pt x="34" y="69"/>
                    <a:pt x="35" y="65"/>
                    <a:pt x="36" y="61"/>
                  </a:cubicBezTo>
                  <a:cubicBezTo>
                    <a:pt x="36" y="57"/>
                    <a:pt x="36" y="52"/>
                    <a:pt x="36" y="46"/>
                  </a:cubicBezTo>
                  <a:cubicBezTo>
                    <a:pt x="36" y="35"/>
                    <a:pt x="35" y="27"/>
                    <a:pt x="34" y="22"/>
                  </a:cubicBezTo>
                  <a:cubicBezTo>
                    <a:pt x="32" y="16"/>
                    <a:pt x="29" y="14"/>
                    <a:pt x="25" y="14"/>
                  </a:cubicBezTo>
                  <a:cubicBezTo>
                    <a:pt x="23" y="14"/>
                    <a:pt x="22" y="14"/>
                    <a:pt x="20" y="15"/>
                  </a:cubicBezTo>
                  <a:cubicBezTo>
                    <a:pt x="19" y="17"/>
                    <a:pt x="18" y="19"/>
                    <a:pt x="17" y="21"/>
                  </a:cubicBezTo>
                  <a:cubicBezTo>
                    <a:pt x="16" y="24"/>
                    <a:pt x="16" y="27"/>
                    <a:pt x="15" y="31"/>
                  </a:cubicBezTo>
                  <a:cubicBezTo>
                    <a:pt x="15" y="35"/>
                    <a:pt x="15" y="40"/>
                    <a:pt x="1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9"/>
            <p:cNvSpPr>
              <a:spLocks noEditPoints="1"/>
            </p:cNvSpPr>
            <p:nvPr/>
          </p:nvSpPr>
          <p:spPr bwMode="auto">
            <a:xfrm>
              <a:off x="7068033" y="1613345"/>
              <a:ext cx="440016" cy="496273"/>
            </a:xfrm>
            <a:custGeom>
              <a:avLst/>
              <a:gdLst>
                <a:gd name="T0" fmla="*/ 0 w 82"/>
                <a:gd name="T1" fmla="*/ 22 h 92"/>
                <a:gd name="T2" fmla="*/ 1 w 82"/>
                <a:gd name="T3" fmla="*/ 12 h 92"/>
                <a:gd name="T4" fmla="*/ 5 w 82"/>
                <a:gd name="T5" fmla="*/ 6 h 92"/>
                <a:gd name="T6" fmla="*/ 11 w 82"/>
                <a:gd name="T7" fmla="*/ 2 h 92"/>
                <a:gd name="T8" fmla="*/ 19 w 82"/>
                <a:gd name="T9" fmla="*/ 1 h 92"/>
                <a:gd name="T10" fmla="*/ 26 w 82"/>
                <a:gd name="T11" fmla="*/ 2 h 92"/>
                <a:gd name="T12" fmla="*/ 32 w 82"/>
                <a:gd name="T13" fmla="*/ 5 h 92"/>
                <a:gd name="T14" fmla="*/ 36 w 82"/>
                <a:gd name="T15" fmla="*/ 12 h 92"/>
                <a:gd name="T16" fmla="*/ 38 w 82"/>
                <a:gd name="T17" fmla="*/ 22 h 92"/>
                <a:gd name="T18" fmla="*/ 36 w 82"/>
                <a:gd name="T19" fmla="*/ 32 h 92"/>
                <a:gd name="T20" fmla="*/ 32 w 82"/>
                <a:gd name="T21" fmla="*/ 39 h 92"/>
                <a:gd name="T22" fmla="*/ 26 w 82"/>
                <a:gd name="T23" fmla="*/ 42 h 92"/>
                <a:gd name="T24" fmla="*/ 19 w 82"/>
                <a:gd name="T25" fmla="*/ 44 h 92"/>
                <a:gd name="T26" fmla="*/ 11 w 82"/>
                <a:gd name="T27" fmla="*/ 42 h 92"/>
                <a:gd name="T28" fmla="*/ 5 w 82"/>
                <a:gd name="T29" fmla="*/ 39 h 92"/>
                <a:gd name="T30" fmla="*/ 1 w 82"/>
                <a:gd name="T31" fmla="*/ 32 h 92"/>
                <a:gd name="T32" fmla="*/ 0 w 82"/>
                <a:gd name="T33" fmla="*/ 22 h 92"/>
                <a:gd name="T34" fmla="*/ 67 w 82"/>
                <a:gd name="T35" fmla="*/ 0 h 92"/>
                <a:gd name="T36" fmla="*/ 76 w 82"/>
                <a:gd name="T37" fmla="*/ 8 h 92"/>
                <a:gd name="T38" fmla="*/ 14 w 82"/>
                <a:gd name="T39" fmla="*/ 92 h 92"/>
                <a:gd name="T40" fmla="*/ 5 w 82"/>
                <a:gd name="T41" fmla="*/ 85 h 92"/>
                <a:gd name="T42" fmla="*/ 67 w 82"/>
                <a:gd name="T43" fmla="*/ 0 h 92"/>
                <a:gd name="T44" fmla="*/ 13 w 82"/>
                <a:gd name="T45" fmla="*/ 22 h 92"/>
                <a:gd name="T46" fmla="*/ 14 w 82"/>
                <a:gd name="T47" fmla="*/ 31 h 92"/>
                <a:gd name="T48" fmla="*/ 19 w 82"/>
                <a:gd name="T49" fmla="*/ 33 h 92"/>
                <a:gd name="T50" fmla="*/ 21 w 82"/>
                <a:gd name="T51" fmla="*/ 33 h 92"/>
                <a:gd name="T52" fmla="*/ 23 w 82"/>
                <a:gd name="T53" fmla="*/ 31 h 92"/>
                <a:gd name="T54" fmla="*/ 24 w 82"/>
                <a:gd name="T55" fmla="*/ 27 h 92"/>
                <a:gd name="T56" fmla="*/ 24 w 82"/>
                <a:gd name="T57" fmla="*/ 22 h 92"/>
                <a:gd name="T58" fmla="*/ 23 w 82"/>
                <a:gd name="T59" fmla="*/ 13 h 92"/>
                <a:gd name="T60" fmla="*/ 19 w 82"/>
                <a:gd name="T61" fmla="*/ 11 h 92"/>
                <a:gd name="T62" fmla="*/ 14 w 82"/>
                <a:gd name="T63" fmla="*/ 13 h 92"/>
                <a:gd name="T64" fmla="*/ 13 w 82"/>
                <a:gd name="T65" fmla="*/ 22 h 92"/>
                <a:gd name="T66" fmla="*/ 44 w 82"/>
                <a:gd name="T67" fmla="*/ 69 h 92"/>
                <a:gd name="T68" fmla="*/ 45 w 82"/>
                <a:gd name="T69" fmla="*/ 59 h 92"/>
                <a:gd name="T70" fmla="*/ 49 w 82"/>
                <a:gd name="T71" fmla="*/ 52 h 92"/>
                <a:gd name="T72" fmla="*/ 55 w 82"/>
                <a:gd name="T73" fmla="*/ 49 h 92"/>
                <a:gd name="T74" fmla="*/ 62 w 82"/>
                <a:gd name="T75" fmla="*/ 47 h 92"/>
                <a:gd name="T76" fmla="*/ 70 w 82"/>
                <a:gd name="T77" fmla="*/ 49 h 92"/>
                <a:gd name="T78" fmla="*/ 76 w 82"/>
                <a:gd name="T79" fmla="*/ 52 h 92"/>
                <a:gd name="T80" fmla="*/ 80 w 82"/>
                <a:gd name="T81" fmla="*/ 59 h 92"/>
                <a:gd name="T82" fmla="*/ 82 w 82"/>
                <a:gd name="T83" fmla="*/ 69 h 92"/>
                <a:gd name="T84" fmla="*/ 80 w 82"/>
                <a:gd name="T85" fmla="*/ 79 h 92"/>
                <a:gd name="T86" fmla="*/ 76 w 82"/>
                <a:gd name="T87" fmla="*/ 86 h 92"/>
                <a:gd name="T88" fmla="*/ 70 w 82"/>
                <a:gd name="T89" fmla="*/ 89 h 92"/>
                <a:gd name="T90" fmla="*/ 62 w 82"/>
                <a:gd name="T91" fmla="*/ 90 h 92"/>
                <a:gd name="T92" fmla="*/ 55 w 82"/>
                <a:gd name="T93" fmla="*/ 89 h 92"/>
                <a:gd name="T94" fmla="*/ 49 w 82"/>
                <a:gd name="T95" fmla="*/ 86 h 92"/>
                <a:gd name="T96" fmla="*/ 45 w 82"/>
                <a:gd name="T97" fmla="*/ 79 h 92"/>
                <a:gd name="T98" fmla="*/ 44 w 82"/>
                <a:gd name="T99" fmla="*/ 69 h 92"/>
                <a:gd name="T100" fmla="*/ 57 w 82"/>
                <a:gd name="T101" fmla="*/ 69 h 92"/>
                <a:gd name="T102" fmla="*/ 58 w 82"/>
                <a:gd name="T103" fmla="*/ 77 h 92"/>
                <a:gd name="T104" fmla="*/ 62 w 82"/>
                <a:gd name="T105" fmla="*/ 80 h 92"/>
                <a:gd name="T106" fmla="*/ 65 w 82"/>
                <a:gd name="T107" fmla="*/ 79 h 92"/>
                <a:gd name="T108" fmla="*/ 67 w 82"/>
                <a:gd name="T109" fmla="*/ 78 h 92"/>
                <a:gd name="T110" fmla="*/ 68 w 82"/>
                <a:gd name="T111" fmla="*/ 74 h 92"/>
                <a:gd name="T112" fmla="*/ 68 w 82"/>
                <a:gd name="T113" fmla="*/ 69 h 92"/>
                <a:gd name="T114" fmla="*/ 67 w 82"/>
                <a:gd name="T115" fmla="*/ 60 h 92"/>
                <a:gd name="T116" fmla="*/ 62 w 82"/>
                <a:gd name="T117" fmla="*/ 58 h 92"/>
                <a:gd name="T118" fmla="*/ 58 w 82"/>
                <a:gd name="T119" fmla="*/ 60 h 92"/>
                <a:gd name="T120" fmla="*/ 57 w 82"/>
                <a:gd name="T12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92">
                  <a:moveTo>
                    <a:pt x="0" y="22"/>
                  </a:moveTo>
                  <a:cubicBezTo>
                    <a:pt x="0" y="18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6" y="1"/>
                    <a:pt x="19" y="1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9" y="2"/>
                    <a:pt x="31" y="4"/>
                    <a:pt x="32" y="5"/>
                  </a:cubicBezTo>
                  <a:cubicBezTo>
                    <a:pt x="34" y="7"/>
                    <a:pt x="35" y="9"/>
                    <a:pt x="36" y="12"/>
                  </a:cubicBezTo>
                  <a:cubicBezTo>
                    <a:pt x="37" y="15"/>
                    <a:pt x="38" y="18"/>
                    <a:pt x="38" y="22"/>
                  </a:cubicBezTo>
                  <a:cubicBezTo>
                    <a:pt x="38" y="26"/>
                    <a:pt x="37" y="29"/>
                    <a:pt x="36" y="32"/>
                  </a:cubicBezTo>
                  <a:cubicBezTo>
                    <a:pt x="35" y="35"/>
                    <a:pt x="34" y="37"/>
                    <a:pt x="32" y="39"/>
                  </a:cubicBezTo>
                  <a:cubicBezTo>
                    <a:pt x="31" y="41"/>
                    <a:pt x="29" y="42"/>
                    <a:pt x="26" y="42"/>
                  </a:cubicBezTo>
                  <a:cubicBezTo>
                    <a:pt x="24" y="43"/>
                    <a:pt x="21" y="44"/>
                    <a:pt x="19" y="44"/>
                  </a:cubicBezTo>
                  <a:cubicBezTo>
                    <a:pt x="16" y="44"/>
                    <a:pt x="13" y="43"/>
                    <a:pt x="11" y="42"/>
                  </a:cubicBezTo>
                  <a:cubicBezTo>
                    <a:pt x="9" y="42"/>
                    <a:pt x="7" y="41"/>
                    <a:pt x="5" y="39"/>
                  </a:cubicBezTo>
                  <a:cubicBezTo>
                    <a:pt x="3" y="37"/>
                    <a:pt x="2" y="35"/>
                    <a:pt x="1" y="32"/>
                  </a:cubicBezTo>
                  <a:cubicBezTo>
                    <a:pt x="0" y="29"/>
                    <a:pt x="0" y="26"/>
                    <a:pt x="0" y="22"/>
                  </a:cubicBezTo>
                  <a:close/>
                  <a:moveTo>
                    <a:pt x="67" y="0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5" y="85"/>
                    <a:pt x="5" y="85"/>
                    <a:pt x="5" y="85"/>
                  </a:cubicBezTo>
                  <a:lnTo>
                    <a:pt x="67" y="0"/>
                  </a:lnTo>
                  <a:close/>
                  <a:moveTo>
                    <a:pt x="13" y="22"/>
                  </a:moveTo>
                  <a:cubicBezTo>
                    <a:pt x="13" y="26"/>
                    <a:pt x="13" y="29"/>
                    <a:pt x="14" y="31"/>
                  </a:cubicBezTo>
                  <a:cubicBezTo>
                    <a:pt x="15" y="32"/>
                    <a:pt x="17" y="33"/>
                    <a:pt x="19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0"/>
                    <a:pt x="24" y="29"/>
                    <a:pt x="24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18"/>
                    <a:pt x="24" y="15"/>
                    <a:pt x="23" y="13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7" y="11"/>
                    <a:pt x="15" y="12"/>
                    <a:pt x="14" y="13"/>
                  </a:cubicBezTo>
                  <a:cubicBezTo>
                    <a:pt x="13" y="15"/>
                    <a:pt x="13" y="18"/>
                    <a:pt x="13" y="22"/>
                  </a:cubicBezTo>
                  <a:close/>
                  <a:moveTo>
                    <a:pt x="44" y="69"/>
                  </a:moveTo>
                  <a:cubicBezTo>
                    <a:pt x="44" y="65"/>
                    <a:pt x="44" y="62"/>
                    <a:pt x="45" y="59"/>
                  </a:cubicBezTo>
                  <a:cubicBezTo>
                    <a:pt x="46" y="56"/>
                    <a:pt x="47" y="54"/>
                    <a:pt x="49" y="52"/>
                  </a:cubicBezTo>
                  <a:cubicBezTo>
                    <a:pt x="51" y="51"/>
                    <a:pt x="53" y="49"/>
                    <a:pt x="55" y="49"/>
                  </a:cubicBezTo>
                  <a:cubicBezTo>
                    <a:pt x="57" y="48"/>
                    <a:pt x="60" y="47"/>
                    <a:pt x="62" y="47"/>
                  </a:cubicBezTo>
                  <a:cubicBezTo>
                    <a:pt x="65" y="47"/>
                    <a:pt x="68" y="48"/>
                    <a:pt x="70" y="49"/>
                  </a:cubicBezTo>
                  <a:cubicBezTo>
                    <a:pt x="72" y="49"/>
                    <a:pt x="74" y="50"/>
                    <a:pt x="76" y="52"/>
                  </a:cubicBezTo>
                  <a:cubicBezTo>
                    <a:pt x="78" y="54"/>
                    <a:pt x="79" y="56"/>
                    <a:pt x="80" y="59"/>
                  </a:cubicBezTo>
                  <a:cubicBezTo>
                    <a:pt x="81" y="61"/>
                    <a:pt x="82" y="65"/>
                    <a:pt x="82" y="69"/>
                  </a:cubicBezTo>
                  <a:cubicBezTo>
                    <a:pt x="82" y="73"/>
                    <a:pt x="81" y="76"/>
                    <a:pt x="80" y="79"/>
                  </a:cubicBezTo>
                  <a:cubicBezTo>
                    <a:pt x="79" y="82"/>
                    <a:pt x="78" y="84"/>
                    <a:pt x="76" y="86"/>
                  </a:cubicBezTo>
                  <a:cubicBezTo>
                    <a:pt x="74" y="87"/>
                    <a:pt x="72" y="89"/>
                    <a:pt x="70" y="89"/>
                  </a:cubicBezTo>
                  <a:cubicBezTo>
                    <a:pt x="68" y="90"/>
                    <a:pt x="65" y="90"/>
                    <a:pt x="62" y="90"/>
                  </a:cubicBezTo>
                  <a:cubicBezTo>
                    <a:pt x="60" y="90"/>
                    <a:pt x="57" y="90"/>
                    <a:pt x="55" y="89"/>
                  </a:cubicBezTo>
                  <a:cubicBezTo>
                    <a:pt x="53" y="89"/>
                    <a:pt x="51" y="87"/>
                    <a:pt x="49" y="86"/>
                  </a:cubicBezTo>
                  <a:cubicBezTo>
                    <a:pt x="47" y="84"/>
                    <a:pt x="46" y="82"/>
                    <a:pt x="45" y="79"/>
                  </a:cubicBezTo>
                  <a:cubicBezTo>
                    <a:pt x="44" y="76"/>
                    <a:pt x="44" y="73"/>
                    <a:pt x="44" y="69"/>
                  </a:cubicBezTo>
                  <a:close/>
                  <a:moveTo>
                    <a:pt x="57" y="69"/>
                  </a:moveTo>
                  <a:cubicBezTo>
                    <a:pt x="57" y="73"/>
                    <a:pt x="57" y="76"/>
                    <a:pt x="58" y="77"/>
                  </a:cubicBezTo>
                  <a:cubicBezTo>
                    <a:pt x="59" y="79"/>
                    <a:pt x="61" y="80"/>
                    <a:pt x="62" y="80"/>
                  </a:cubicBezTo>
                  <a:cubicBezTo>
                    <a:pt x="63" y="80"/>
                    <a:pt x="64" y="80"/>
                    <a:pt x="65" y="79"/>
                  </a:cubicBezTo>
                  <a:cubicBezTo>
                    <a:pt x="66" y="79"/>
                    <a:pt x="66" y="79"/>
                    <a:pt x="67" y="78"/>
                  </a:cubicBezTo>
                  <a:cubicBezTo>
                    <a:pt x="67" y="77"/>
                    <a:pt x="68" y="76"/>
                    <a:pt x="68" y="74"/>
                  </a:cubicBezTo>
                  <a:cubicBezTo>
                    <a:pt x="68" y="73"/>
                    <a:pt x="68" y="71"/>
                    <a:pt x="68" y="69"/>
                  </a:cubicBezTo>
                  <a:cubicBezTo>
                    <a:pt x="68" y="65"/>
                    <a:pt x="68" y="62"/>
                    <a:pt x="67" y="60"/>
                  </a:cubicBezTo>
                  <a:cubicBezTo>
                    <a:pt x="66" y="59"/>
                    <a:pt x="64" y="58"/>
                    <a:pt x="62" y="58"/>
                  </a:cubicBezTo>
                  <a:cubicBezTo>
                    <a:pt x="61" y="58"/>
                    <a:pt x="59" y="59"/>
                    <a:pt x="58" y="60"/>
                  </a:cubicBezTo>
                  <a:cubicBezTo>
                    <a:pt x="57" y="62"/>
                    <a:pt x="57" y="65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333060" y="1323059"/>
            <a:ext cx="1078942" cy="496273"/>
            <a:chOff x="4347574" y="1613345"/>
            <a:chExt cx="1078942" cy="496273"/>
          </a:xfrm>
          <a:solidFill>
            <a:schemeClr val="bg1"/>
          </a:solidFill>
        </p:grpSpPr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4347574" y="1623390"/>
              <a:ext cx="257178" cy="474172"/>
            </a:xfrm>
            <a:custGeom>
              <a:avLst/>
              <a:gdLst>
                <a:gd name="T0" fmla="*/ 13 w 128"/>
                <a:gd name="T1" fmla="*/ 236 h 236"/>
                <a:gd name="T2" fmla="*/ 78 w 128"/>
                <a:gd name="T3" fmla="*/ 54 h 236"/>
                <a:gd name="T4" fmla="*/ 88 w 128"/>
                <a:gd name="T5" fmla="*/ 35 h 236"/>
                <a:gd name="T6" fmla="*/ 72 w 128"/>
                <a:gd name="T7" fmla="*/ 40 h 236"/>
                <a:gd name="T8" fmla="*/ 0 w 128"/>
                <a:gd name="T9" fmla="*/ 40 h 236"/>
                <a:gd name="T10" fmla="*/ 0 w 128"/>
                <a:gd name="T11" fmla="*/ 0 h 236"/>
                <a:gd name="T12" fmla="*/ 128 w 128"/>
                <a:gd name="T13" fmla="*/ 0 h 236"/>
                <a:gd name="T14" fmla="*/ 128 w 128"/>
                <a:gd name="T15" fmla="*/ 13 h 236"/>
                <a:gd name="T16" fmla="*/ 51 w 128"/>
                <a:gd name="T17" fmla="*/ 236 h 236"/>
                <a:gd name="T18" fmla="*/ 13 w 128"/>
                <a:gd name="T1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36">
                  <a:moveTo>
                    <a:pt x="13" y="236"/>
                  </a:moveTo>
                  <a:lnTo>
                    <a:pt x="78" y="54"/>
                  </a:lnTo>
                  <a:lnTo>
                    <a:pt x="88" y="35"/>
                  </a:lnTo>
                  <a:lnTo>
                    <a:pt x="7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"/>
                  </a:lnTo>
                  <a:lnTo>
                    <a:pt x="51" y="236"/>
                  </a:lnTo>
                  <a:lnTo>
                    <a:pt x="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4675075" y="1623390"/>
              <a:ext cx="241104" cy="486227"/>
            </a:xfrm>
            <a:custGeom>
              <a:avLst/>
              <a:gdLst>
                <a:gd name="T0" fmla="*/ 16 w 45"/>
                <a:gd name="T1" fmla="*/ 76 h 90"/>
                <a:gd name="T2" fmla="*/ 26 w 45"/>
                <a:gd name="T3" fmla="*/ 72 h 90"/>
                <a:gd name="T4" fmla="*/ 30 w 45"/>
                <a:gd name="T5" fmla="*/ 61 h 90"/>
                <a:gd name="T6" fmla="*/ 26 w 45"/>
                <a:gd name="T7" fmla="*/ 49 h 90"/>
                <a:gd name="T8" fmla="*/ 14 w 45"/>
                <a:gd name="T9" fmla="*/ 46 h 90"/>
                <a:gd name="T10" fmla="*/ 6 w 45"/>
                <a:gd name="T11" fmla="*/ 46 h 90"/>
                <a:gd name="T12" fmla="*/ 6 w 45"/>
                <a:gd name="T13" fmla="*/ 0 h 90"/>
                <a:gd name="T14" fmla="*/ 42 w 45"/>
                <a:gd name="T15" fmla="*/ 0 h 90"/>
                <a:gd name="T16" fmla="*/ 42 w 45"/>
                <a:gd name="T17" fmla="*/ 15 h 90"/>
                <a:gd name="T18" fmla="*/ 18 w 45"/>
                <a:gd name="T19" fmla="*/ 15 h 90"/>
                <a:gd name="T20" fmla="*/ 18 w 45"/>
                <a:gd name="T21" fmla="*/ 33 h 90"/>
                <a:gd name="T22" fmla="*/ 23 w 45"/>
                <a:gd name="T23" fmla="*/ 32 h 90"/>
                <a:gd name="T24" fmla="*/ 39 w 45"/>
                <a:gd name="T25" fmla="*/ 40 h 90"/>
                <a:gd name="T26" fmla="*/ 45 w 45"/>
                <a:gd name="T27" fmla="*/ 60 h 90"/>
                <a:gd name="T28" fmla="*/ 43 w 45"/>
                <a:gd name="T29" fmla="*/ 73 h 90"/>
                <a:gd name="T30" fmla="*/ 37 w 45"/>
                <a:gd name="T31" fmla="*/ 83 h 90"/>
                <a:gd name="T32" fmla="*/ 28 w 45"/>
                <a:gd name="T33" fmla="*/ 88 h 90"/>
                <a:gd name="T34" fmla="*/ 17 w 45"/>
                <a:gd name="T35" fmla="*/ 90 h 90"/>
                <a:gd name="T36" fmla="*/ 8 w 45"/>
                <a:gd name="T37" fmla="*/ 89 h 90"/>
                <a:gd name="T38" fmla="*/ 0 w 45"/>
                <a:gd name="T39" fmla="*/ 87 h 90"/>
                <a:gd name="T40" fmla="*/ 4 w 45"/>
                <a:gd name="T41" fmla="*/ 74 h 90"/>
                <a:gd name="T42" fmla="*/ 16 w 45"/>
                <a:gd name="T43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0">
                  <a:moveTo>
                    <a:pt x="16" y="76"/>
                  </a:moveTo>
                  <a:cubicBezTo>
                    <a:pt x="21" y="76"/>
                    <a:pt x="24" y="75"/>
                    <a:pt x="26" y="72"/>
                  </a:cubicBezTo>
                  <a:cubicBezTo>
                    <a:pt x="29" y="69"/>
                    <a:pt x="30" y="65"/>
                    <a:pt x="30" y="61"/>
                  </a:cubicBezTo>
                  <a:cubicBezTo>
                    <a:pt x="30" y="55"/>
                    <a:pt x="28" y="52"/>
                    <a:pt x="26" y="49"/>
                  </a:cubicBezTo>
                  <a:cubicBezTo>
                    <a:pt x="23" y="47"/>
                    <a:pt x="19" y="46"/>
                    <a:pt x="14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9" y="33"/>
                    <a:pt x="35" y="35"/>
                    <a:pt x="39" y="40"/>
                  </a:cubicBezTo>
                  <a:cubicBezTo>
                    <a:pt x="43" y="45"/>
                    <a:pt x="45" y="51"/>
                    <a:pt x="45" y="60"/>
                  </a:cubicBezTo>
                  <a:cubicBezTo>
                    <a:pt x="45" y="65"/>
                    <a:pt x="44" y="69"/>
                    <a:pt x="43" y="73"/>
                  </a:cubicBezTo>
                  <a:cubicBezTo>
                    <a:pt x="41" y="77"/>
                    <a:pt x="39" y="80"/>
                    <a:pt x="37" y="83"/>
                  </a:cubicBezTo>
                  <a:cubicBezTo>
                    <a:pt x="34" y="85"/>
                    <a:pt x="31" y="87"/>
                    <a:pt x="28" y="88"/>
                  </a:cubicBezTo>
                  <a:cubicBezTo>
                    <a:pt x="25" y="90"/>
                    <a:pt x="21" y="90"/>
                    <a:pt x="17" y="90"/>
                  </a:cubicBezTo>
                  <a:cubicBezTo>
                    <a:pt x="14" y="90"/>
                    <a:pt x="11" y="90"/>
                    <a:pt x="8" y="89"/>
                  </a:cubicBezTo>
                  <a:cubicBezTo>
                    <a:pt x="5" y="89"/>
                    <a:pt x="2" y="88"/>
                    <a:pt x="0" y="8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7" y="76"/>
                    <a:pt x="11" y="76"/>
                    <a:pt x="16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4986500" y="1613345"/>
              <a:ext cx="440016" cy="496273"/>
            </a:xfrm>
            <a:custGeom>
              <a:avLst/>
              <a:gdLst>
                <a:gd name="T0" fmla="*/ 0 w 82"/>
                <a:gd name="T1" fmla="*/ 22 h 92"/>
                <a:gd name="T2" fmla="*/ 2 w 82"/>
                <a:gd name="T3" fmla="*/ 12 h 92"/>
                <a:gd name="T4" fmla="*/ 6 w 82"/>
                <a:gd name="T5" fmla="*/ 6 h 92"/>
                <a:gd name="T6" fmla="*/ 12 w 82"/>
                <a:gd name="T7" fmla="*/ 2 h 92"/>
                <a:gd name="T8" fmla="*/ 19 w 82"/>
                <a:gd name="T9" fmla="*/ 1 h 92"/>
                <a:gd name="T10" fmla="*/ 27 w 82"/>
                <a:gd name="T11" fmla="*/ 2 h 92"/>
                <a:gd name="T12" fmla="*/ 33 w 82"/>
                <a:gd name="T13" fmla="*/ 5 h 92"/>
                <a:gd name="T14" fmla="*/ 37 w 82"/>
                <a:gd name="T15" fmla="*/ 12 h 92"/>
                <a:gd name="T16" fmla="*/ 38 w 82"/>
                <a:gd name="T17" fmla="*/ 22 h 92"/>
                <a:gd name="T18" fmla="*/ 37 w 82"/>
                <a:gd name="T19" fmla="*/ 32 h 92"/>
                <a:gd name="T20" fmla="*/ 33 w 82"/>
                <a:gd name="T21" fmla="*/ 39 h 92"/>
                <a:gd name="T22" fmla="*/ 27 w 82"/>
                <a:gd name="T23" fmla="*/ 42 h 92"/>
                <a:gd name="T24" fmla="*/ 19 w 82"/>
                <a:gd name="T25" fmla="*/ 44 h 92"/>
                <a:gd name="T26" fmla="*/ 12 w 82"/>
                <a:gd name="T27" fmla="*/ 42 h 92"/>
                <a:gd name="T28" fmla="*/ 6 w 82"/>
                <a:gd name="T29" fmla="*/ 39 h 92"/>
                <a:gd name="T30" fmla="*/ 2 w 82"/>
                <a:gd name="T31" fmla="*/ 32 h 92"/>
                <a:gd name="T32" fmla="*/ 0 w 82"/>
                <a:gd name="T33" fmla="*/ 22 h 92"/>
                <a:gd name="T34" fmla="*/ 68 w 82"/>
                <a:gd name="T35" fmla="*/ 0 h 92"/>
                <a:gd name="T36" fmla="*/ 77 w 82"/>
                <a:gd name="T37" fmla="*/ 8 h 92"/>
                <a:gd name="T38" fmla="*/ 14 w 82"/>
                <a:gd name="T39" fmla="*/ 92 h 92"/>
                <a:gd name="T40" fmla="*/ 5 w 82"/>
                <a:gd name="T41" fmla="*/ 85 h 92"/>
                <a:gd name="T42" fmla="*/ 68 w 82"/>
                <a:gd name="T43" fmla="*/ 0 h 92"/>
                <a:gd name="T44" fmla="*/ 14 w 82"/>
                <a:gd name="T45" fmla="*/ 22 h 92"/>
                <a:gd name="T46" fmla="*/ 15 w 82"/>
                <a:gd name="T47" fmla="*/ 31 h 92"/>
                <a:gd name="T48" fmla="*/ 19 w 82"/>
                <a:gd name="T49" fmla="*/ 33 h 92"/>
                <a:gd name="T50" fmla="*/ 22 w 82"/>
                <a:gd name="T51" fmla="*/ 33 h 92"/>
                <a:gd name="T52" fmla="*/ 24 w 82"/>
                <a:gd name="T53" fmla="*/ 31 h 92"/>
                <a:gd name="T54" fmla="*/ 25 w 82"/>
                <a:gd name="T55" fmla="*/ 27 h 92"/>
                <a:gd name="T56" fmla="*/ 25 w 82"/>
                <a:gd name="T57" fmla="*/ 22 h 92"/>
                <a:gd name="T58" fmla="*/ 24 w 82"/>
                <a:gd name="T59" fmla="*/ 13 h 92"/>
                <a:gd name="T60" fmla="*/ 19 w 82"/>
                <a:gd name="T61" fmla="*/ 11 h 92"/>
                <a:gd name="T62" fmla="*/ 15 w 82"/>
                <a:gd name="T63" fmla="*/ 13 h 92"/>
                <a:gd name="T64" fmla="*/ 14 w 82"/>
                <a:gd name="T65" fmla="*/ 22 h 92"/>
                <a:gd name="T66" fmla="*/ 44 w 82"/>
                <a:gd name="T67" fmla="*/ 69 h 92"/>
                <a:gd name="T68" fmla="*/ 46 w 82"/>
                <a:gd name="T69" fmla="*/ 59 h 92"/>
                <a:gd name="T70" fmla="*/ 50 w 82"/>
                <a:gd name="T71" fmla="*/ 52 h 92"/>
                <a:gd name="T72" fmla="*/ 56 w 82"/>
                <a:gd name="T73" fmla="*/ 49 h 92"/>
                <a:gd name="T74" fmla="*/ 63 w 82"/>
                <a:gd name="T75" fmla="*/ 47 h 92"/>
                <a:gd name="T76" fmla="*/ 71 w 82"/>
                <a:gd name="T77" fmla="*/ 49 h 92"/>
                <a:gd name="T78" fmla="*/ 77 w 82"/>
                <a:gd name="T79" fmla="*/ 52 h 92"/>
                <a:gd name="T80" fmla="*/ 81 w 82"/>
                <a:gd name="T81" fmla="*/ 59 h 92"/>
                <a:gd name="T82" fmla="*/ 82 w 82"/>
                <a:gd name="T83" fmla="*/ 69 h 92"/>
                <a:gd name="T84" fmla="*/ 81 w 82"/>
                <a:gd name="T85" fmla="*/ 79 h 92"/>
                <a:gd name="T86" fmla="*/ 77 w 82"/>
                <a:gd name="T87" fmla="*/ 86 h 92"/>
                <a:gd name="T88" fmla="*/ 71 w 82"/>
                <a:gd name="T89" fmla="*/ 89 h 92"/>
                <a:gd name="T90" fmla="*/ 63 w 82"/>
                <a:gd name="T91" fmla="*/ 90 h 92"/>
                <a:gd name="T92" fmla="*/ 56 w 82"/>
                <a:gd name="T93" fmla="*/ 89 h 92"/>
                <a:gd name="T94" fmla="*/ 50 w 82"/>
                <a:gd name="T95" fmla="*/ 86 h 92"/>
                <a:gd name="T96" fmla="*/ 46 w 82"/>
                <a:gd name="T97" fmla="*/ 79 h 92"/>
                <a:gd name="T98" fmla="*/ 44 w 82"/>
                <a:gd name="T99" fmla="*/ 69 h 92"/>
                <a:gd name="T100" fmla="*/ 58 w 82"/>
                <a:gd name="T101" fmla="*/ 69 h 92"/>
                <a:gd name="T102" fmla="*/ 59 w 82"/>
                <a:gd name="T103" fmla="*/ 77 h 92"/>
                <a:gd name="T104" fmla="*/ 63 w 82"/>
                <a:gd name="T105" fmla="*/ 80 h 92"/>
                <a:gd name="T106" fmla="*/ 66 w 82"/>
                <a:gd name="T107" fmla="*/ 79 h 92"/>
                <a:gd name="T108" fmla="*/ 68 w 82"/>
                <a:gd name="T109" fmla="*/ 78 h 92"/>
                <a:gd name="T110" fmla="*/ 69 w 82"/>
                <a:gd name="T111" fmla="*/ 74 h 92"/>
                <a:gd name="T112" fmla="*/ 69 w 82"/>
                <a:gd name="T113" fmla="*/ 69 h 92"/>
                <a:gd name="T114" fmla="*/ 68 w 82"/>
                <a:gd name="T115" fmla="*/ 60 h 92"/>
                <a:gd name="T116" fmla="*/ 63 w 82"/>
                <a:gd name="T117" fmla="*/ 58 h 92"/>
                <a:gd name="T118" fmla="*/ 59 w 82"/>
                <a:gd name="T119" fmla="*/ 60 h 92"/>
                <a:gd name="T120" fmla="*/ 58 w 82"/>
                <a:gd name="T12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92">
                  <a:moveTo>
                    <a:pt x="0" y="22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1"/>
                    <a:pt x="19" y="1"/>
                  </a:cubicBezTo>
                  <a:cubicBezTo>
                    <a:pt x="22" y="1"/>
                    <a:pt x="25" y="1"/>
                    <a:pt x="27" y="2"/>
                  </a:cubicBezTo>
                  <a:cubicBezTo>
                    <a:pt x="29" y="2"/>
                    <a:pt x="31" y="4"/>
                    <a:pt x="33" y="5"/>
                  </a:cubicBezTo>
                  <a:cubicBezTo>
                    <a:pt x="35" y="7"/>
                    <a:pt x="36" y="9"/>
                    <a:pt x="37" y="12"/>
                  </a:cubicBezTo>
                  <a:cubicBezTo>
                    <a:pt x="38" y="15"/>
                    <a:pt x="38" y="18"/>
                    <a:pt x="38" y="22"/>
                  </a:cubicBezTo>
                  <a:cubicBezTo>
                    <a:pt x="38" y="26"/>
                    <a:pt x="38" y="29"/>
                    <a:pt x="37" y="32"/>
                  </a:cubicBezTo>
                  <a:cubicBezTo>
                    <a:pt x="36" y="35"/>
                    <a:pt x="35" y="37"/>
                    <a:pt x="33" y="39"/>
                  </a:cubicBezTo>
                  <a:cubicBezTo>
                    <a:pt x="31" y="41"/>
                    <a:pt x="29" y="42"/>
                    <a:pt x="27" y="42"/>
                  </a:cubicBezTo>
                  <a:cubicBezTo>
                    <a:pt x="25" y="43"/>
                    <a:pt x="22" y="44"/>
                    <a:pt x="19" y="44"/>
                  </a:cubicBezTo>
                  <a:cubicBezTo>
                    <a:pt x="17" y="44"/>
                    <a:pt x="14" y="43"/>
                    <a:pt x="12" y="42"/>
                  </a:cubicBezTo>
                  <a:cubicBezTo>
                    <a:pt x="9" y="42"/>
                    <a:pt x="7" y="41"/>
                    <a:pt x="6" y="39"/>
                  </a:cubicBezTo>
                  <a:cubicBezTo>
                    <a:pt x="4" y="37"/>
                    <a:pt x="3" y="35"/>
                    <a:pt x="2" y="32"/>
                  </a:cubicBezTo>
                  <a:cubicBezTo>
                    <a:pt x="1" y="29"/>
                    <a:pt x="0" y="26"/>
                    <a:pt x="0" y="22"/>
                  </a:cubicBezTo>
                  <a:close/>
                  <a:moveTo>
                    <a:pt x="68" y="0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5" y="85"/>
                    <a:pt x="5" y="85"/>
                    <a:pt x="5" y="85"/>
                  </a:cubicBezTo>
                  <a:lnTo>
                    <a:pt x="68" y="0"/>
                  </a:lnTo>
                  <a:close/>
                  <a:moveTo>
                    <a:pt x="14" y="22"/>
                  </a:moveTo>
                  <a:cubicBezTo>
                    <a:pt x="14" y="26"/>
                    <a:pt x="14" y="29"/>
                    <a:pt x="15" y="31"/>
                  </a:cubicBezTo>
                  <a:cubicBezTo>
                    <a:pt x="16" y="32"/>
                    <a:pt x="17" y="33"/>
                    <a:pt x="19" y="33"/>
                  </a:cubicBezTo>
                  <a:cubicBezTo>
                    <a:pt x="20" y="33"/>
                    <a:pt x="21" y="33"/>
                    <a:pt x="22" y="33"/>
                  </a:cubicBezTo>
                  <a:cubicBezTo>
                    <a:pt x="23" y="32"/>
                    <a:pt x="23" y="32"/>
                    <a:pt x="24" y="31"/>
                  </a:cubicBezTo>
                  <a:cubicBezTo>
                    <a:pt x="24" y="30"/>
                    <a:pt x="25" y="29"/>
                    <a:pt x="25" y="27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18"/>
                    <a:pt x="25" y="15"/>
                    <a:pt x="24" y="13"/>
                  </a:cubicBezTo>
                  <a:cubicBezTo>
                    <a:pt x="23" y="12"/>
                    <a:pt x="21" y="11"/>
                    <a:pt x="19" y="11"/>
                  </a:cubicBezTo>
                  <a:cubicBezTo>
                    <a:pt x="17" y="11"/>
                    <a:pt x="16" y="12"/>
                    <a:pt x="15" y="13"/>
                  </a:cubicBezTo>
                  <a:cubicBezTo>
                    <a:pt x="14" y="15"/>
                    <a:pt x="14" y="18"/>
                    <a:pt x="14" y="22"/>
                  </a:cubicBezTo>
                  <a:close/>
                  <a:moveTo>
                    <a:pt x="44" y="69"/>
                  </a:moveTo>
                  <a:cubicBezTo>
                    <a:pt x="44" y="65"/>
                    <a:pt x="45" y="62"/>
                    <a:pt x="46" y="59"/>
                  </a:cubicBezTo>
                  <a:cubicBezTo>
                    <a:pt x="47" y="56"/>
                    <a:pt x="48" y="54"/>
                    <a:pt x="50" y="52"/>
                  </a:cubicBezTo>
                  <a:cubicBezTo>
                    <a:pt x="51" y="51"/>
                    <a:pt x="53" y="49"/>
                    <a:pt x="56" y="49"/>
                  </a:cubicBezTo>
                  <a:cubicBezTo>
                    <a:pt x="58" y="48"/>
                    <a:pt x="61" y="47"/>
                    <a:pt x="63" y="47"/>
                  </a:cubicBezTo>
                  <a:cubicBezTo>
                    <a:pt x="66" y="47"/>
                    <a:pt x="69" y="48"/>
                    <a:pt x="71" y="49"/>
                  </a:cubicBezTo>
                  <a:cubicBezTo>
                    <a:pt x="73" y="49"/>
                    <a:pt x="75" y="50"/>
                    <a:pt x="77" y="52"/>
                  </a:cubicBezTo>
                  <a:cubicBezTo>
                    <a:pt x="79" y="54"/>
                    <a:pt x="80" y="56"/>
                    <a:pt x="81" y="59"/>
                  </a:cubicBezTo>
                  <a:cubicBezTo>
                    <a:pt x="82" y="61"/>
                    <a:pt x="82" y="65"/>
                    <a:pt x="82" y="69"/>
                  </a:cubicBezTo>
                  <a:cubicBezTo>
                    <a:pt x="82" y="73"/>
                    <a:pt x="82" y="76"/>
                    <a:pt x="81" y="79"/>
                  </a:cubicBezTo>
                  <a:cubicBezTo>
                    <a:pt x="80" y="82"/>
                    <a:pt x="79" y="84"/>
                    <a:pt x="77" y="86"/>
                  </a:cubicBezTo>
                  <a:cubicBezTo>
                    <a:pt x="75" y="87"/>
                    <a:pt x="73" y="89"/>
                    <a:pt x="71" y="89"/>
                  </a:cubicBezTo>
                  <a:cubicBezTo>
                    <a:pt x="69" y="90"/>
                    <a:pt x="66" y="90"/>
                    <a:pt x="63" y="90"/>
                  </a:cubicBezTo>
                  <a:cubicBezTo>
                    <a:pt x="61" y="90"/>
                    <a:pt x="58" y="90"/>
                    <a:pt x="56" y="89"/>
                  </a:cubicBezTo>
                  <a:cubicBezTo>
                    <a:pt x="53" y="89"/>
                    <a:pt x="51" y="87"/>
                    <a:pt x="50" y="86"/>
                  </a:cubicBezTo>
                  <a:cubicBezTo>
                    <a:pt x="48" y="84"/>
                    <a:pt x="47" y="82"/>
                    <a:pt x="46" y="79"/>
                  </a:cubicBezTo>
                  <a:cubicBezTo>
                    <a:pt x="45" y="76"/>
                    <a:pt x="44" y="73"/>
                    <a:pt x="44" y="69"/>
                  </a:cubicBezTo>
                  <a:close/>
                  <a:moveTo>
                    <a:pt x="58" y="69"/>
                  </a:moveTo>
                  <a:cubicBezTo>
                    <a:pt x="58" y="73"/>
                    <a:pt x="58" y="76"/>
                    <a:pt x="59" y="77"/>
                  </a:cubicBezTo>
                  <a:cubicBezTo>
                    <a:pt x="60" y="79"/>
                    <a:pt x="61" y="80"/>
                    <a:pt x="63" y="80"/>
                  </a:cubicBezTo>
                  <a:cubicBezTo>
                    <a:pt x="64" y="80"/>
                    <a:pt x="65" y="80"/>
                    <a:pt x="66" y="79"/>
                  </a:cubicBezTo>
                  <a:cubicBezTo>
                    <a:pt x="67" y="79"/>
                    <a:pt x="67" y="79"/>
                    <a:pt x="68" y="78"/>
                  </a:cubicBezTo>
                  <a:cubicBezTo>
                    <a:pt x="68" y="77"/>
                    <a:pt x="68" y="76"/>
                    <a:pt x="69" y="74"/>
                  </a:cubicBezTo>
                  <a:cubicBezTo>
                    <a:pt x="69" y="73"/>
                    <a:pt x="69" y="71"/>
                    <a:pt x="69" y="69"/>
                  </a:cubicBezTo>
                  <a:cubicBezTo>
                    <a:pt x="69" y="65"/>
                    <a:pt x="68" y="62"/>
                    <a:pt x="68" y="60"/>
                  </a:cubicBezTo>
                  <a:cubicBezTo>
                    <a:pt x="67" y="59"/>
                    <a:pt x="65" y="58"/>
                    <a:pt x="63" y="58"/>
                  </a:cubicBezTo>
                  <a:cubicBezTo>
                    <a:pt x="61" y="58"/>
                    <a:pt x="60" y="59"/>
                    <a:pt x="59" y="60"/>
                  </a:cubicBezTo>
                  <a:cubicBezTo>
                    <a:pt x="58" y="62"/>
                    <a:pt x="58" y="65"/>
                    <a:pt x="58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61" name="矩形 60"/>
          <p:cNvSpPr/>
          <p:nvPr/>
        </p:nvSpPr>
        <p:spPr>
          <a:xfrm>
            <a:off x="1928880" y="4273853"/>
            <a:ext cx="13376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958421" y="4273853"/>
            <a:ext cx="13376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57099" y="4283928"/>
            <a:ext cx="13376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209696" y="4254633"/>
            <a:ext cx="13376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8505172" y="2460528"/>
            <a:ext cx="590288" cy="851377"/>
            <a:chOff x="7730135" y="3006654"/>
            <a:chExt cx="341206" cy="492124"/>
          </a:xfrm>
          <a:solidFill>
            <a:schemeClr val="bg1"/>
          </a:solidFill>
        </p:grpSpPr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7855548" y="3009828"/>
              <a:ext cx="133858" cy="132546"/>
            </a:xfrm>
            <a:custGeom>
              <a:avLst/>
              <a:gdLst>
                <a:gd name="T0" fmla="*/ 49 w 97"/>
                <a:gd name="T1" fmla="*/ 96 h 96"/>
                <a:gd name="T2" fmla="*/ 84 w 97"/>
                <a:gd name="T3" fmla="*/ 80 h 96"/>
                <a:gd name="T4" fmla="*/ 95 w 97"/>
                <a:gd name="T5" fmla="*/ 43 h 96"/>
                <a:gd name="T6" fmla="*/ 75 w 97"/>
                <a:gd name="T7" fmla="*/ 10 h 96"/>
                <a:gd name="T8" fmla="*/ 37 w 97"/>
                <a:gd name="T9" fmla="*/ 3 h 96"/>
                <a:gd name="T10" fmla="*/ 7 w 97"/>
                <a:gd name="T11" fmla="*/ 27 h 96"/>
                <a:gd name="T12" fmla="*/ 5 w 97"/>
                <a:gd name="T13" fmla="*/ 66 h 96"/>
                <a:gd name="T14" fmla="*/ 32 w 97"/>
                <a:gd name="T15" fmla="*/ 92 h 96"/>
                <a:gd name="T16" fmla="*/ 49 w 97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6">
                  <a:moveTo>
                    <a:pt x="49" y="96"/>
                  </a:moveTo>
                  <a:cubicBezTo>
                    <a:pt x="62" y="96"/>
                    <a:pt x="75" y="90"/>
                    <a:pt x="84" y="80"/>
                  </a:cubicBezTo>
                  <a:cubicBezTo>
                    <a:pt x="93" y="70"/>
                    <a:pt x="97" y="56"/>
                    <a:pt x="95" y="43"/>
                  </a:cubicBezTo>
                  <a:cubicBezTo>
                    <a:pt x="93" y="30"/>
                    <a:pt x="86" y="18"/>
                    <a:pt x="75" y="10"/>
                  </a:cubicBezTo>
                  <a:cubicBezTo>
                    <a:pt x="64" y="2"/>
                    <a:pt x="50" y="0"/>
                    <a:pt x="37" y="3"/>
                  </a:cubicBezTo>
                  <a:cubicBezTo>
                    <a:pt x="24" y="7"/>
                    <a:pt x="13" y="15"/>
                    <a:pt x="7" y="27"/>
                  </a:cubicBezTo>
                  <a:cubicBezTo>
                    <a:pt x="1" y="39"/>
                    <a:pt x="0" y="53"/>
                    <a:pt x="5" y="66"/>
                  </a:cubicBezTo>
                  <a:cubicBezTo>
                    <a:pt x="10" y="78"/>
                    <a:pt x="20" y="88"/>
                    <a:pt x="32" y="92"/>
                  </a:cubicBezTo>
                  <a:cubicBezTo>
                    <a:pt x="37" y="94"/>
                    <a:pt x="43" y="96"/>
                    <a:pt x="4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7730135" y="3006654"/>
              <a:ext cx="341206" cy="492124"/>
            </a:xfrm>
            <a:custGeom>
              <a:avLst/>
              <a:gdLst>
                <a:gd name="T0" fmla="*/ 240 w 247"/>
                <a:gd name="T1" fmla="*/ 4 h 356"/>
                <a:gd name="T2" fmla="*/ 220 w 247"/>
                <a:gd name="T3" fmla="*/ 7 h 356"/>
                <a:gd name="T4" fmla="*/ 162 w 247"/>
                <a:gd name="T5" fmla="*/ 92 h 356"/>
                <a:gd name="T6" fmla="*/ 124 w 247"/>
                <a:gd name="T7" fmla="*/ 106 h 356"/>
                <a:gd name="T8" fmla="*/ 19 w 247"/>
                <a:gd name="T9" fmla="*/ 81 h 356"/>
                <a:gd name="T10" fmla="*/ 2 w 247"/>
                <a:gd name="T11" fmla="*/ 90 h 356"/>
                <a:gd name="T12" fmla="*/ 9 w 247"/>
                <a:gd name="T13" fmla="*/ 107 h 356"/>
                <a:gd name="T14" fmla="*/ 11 w 247"/>
                <a:gd name="T15" fmla="*/ 107 h 356"/>
                <a:gd name="T16" fmla="*/ 117 w 247"/>
                <a:gd name="T17" fmla="*/ 146 h 356"/>
                <a:gd name="T18" fmla="*/ 125 w 247"/>
                <a:gd name="T19" fmla="*/ 177 h 356"/>
                <a:gd name="T20" fmla="*/ 133 w 247"/>
                <a:gd name="T21" fmla="*/ 246 h 356"/>
                <a:gd name="T22" fmla="*/ 131 w 247"/>
                <a:gd name="T23" fmla="*/ 272 h 356"/>
                <a:gd name="T24" fmla="*/ 127 w 247"/>
                <a:gd name="T25" fmla="*/ 300 h 356"/>
                <a:gd name="T26" fmla="*/ 122 w 247"/>
                <a:gd name="T27" fmla="*/ 317 h 356"/>
                <a:gd name="T28" fmla="*/ 110 w 247"/>
                <a:gd name="T29" fmla="*/ 317 h 356"/>
                <a:gd name="T30" fmla="*/ 96 w 247"/>
                <a:gd name="T31" fmla="*/ 314 h 356"/>
                <a:gd name="T32" fmla="*/ 84 w 247"/>
                <a:gd name="T33" fmla="*/ 310 h 356"/>
                <a:gd name="T34" fmla="*/ 75 w 247"/>
                <a:gd name="T35" fmla="*/ 306 h 356"/>
                <a:gd name="T36" fmla="*/ 70 w 247"/>
                <a:gd name="T37" fmla="*/ 305 h 356"/>
                <a:gd name="T38" fmla="*/ 66 w 247"/>
                <a:gd name="T39" fmla="*/ 304 h 356"/>
                <a:gd name="T40" fmla="*/ 57 w 247"/>
                <a:gd name="T41" fmla="*/ 308 h 356"/>
                <a:gd name="T42" fmla="*/ 50 w 247"/>
                <a:gd name="T43" fmla="*/ 325 h 356"/>
                <a:gd name="T44" fmla="*/ 59 w 247"/>
                <a:gd name="T45" fmla="*/ 336 h 356"/>
                <a:gd name="T46" fmla="*/ 102 w 247"/>
                <a:gd name="T47" fmla="*/ 353 h 356"/>
                <a:gd name="T48" fmla="*/ 127 w 247"/>
                <a:gd name="T49" fmla="*/ 355 h 356"/>
                <a:gd name="T50" fmla="*/ 151 w 247"/>
                <a:gd name="T51" fmla="*/ 344 h 356"/>
                <a:gd name="T52" fmla="*/ 155 w 247"/>
                <a:gd name="T53" fmla="*/ 339 h 356"/>
                <a:gd name="T54" fmla="*/ 155 w 247"/>
                <a:gd name="T55" fmla="*/ 339 h 356"/>
                <a:gd name="T56" fmla="*/ 155 w 247"/>
                <a:gd name="T57" fmla="*/ 339 h 356"/>
                <a:gd name="T58" fmla="*/ 157 w 247"/>
                <a:gd name="T59" fmla="*/ 336 h 356"/>
                <a:gd name="T60" fmla="*/ 160 w 247"/>
                <a:gd name="T61" fmla="*/ 330 h 356"/>
                <a:gd name="T62" fmla="*/ 166 w 247"/>
                <a:gd name="T63" fmla="*/ 317 h 356"/>
                <a:gd name="T64" fmla="*/ 174 w 247"/>
                <a:gd name="T65" fmla="*/ 291 h 356"/>
                <a:gd name="T66" fmla="*/ 177 w 247"/>
                <a:gd name="T67" fmla="*/ 274 h 356"/>
                <a:gd name="T68" fmla="*/ 185 w 247"/>
                <a:gd name="T69" fmla="*/ 273 h 356"/>
                <a:gd name="T70" fmla="*/ 196 w 247"/>
                <a:gd name="T71" fmla="*/ 299 h 356"/>
                <a:gd name="T72" fmla="*/ 186 w 247"/>
                <a:gd name="T73" fmla="*/ 322 h 356"/>
                <a:gd name="T74" fmla="*/ 196 w 247"/>
                <a:gd name="T75" fmla="*/ 338 h 356"/>
                <a:gd name="T76" fmla="*/ 214 w 247"/>
                <a:gd name="T77" fmla="*/ 349 h 356"/>
                <a:gd name="T78" fmla="*/ 225 w 247"/>
                <a:gd name="T79" fmla="*/ 350 h 356"/>
                <a:gd name="T80" fmla="*/ 241 w 247"/>
                <a:gd name="T81" fmla="*/ 335 h 356"/>
                <a:gd name="T82" fmla="*/ 237 w 247"/>
                <a:gd name="T83" fmla="*/ 282 h 356"/>
                <a:gd name="T84" fmla="*/ 229 w 247"/>
                <a:gd name="T85" fmla="*/ 255 h 356"/>
                <a:gd name="T86" fmla="*/ 223 w 247"/>
                <a:gd name="T87" fmla="*/ 238 h 356"/>
                <a:gd name="T88" fmla="*/ 222 w 247"/>
                <a:gd name="T89" fmla="*/ 234 h 356"/>
                <a:gd name="T90" fmla="*/ 222 w 247"/>
                <a:gd name="T91" fmla="*/ 223 h 356"/>
                <a:gd name="T92" fmla="*/ 221 w 247"/>
                <a:gd name="T93" fmla="*/ 211 h 356"/>
                <a:gd name="T94" fmla="*/ 217 w 247"/>
                <a:gd name="T95" fmla="*/ 184 h 356"/>
                <a:gd name="T96" fmla="*/ 201 w 247"/>
                <a:gd name="T97" fmla="*/ 129 h 356"/>
                <a:gd name="T98" fmla="*/ 195 w 247"/>
                <a:gd name="T99" fmla="*/ 115 h 356"/>
                <a:gd name="T100" fmla="*/ 244 w 247"/>
                <a:gd name="T101" fmla="*/ 22 h 356"/>
                <a:gd name="T102" fmla="*/ 240 w 247"/>
                <a:gd name="T103" fmla="*/ 4 h 356"/>
                <a:gd name="T104" fmla="*/ 240 w 247"/>
                <a:gd name="T105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7" h="356">
                  <a:moveTo>
                    <a:pt x="240" y="4"/>
                  </a:moveTo>
                  <a:cubicBezTo>
                    <a:pt x="233" y="0"/>
                    <a:pt x="225" y="1"/>
                    <a:pt x="220" y="7"/>
                  </a:cubicBezTo>
                  <a:cubicBezTo>
                    <a:pt x="220" y="7"/>
                    <a:pt x="177" y="74"/>
                    <a:pt x="162" y="92"/>
                  </a:cubicBezTo>
                  <a:cubicBezTo>
                    <a:pt x="151" y="105"/>
                    <a:pt x="140" y="108"/>
                    <a:pt x="124" y="106"/>
                  </a:cubicBezTo>
                  <a:cubicBezTo>
                    <a:pt x="116" y="105"/>
                    <a:pt x="19" y="81"/>
                    <a:pt x="19" y="81"/>
                  </a:cubicBezTo>
                  <a:cubicBezTo>
                    <a:pt x="12" y="79"/>
                    <a:pt x="5" y="83"/>
                    <a:pt x="2" y="90"/>
                  </a:cubicBezTo>
                  <a:cubicBezTo>
                    <a:pt x="0" y="96"/>
                    <a:pt x="3" y="104"/>
                    <a:pt x="9" y="107"/>
                  </a:cubicBezTo>
                  <a:cubicBezTo>
                    <a:pt x="9" y="107"/>
                    <a:pt x="10" y="107"/>
                    <a:pt x="11" y="107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8"/>
                    <a:pt x="122" y="162"/>
                    <a:pt x="125" y="177"/>
                  </a:cubicBezTo>
                  <a:cubicBezTo>
                    <a:pt x="127" y="186"/>
                    <a:pt x="132" y="235"/>
                    <a:pt x="133" y="246"/>
                  </a:cubicBezTo>
                  <a:cubicBezTo>
                    <a:pt x="132" y="254"/>
                    <a:pt x="132" y="263"/>
                    <a:pt x="131" y="272"/>
                  </a:cubicBezTo>
                  <a:cubicBezTo>
                    <a:pt x="130" y="281"/>
                    <a:pt x="129" y="291"/>
                    <a:pt x="127" y="300"/>
                  </a:cubicBezTo>
                  <a:cubicBezTo>
                    <a:pt x="125" y="312"/>
                    <a:pt x="122" y="316"/>
                    <a:pt x="122" y="317"/>
                  </a:cubicBezTo>
                  <a:cubicBezTo>
                    <a:pt x="118" y="318"/>
                    <a:pt x="114" y="318"/>
                    <a:pt x="110" y="317"/>
                  </a:cubicBezTo>
                  <a:cubicBezTo>
                    <a:pt x="105" y="317"/>
                    <a:pt x="100" y="315"/>
                    <a:pt x="96" y="314"/>
                  </a:cubicBezTo>
                  <a:cubicBezTo>
                    <a:pt x="92" y="313"/>
                    <a:pt x="88" y="312"/>
                    <a:pt x="84" y="310"/>
                  </a:cubicBezTo>
                  <a:cubicBezTo>
                    <a:pt x="81" y="309"/>
                    <a:pt x="78" y="308"/>
                    <a:pt x="75" y="306"/>
                  </a:cubicBezTo>
                  <a:cubicBezTo>
                    <a:pt x="73" y="306"/>
                    <a:pt x="72" y="305"/>
                    <a:pt x="70" y="305"/>
                  </a:cubicBezTo>
                  <a:cubicBezTo>
                    <a:pt x="69" y="304"/>
                    <a:pt x="67" y="304"/>
                    <a:pt x="66" y="304"/>
                  </a:cubicBezTo>
                  <a:cubicBezTo>
                    <a:pt x="62" y="305"/>
                    <a:pt x="59" y="306"/>
                    <a:pt x="57" y="308"/>
                  </a:cubicBezTo>
                  <a:cubicBezTo>
                    <a:pt x="51" y="312"/>
                    <a:pt x="49" y="319"/>
                    <a:pt x="50" y="325"/>
                  </a:cubicBezTo>
                  <a:cubicBezTo>
                    <a:pt x="51" y="330"/>
                    <a:pt x="55" y="334"/>
                    <a:pt x="59" y="336"/>
                  </a:cubicBezTo>
                  <a:cubicBezTo>
                    <a:pt x="72" y="344"/>
                    <a:pt x="87" y="350"/>
                    <a:pt x="102" y="353"/>
                  </a:cubicBezTo>
                  <a:cubicBezTo>
                    <a:pt x="110" y="355"/>
                    <a:pt x="119" y="356"/>
                    <a:pt x="127" y="355"/>
                  </a:cubicBezTo>
                  <a:cubicBezTo>
                    <a:pt x="136" y="354"/>
                    <a:pt x="144" y="350"/>
                    <a:pt x="151" y="344"/>
                  </a:cubicBezTo>
                  <a:cubicBezTo>
                    <a:pt x="152" y="342"/>
                    <a:pt x="153" y="341"/>
                    <a:pt x="155" y="339"/>
                  </a:cubicBezTo>
                  <a:cubicBezTo>
                    <a:pt x="155" y="339"/>
                    <a:pt x="155" y="339"/>
                    <a:pt x="155" y="339"/>
                  </a:cubicBezTo>
                  <a:cubicBezTo>
                    <a:pt x="155" y="339"/>
                    <a:pt x="155" y="339"/>
                    <a:pt x="155" y="339"/>
                  </a:cubicBezTo>
                  <a:cubicBezTo>
                    <a:pt x="155" y="338"/>
                    <a:pt x="156" y="337"/>
                    <a:pt x="157" y="336"/>
                  </a:cubicBezTo>
                  <a:cubicBezTo>
                    <a:pt x="158" y="334"/>
                    <a:pt x="159" y="332"/>
                    <a:pt x="160" y="330"/>
                  </a:cubicBezTo>
                  <a:cubicBezTo>
                    <a:pt x="162" y="326"/>
                    <a:pt x="164" y="322"/>
                    <a:pt x="166" y="317"/>
                  </a:cubicBezTo>
                  <a:cubicBezTo>
                    <a:pt x="169" y="309"/>
                    <a:pt x="172" y="300"/>
                    <a:pt x="174" y="291"/>
                  </a:cubicBezTo>
                  <a:cubicBezTo>
                    <a:pt x="175" y="286"/>
                    <a:pt x="176" y="280"/>
                    <a:pt x="177" y="274"/>
                  </a:cubicBezTo>
                  <a:cubicBezTo>
                    <a:pt x="180" y="274"/>
                    <a:pt x="182" y="273"/>
                    <a:pt x="185" y="273"/>
                  </a:cubicBezTo>
                  <a:cubicBezTo>
                    <a:pt x="189" y="282"/>
                    <a:pt x="193" y="290"/>
                    <a:pt x="196" y="299"/>
                  </a:cubicBezTo>
                  <a:cubicBezTo>
                    <a:pt x="187" y="303"/>
                    <a:pt x="183" y="313"/>
                    <a:pt x="186" y="322"/>
                  </a:cubicBezTo>
                  <a:cubicBezTo>
                    <a:pt x="189" y="328"/>
                    <a:pt x="192" y="333"/>
                    <a:pt x="196" y="338"/>
                  </a:cubicBezTo>
                  <a:cubicBezTo>
                    <a:pt x="201" y="343"/>
                    <a:pt x="207" y="347"/>
                    <a:pt x="214" y="349"/>
                  </a:cubicBezTo>
                  <a:cubicBezTo>
                    <a:pt x="218" y="350"/>
                    <a:pt x="222" y="351"/>
                    <a:pt x="225" y="350"/>
                  </a:cubicBezTo>
                  <a:cubicBezTo>
                    <a:pt x="233" y="349"/>
                    <a:pt x="240" y="343"/>
                    <a:pt x="241" y="335"/>
                  </a:cubicBezTo>
                  <a:cubicBezTo>
                    <a:pt x="244" y="317"/>
                    <a:pt x="241" y="300"/>
                    <a:pt x="237" y="282"/>
                  </a:cubicBezTo>
                  <a:cubicBezTo>
                    <a:pt x="235" y="273"/>
                    <a:pt x="232" y="264"/>
                    <a:pt x="229" y="255"/>
                  </a:cubicBezTo>
                  <a:cubicBezTo>
                    <a:pt x="227" y="249"/>
                    <a:pt x="225" y="243"/>
                    <a:pt x="223" y="238"/>
                  </a:cubicBezTo>
                  <a:cubicBezTo>
                    <a:pt x="223" y="236"/>
                    <a:pt x="222" y="235"/>
                    <a:pt x="222" y="234"/>
                  </a:cubicBezTo>
                  <a:cubicBezTo>
                    <a:pt x="222" y="230"/>
                    <a:pt x="222" y="226"/>
                    <a:pt x="222" y="223"/>
                  </a:cubicBezTo>
                  <a:cubicBezTo>
                    <a:pt x="222" y="219"/>
                    <a:pt x="221" y="215"/>
                    <a:pt x="221" y="211"/>
                  </a:cubicBezTo>
                  <a:cubicBezTo>
                    <a:pt x="220" y="202"/>
                    <a:pt x="219" y="193"/>
                    <a:pt x="217" y="184"/>
                  </a:cubicBezTo>
                  <a:cubicBezTo>
                    <a:pt x="214" y="165"/>
                    <a:pt x="208" y="147"/>
                    <a:pt x="201" y="129"/>
                  </a:cubicBezTo>
                  <a:cubicBezTo>
                    <a:pt x="199" y="124"/>
                    <a:pt x="197" y="119"/>
                    <a:pt x="195" y="115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7" y="16"/>
                    <a:pt x="246" y="8"/>
                    <a:pt x="240" y="4"/>
                  </a:cubicBezTo>
                  <a:cubicBezTo>
                    <a:pt x="233" y="0"/>
                    <a:pt x="246" y="8"/>
                    <a:pt x="24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Freeform 38"/>
          <p:cNvSpPr>
            <a:spLocks noEditPoints="1"/>
          </p:cNvSpPr>
          <p:nvPr/>
        </p:nvSpPr>
        <p:spPr bwMode="auto">
          <a:xfrm>
            <a:off x="4371970" y="2551725"/>
            <a:ext cx="753614" cy="606806"/>
          </a:xfrm>
          <a:custGeom>
            <a:avLst/>
            <a:gdLst>
              <a:gd name="T0" fmla="*/ 160 w 160"/>
              <a:gd name="T1" fmla="*/ 57 h 129"/>
              <a:gd name="T2" fmla="*/ 154 w 160"/>
              <a:gd name="T3" fmla="*/ 43 h 129"/>
              <a:gd name="T4" fmla="*/ 153 w 160"/>
              <a:gd name="T5" fmla="*/ 42 h 129"/>
              <a:gd name="T6" fmla="*/ 73 w 160"/>
              <a:gd name="T7" fmla="*/ 1 h 129"/>
              <a:gd name="T8" fmla="*/ 69 w 160"/>
              <a:gd name="T9" fmla="*/ 1 h 129"/>
              <a:gd name="T10" fmla="*/ 2 w 160"/>
              <a:gd name="T11" fmla="*/ 35 h 129"/>
              <a:gd name="T12" fmla="*/ 0 w 160"/>
              <a:gd name="T13" fmla="*/ 38 h 129"/>
              <a:gd name="T14" fmla="*/ 2 w 160"/>
              <a:gd name="T15" fmla="*/ 42 h 129"/>
              <a:gd name="T16" fmla="*/ 4 w 160"/>
              <a:gd name="T17" fmla="*/ 43 h 129"/>
              <a:gd name="T18" fmla="*/ 6 w 160"/>
              <a:gd name="T19" fmla="*/ 50 h 129"/>
              <a:gd name="T20" fmla="*/ 4 w 160"/>
              <a:gd name="T21" fmla="*/ 57 h 129"/>
              <a:gd name="T22" fmla="*/ 0 w 160"/>
              <a:gd name="T23" fmla="*/ 59 h 129"/>
              <a:gd name="T24" fmla="*/ 2 w 160"/>
              <a:gd name="T25" fmla="*/ 64 h 129"/>
              <a:gd name="T26" fmla="*/ 4 w 160"/>
              <a:gd name="T27" fmla="*/ 66 h 129"/>
              <a:gd name="T28" fmla="*/ 6 w 160"/>
              <a:gd name="T29" fmla="*/ 73 h 129"/>
              <a:gd name="T30" fmla="*/ 4 w 160"/>
              <a:gd name="T31" fmla="*/ 80 h 129"/>
              <a:gd name="T32" fmla="*/ 0 w 160"/>
              <a:gd name="T33" fmla="*/ 82 h 129"/>
              <a:gd name="T34" fmla="*/ 2 w 160"/>
              <a:gd name="T35" fmla="*/ 87 h 129"/>
              <a:gd name="T36" fmla="*/ 82 w 160"/>
              <a:gd name="T37" fmla="*/ 128 h 129"/>
              <a:gd name="T38" fmla="*/ 84 w 160"/>
              <a:gd name="T39" fmla="*/ 129 h 129"/>
              <a:gd name="T40" fmla="*/ 86 w 160"/>
              <a:gd name="T41" fmla="*/ 128 h 129"/>
              <a:gd name="T42" fmla="*/ 152 w 160"/>
              <a:gd name="T43" fmla="*/ 94 h 129"/>
              <a:gd name="T44" fmla="*/ 160 w 160"/>
              <a:gd name="T45" fmla="*/ 80 h 129"/>
              <a:gd name="T46" fmla="*/ 157 w 160"/>
              <a:gd name="T47" fmla="*/ 68 h 129"/>
              <a:gd name="T48" fmla="*/ 160 w 160"/>
              <a:gd name="T49" fmla="*/ 57 h 129"/>
              <a:gd name="T50" fmla="*/ 71 w 160"/>
              <a:gd name="T51" fmla="*/ 21 h 129"/>
              <a:gd name="T52" fmla="*/ 118 w 160"/>
              <a:gd name="T53" fmla="*/ 45 h 129"/>
              <a:gd name="T54" fmla="*/ 84 w 160"/>
              <a:gd name="T55" fmla="*/ 63 h 129"/>
              <a:gd name="T56" fmla="*/ 37 w 160"/>
              <a:gd name="T57" fmla="*/ 38 h 129"/>
              <a:gd name="T58" fmla="*/ 71 w 160"/>
              <a:gd name="T59" fmla="*/ 21 h 129"/>
              <a:gd name="T60" fmla="*/ 151 w 160"/>
              <a:gd name="T61" fmla="*/ 87 h 129"/>
              <a:gd name="T62" fmla="*/ 151 w 160"/>
              <a:gd name="T63" fmla="*/ 87 h 129"/>
              <a:gd name="T64" fmla="*/ 150 w 160"/>
              <a:gd name="T65" fmla="*/ 87 h 129"/>
              <a:gd name="T66" fmla="*/ 150 w 160"/>
              <a:gd name="T67" fmla="*/ 87 h 129"/>
              <a:gd name="T68" fmla="*/ 149 w 160"/>
              <a:gd name="T69" fmla="*/ 87 h 129"/>
              <a:gd name="T70" fmla="*/ 84 w 160"/>
              <a:gd name="T71" fmla="*/ 121 h 129"/>
              <a:gd name="T72" fmla="*/ 8 w 160"/>
              <a:gd name="T73" fmla="*/ 82 h 129"/>
              <a:gd name="T74" fmla="*/ 10 w 160"/>
              <a:gd name="T75" fmla="*/ 73 h 129"/>
              <a:gd name="T76" fmla="*/ 9 w 160"/>
              <a:gd name="T77" fmla="*/ 68 h 129"/>
              <a:gd name="T78" fmla="*/ 82 w 160"/>
              <a:gd name="T79" fmla="*/ 106 h 129"/>
              <a:gd name="T80" fmla="*/ 84 w 160"/>
              <a:gd name="T81" fmla="*/ 106 h 129"/>
              <a:gd name="T82" fmla="*/ 86 w 160"/>
              <a:gd name="T83" fmla="*/ 106 h 129"/>
              <a:gd name="T84" fmla="*/ 150 w 160"/>
              <a:gd name="T85" fmla="*/ 73 h 129"/>
              <a:gd name="T86" fmla="*/ 151 w 160"/>
              <a:gd name="T87" fmla="*/ 73 h 129"/>
              <a:gd name="T88" fmla="*/ 153 w 160"/>
              <a:gd name="T89" fmla="*/ 80 h 129"/>
              <a:gd name="T90" fmla="*/ 151 w 160"/>
              <a:gd name="T91" fmla="*/ 87 h 129"/>
              <a:gd name="T92" fmla="*/ 151 w 160"/>
              <a:gd name="T93" fmla="*/ 64 h 129"/>
              <a:gd name="T94" fmla="*/ 151 w 160"/>
              <a:gd name="T95" fmla="*/ 64 h 129"/>
              <a:gd name="T96" fmla="*/ 150 w 160"/>
              <a:gd name="T97" fmla="*/ 64 h 129"/>
              <a:gd name="T98" fmla="*/ 150 w 160"/>
              <a:gd name="T99" fmla="*/ 65 h 129"/>
              <a:gd name="T100" fmla="*/ 149 w 160"/>
              <a:gd name="T101" fmla="*/ 65 h 129"/>
              <a:gd name="T102" fmla="*/ 84 w 160"/>
              <a:gd name="T103" fmla="*/ 98 h 129"/>
              <a:gd name="T104" fmla="*/ 8 w 160"/>
              <a:gd name="T105" fmla="*/ 59 h 129"/>
              <a:gd name="T106" fmla="*/ 10 w 160"/>
              <a:gd name="T107" fmla="*/ 50 h 129"/>
              <a:gd name="T108" fmla="*/ 9 w 160"/>
              <a:gd name="T109" fmla="*/ 45 h 129"/>
              <a:gd name="T110" fmla="*/ 82 w 160"/>
              <a:gd name="T111" fmla="*/ 83 h 129"/>
              <a:gd name="T112" fmla="*/ 84 w 160"/>
              <a:gd name="T113" fmla="*/ 83 h 129"/>
              <a:gd name="T114" fmla="*/ 86 w 160"/>
              <a:gd name="T115" fmla="*/ 83 h 129"/>
              <a:gd name="T116" fmla="*/ 150 w 160"/>
              <a:gd name="T117" fmla="*/ 50 h 129"/>
              <a:gd name="T118" fmla="*/ 151 w 160"/>
              <a:gd name="T119" fmla="*/ 50 h 129"/>
              <a:gd name="T120" fmla="*/ 153 w 160"/>
              <a:gd name="T121" fmla="*/ 57 h 129"/>
              <a:gd name="T122" fmla="*/ 151 w 160"/>
              <a:gd name="T123" fmla="*/ 6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29">
                <a:moveTo>
                  <a:pt x="160" y="57"/>
                </a:moveTo>
                <a:cubicBezTo>
                  <a:pt x="160" y="50"/>
                  <a:pt x="158" y="45"/>
                  <a:pt x="154" y="43"/>
                </a:cubicBezTo>
                <a:cubicBezTo>
                  <a:pt x="154" y="43"/>
                  <a:pt x="153" y="42"/>
                  <a:pt x="153" y="42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0"/>
                  <a:pt x="70" y="0"/>
                  <a:pt x="69" y="1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0" y="37"/>
                  <a:pt x="0" y="38"/>
                </a:cubicBezTo>
                <a:cubicBezTo>
                  <a:pt x="0" y="40"/>
                  <a:pt x="1" y="41"/>
                  <a:pt x="2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5"/>
                  <a:pt x="6" y="47"/>
                  <a:pt x="6" y="50"/>
                </a:cubicBezTo>
                <a:cubicBezTo>
                  <a:pt x="6" y="53"/>
                  <a:pt x="5" y="56"/>
                  <a:pt x="4" y="57"/>
                </a:cubicBezTo>
                <a:cubicBezTo>
                  <a:pt x="3" y="57"/>
                  <a:pt x="1" y="58"/>
                  <a:pt x="0" y="59"/>
                </a:cubicBezTo>
                <a:cubicBezTo>
                  <a:pt x="0" y="61"/>
                  <a:pt x="0" y="63"/>
                  <a:pt x="2" y="64"/>
                </a:cubicBezTo>
                <a:cubicBezTo>
                  <a:pt x="4" y="66"/>
                  <a:pt x="4" y="66"/>
                  <a:pt x="4" y="66"/>
                </a:cubicBezTo>
                <a:cubicBezTo>
                  <a:pt x="5" y="67"/>
                  <a:pt x="6" y="70"/>
                  <a:pt x="6" y="73"/>
                </a:cubicBezTo>
                <a:cubicBezTo>
                  <a:pt x="6" y="76"/>
                  <a:pt x="5" y="79"/>
                  <a:pt x="4" y="80"/>
                </a:cubicBezTo>
                <a:cubicBezTo>
                  <a:pt x="3" y="80"/>
                  <a:pt x="1" y="81"/>
                  <a:pt x="0" y="82"/>
                </a:cubicBezTo>
                <a:cubicBezTo>
                  <a:pt x="0" y="84"/>
                  <a:pt x="0" y="86"/>
                  <a:pt x="2" y="87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3" y="129"/>
                  <a:pt x="84" y="129"/>
                  <a:pt x="84" y="129"/>
                </a:cubicBezTo>
                <a:cubicBezTo>
                  <a:pt x="85" y="129"/>
                  <a:pt x="85" y="129"/>
                  <a:pt x="86" y="128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7" y="93"/>
                  <a:pt x="160" y="88"/>
                  <a:pt x="160" y="80"/>
                </a:cubicBezTo>
                <a:cubicBezTo>
                  <a:pt x="160" y="75"/>
                  <a:pt x="159" y="71"/>
                  <a:pt x="157" y="68"/>
                </a:cubicBezTo>
                <a:cubicBezTo>
                  <a:pt x="159" y="66"/>
                  <a:pt x="160" y="62"/>
                  <a:pt x="160" y="57"/>
                </a:cubicBezTo>
                <a:close/>
                <a:moveTo>
                  <a:pt x="71" y="21"/>
                </a:moveTo>
                <a:cubicBezTo>
                  <a:pt x="118" y="45"/>
                  <a:pt x="118" y="45"/>
                  <a:pt x="118" y="45"/>
                </a:cubicBezTo>
                <a:cubicBezTo>
                  <a:pt x="84" y="63"/>
                  <a:pt x="84" y="63"/>
                  <a:pt x="84" y="63"/>
                </a:cubicBezTo>
                <a:cubicBezTo>
                  <a:pt x="37" y="38"/>
                  <a:pt x="37" y="38"/>
                  <a:pt x="37" y="38"/>
                </a:cubicBezTo>
                <a:lnTo>
                  <a:pt x="71" y="21"/>
                </a:lnTo>
                <a:close/>
                <a:moveTo>
                  <a:pt x="151" y="87"/>
                </a:move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" y="82"/>
                  <a:pt x="8" y="82"/>
                  <a:pt x="8" y="82"/>
                </a:cubicBezTo>
                <a:cubicBezTo>
                  <a:pt x="9" y="79"/>
                  <a:pt x="10" y="76"/>
                  <a:pt x="10" y="73"/>
                </a:cubicBezTo>
                <a:cubicBezTo>
                  <a:pt x="10" y="71"/>
                  <a:pt x="10" y="70"/>
                  <a:pt x="9" y="68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3" y="106"/>
                  <a:pt x="84" y="106"/>
                  <a:pt x="84" y="106"/>
                </a:cubicBezTo>
                <a:cubicBezTo>
                  <a:pt x="85" y="106"/>
                  <a:pt x="85" y="106"/>
                  <a:pt x="86" y="106"/>
                </a:cubicBezTo>
                <a:cubicBezTo>
                  <a:pt x="150" y="73"/>
                  <a:pt x="150" y="73"/>
                  <a:pt x="150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3" y="76"/>
                  <a:pt x="153" y="80"/>
                </a:cubicBezTo>
                <a:cubicBezTo>
                  <a:pt x="153" y="84"/>
                  <a:pt x="151" y="87"/>
                  <a:pt x="151" y="87"/>
                </a:cubicBezTo>
                <a:close/>
                <a:moveTo>
                  <a:pt x="151" y="64"/>
                </a:move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0" y="64"/>
                </a:cubicBezTo>
                <a:cubicBezTo>
                  <a:pt x="150" y="64"/>
                  <a:pt x="150" y="64"/>
                  <a:pt x="150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84" y="98"/>
                  <a:pt x="84" y="98"/>
                  <a:pt x="84" y="98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7"/>
                  <a:pt x="10" y="53"/>
                  <a:pt x="10" y="50"/>
                </a:cubicBezTo>
                <a:cubicBezTo>
                  <a:pt x="10" y="48"/>
                  <a:pt x="10" y="47"/>
                  <a:pt x="9" y="45"/>
                </a:cubicBezTo>
                <a:cubicBezTo>
                  <a:pt x="82" y="83"/>
                  <a:pt x="82" y="83"/>
                  <a:pt x="82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5" y="83"/>
                  <a:pt x="85" y="83"/>
                  <a:pt x="86" y="83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1" y="50"/>
                  <a:pt x="153" y="53"/>
                  <a:pt x="153" y="57"/>
                </a:cubicBezTo>
                <a:cubicBezTo>
                  <a:pt x="153" y="61"/>
                  <a:pt x="151" y="64"/>
                  <a:pt x="15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35"/>
          <p:cNvSpPr>
            <a:spLocks noEditPoints="1"/>
          </p:cNvSpPr>
          <p:nvPr/>
        </p:nvSpPr>
        <p:spPr bwMode="auto">
          <a:xfrm>
            <a:off x="6525934" y="2429232"/>
            <a:ext cx="550859" cy="760477"/>
          </a:xfrm>
          <a:custGeom>
            <a:avLst/>
            <a:gdLst>
              <a:gd name="T0" fmla="*/ 107 w 118"/>
              <a:gd name="T1" fmla="*/ 34 h 162"/>
              <a:gd name="T2" fmla="*/ 72 w 118"/>
              <a:gd name="T3" fmla="*/ 0 h 162"/>
              <a:gd name="T4" fmla="*/ 63 w 118"/>
              <a:gd name="T5" fmla="*/ 3 h 162"/>
              <a:gd name="T6" fmla="*/ 59 w 118"/>
              <a:gd name="T7" fmla="*/ 131 h 162"/>
              <a:gd name="T8" fmla="*/ 42 w 118"/>
              <a:gd name="T9" fmla="*/ 147 h 162"/>
              <a:gd name="T10" fmla="*/ 30 w 118"/>
              <a:gd name="T11" fmla="*/ 153 h 162"/>
              <a:gd name="T12" fmla="*/ 98 w 118"/>
              <a:gd name="T13" fmla="*/ 162 h 162"/>
              <a:gd name="T14" fmla="*/ 87 w 118"/>
              <a:gd name="T15" fmla="*/ 153 h 162"/>
              <a:gd name="T16" fmla="*/ 72 w 118"/>
              <a:gd name="T17" fmla="*/ 147 h 162"/>
              <a:gd name="T18" fmla="*/ 107 w 118"/>
              <a:gd name="T19" fmla="*/ 99 h 162"/>
              <a:gd name="T20" fmla="*/ 118 w 118"/>
              <a:gd name="T21" fmla="*/ 67 h 162"/>
              <a:gd name="T22" fmla="*/ 114 w 118"/>
              <a:gd name="T23" fmla="*/ 66 h 162"/>
              <a:gd name="T24" fmla="*/ 95 w 118"/>
              <a:gd name="T25" fmla="*/ 46 h 162"/>
              <a:gd name="T26" fmla="*/ 114 w 118"/>
              <a:gd name="T27" fmla="*/ 66 h 162"/>
              <a:gd name="T28" fmla="*/ 94 w 118"/>
              <a:gd name="T29" fmla="*/ 42 h 162"/>
              <a:gd name="T30" fmla="*/ 103 w 118"/>
              <a:gd name="T31" fmla="*/ 37 h 162"/>
              <a:gd name="T32" fmla="*/ 45 w 118"/>
              <a:gd name="T33" fmla="*/ 47 h 162"/>
              <a:gd name="T34" fmla="*/ 66 w 118"/>
              <a:gd name="T35" fmla="*/ 66 h 162"/>
              <a:gd name="T36" fmla="*/ 66 w 118"/>
              <a:gd name="T37" fmla="*/ 70 h 162"/>
              <a:gd name="T38" fmla="*/ 45 w 118"/>
              <a:gd name="T39" fmla="*/ 86 h 162"/>
              <a:gd name="T40" fmla="*/ 66 w 118"/>
              <a:gd name="T41" fmla="*/ 70 h 162"/>
              <a:gd name="T42" fmla="*/ 33 w 118"/>
              <a:gd name="T43" fmla="*/ 37 h 162"/>
              <a:gd name="T44" fmla="*/ 42 w 118"/>
              <a:gd name="T45" fmla="*/ 42 h 162"/>
              <a:gd name="T46" fmla="*/ 39 w 118"/>
              <a:gd name="T47" fmla="*/ 66 h 162"/>
              <a:gd name="T48" fmla="*/ 30 w 118"/>
              <a:gd name="T49" fmla="*/ 40 h 162"/>
              <a:gd name="T50" fmla="*/ 39 w 118"/>
              <a:gd name="T51" fmla="*/ 70 h 162"/>
              <a:gd name="T52" fmla="*/ 30 w 118"/>
              <a:gd name="T53" fmla="*/ 93 h 162"/>
              <a:gd name="T54" fmla="*/ 39 w 118"/>
              <a:gd name="T55" fmla="*/ 70 h 162"/>
              <a:gd name="T56" fmla="*/ 54 w 118"/>
              <a:gd name="T57" fmla="*/ 110 h 162"/>
              <a:gd name="T58" fmla="*/ 42 w 118"/>
              <a:gd name="T59" fmla="*/ 91 h 162"/>
              <a:gd name="T60" fmla="*/ 66 w 118"/>
              <a:gd name="T61" fmla="*/ 87 h 162"/>
              <a:gd name="T62" fmla="*/ 46 w 118"/>
              <a:gd name="T63" fmla="*/ 90 h 162"/>
              <a:gd name="T64" fmla="*/ 46 w 118"/>
              <a:gd name="T65" fmla="*/ 43 h 162"/>
              <a:gd name="T66" fmla="*/ 66 w 118"/>
              <a:gd name="T67" fmla="*/ 46 h 162"/>
              <a:gd name="T68" fmla="*/ 94 w 118"/>
              <a:gd name="T69" fmla="*/ 70 h 162"/>
              <a:gd name="T70" fmla="*/ 70 w 118"/>
              <a:gd name="T71" fmla="*/ 83 h 162"/>
              <a:gd name="T72" fmla="*/ 70 w 118"/>
              <a:gd name="T73" fmla="*/ 66 h 162"/>
              <a:gd name="T74" fmla="*/ 91 w 118"/>
              <a:gd name="T75" fmla="*/ 47 h 162"/>
              <a:gd name="T76" fmla="*/ 70 w 118"/>
              <a:gd name="T77" fmla="*/ 66 h 162"/>
              <a:gd name="T78" fmla="*/ 70 w 118"/>
              <a:gd name="T79" fmla="*/ 46 h 162"/>
              <a:gd name="T80" fmla="*/ 90 w 118"/>
              <a:gd name="T81" fmla="*/ 43 h 162"/>
              <a:gd name="T82" fmla="*/ 63 w 118"/>
              <a:gd name="T83" fmla="*/ 11 h 162"/>
              <a:gd name="T84" fmla="*/ 29 w 118"/>
              <a:gd name="T85" fmla="*/ 34 h 162"/>
              <a:gd name="T86" fmla="*/ 18 w 118"/>
              <a:gd name="T87" fmla="*/ 67 h 162"/>
              <a:gd name="T88" fmla="*/ 29 w 118"/>
              <a:gd name="T89" fmla="*/ 99 h 162"/>
              <a:gd name="T90" fmla="*/ 65 w 118"/>
              <a:gd name="T91" fmla="*/ 123 h 162"/>
              <a:gd name="T92" fmla="*/ 8 w 118"/>
              <a:gd name="T93" fmla="*/ 67 h 162"/>
              <a:gd name="T94" fmla="*/ 70 w 118"/>
              <a:gd name="T95" fmla="*/ 87 h 162"/>
              <a:gd name="T96" fmla="*/ 70 w 118"/>
              <a:gd name="T97" fmla="*/ 113 h 162"/>
              <a:gd name="T98" fmla="*/ 94 w 118"/>
              <a:gd name="T99" fmla="*/ 92 h 162"/>
              <a:gd name="T100" fmla="*/ 83 w 118"/>
              <a:gd name="T101" fmla="*/ 110 h 162"/>
              <a:gd name="T102" fmla="*/ 95 w 118"/>
              <a:gd name="T103" fmla="*/ 88 h 162"/>
              <a:gd name="T104" fmla="*/ 114 w 118"/>
              <a:gd name="T105" fmla="*/ 7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" h="162">
                <a:moveTo>
                  <a:pt x="109" y="38"/>
                </a:moveTo>
                <a:cubicBezTo>
                  <a:pt x="108" y="37"/>
                  <a:pt x="108" y="35"/>
                  <a:pt x="107" y="34"/>
                </a:cubicBezTo>
                <a:cubicBezTo>
                  <a:pt x="98" y="24"/>
                  <a:pt x="86" y="17"/>
                  <a:pt x="72" y="17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29" y="4"/>
                  <a:pt x="0" y="32"/>
                  <a:pt x="0" y="67"/>
                </a:cubicBezTo>
                <a:cubicBezTo>
                  <a:pt x="0" y="100"/>
                  <a:pt x="26" y="128"/>
                  <a:pt x="59" y="131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42" y="147"/>
                  <a:pt x="42" y="147"/>
                  <a:pt x="42" y="147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86" y="116"/>
                  <a:pt x="98" y="109"/>
                  <a:pt x="107" y="99"/>
                </a:cubicBezTo>
                <a:cubicBezTo>
                  <a:pt x="108" y="98"/>
                  <a:pt x="108" y="97"/>
                  <a:pt x="109" y="96"/>
                </a:cubicBezTo>
                <a:cubicBezTo>
                  <a:pt x="115" y="87"/>
                  <a:pt x="118" y="77"/>
                  <a:pt x="118" y="67"/>
                </a:cubicBezTo>
                <a:cubicBezTo>
                  <a:pt x="118" y="56"/>
                  <a:pt x="115" y="46"/>
                  <a:pt x="109" y="38"/>
                </a:cubicBezTo>
                <a:close/>
                <a:moveTo>
                  <a:pt x="114" y="66"/>
                </a:moveTo>
                <a:cubicBezTo>
                  <a:pt x="98" y="66"/>
                  <a:pt x="98" y="66"/>
                  <a:pt x="98" y="66"/>
                </a:cubicBezTo>
                <a:cubicBezTo>
                  <a:pt x="98" y="59"/>
                  <a:pt x="97" y="52"/>
                  <a:pt x="95" y="46"/>
                </a:cubicBezTo>
                <a:cubicBezTo>
                  <a:pt x="99" y="44"/>
                  <a:pt x="103" y="42"/>
                  <a:pt x="106" y="40"/>
                </a:cubicBezTo>
                <a:cubicBezTo>
                  <a:pt x="111" y="47"/>
                  <a:pt x="114" y="56"/>
                  <a:pt x="114" y="66"/>
                </a:cubicBezTo>
                <a:close/>
                <a:moveTo>
                  <a:pt x="103" y="37"/>
                </a:moveTo>
                <a:cubicBezTo>
                  <a:pt x="101" y="39"/>
                  <a:pt x="97" y="40"/>
                  <a:pt x="94" y="42"/>
                </a:cubicBezTo>
                <a:cubicBezTo>
                  <a:pt x="91" y="34"/>
                  <a:pt x="87" y="27"/>
                  <a:pt x="83" y="23"/>
                </a:cubicBezTo>
                <a:cubicBezTo>
                  <a:pt x="91" y="26"/>
                  <a:pt x="98" y="31"/>
                  <a:pt x="103" y="37"/>
                </a:cubicBezTo>
                <a:close/>
                <a:moveTo>
                  <a:pt x="43" y="66"/>
                </a:moveTo>
                <a:cubicBezTo>
                  <a:pt x="43" y="59"/>
                  <a:pt x="44" y="53"/>
                  <a:pt x="45" y="47"/>
                </a:cubicBezTo>
                <a:cubicBezTo>
                  <a:pt x="51" y="49"/>
                  <a:pt x="59" y="50"/>
                  <a:pt x="66" y="50"/>
                </a:cubicBezTo>
                <a:cubicBezTo>
                  <a:pt x="66" y="66"/>
                  <a:pt x="66" y="66"/>
                  <a:pt x="66" y="66"/>
                </a:cubicBezTo>
                <a:lnTo>
                  <a:pt x="43" y="66"/>
                </a:lnTo>
                <a:close/>
                <a:moveTo>
                  <a:pt x="66" y="70"/>
                </a:moveTo>
                <a:cubicBezTo>
                  <a:pt x="66" y="83"/>
                  <a:pt x="66" y="83"/>
                  <a:pt x="66" y="83"/>
                </a:cubicBezTo>
                <a:cubicBezTo>
                  <a:pt x="59" y="83"/>
                  <a:pt x="51" y="84"/>
                  <a:pt x="45" y="86"/>
                </a:cubicBezTo>
                <a:cubicBezTo>
                  <a:pt x="44" y="81"/>
                  <a:pt x="43" y="76"/>
                  <a:pt x="43" y="70"/>
                </a:cubicBezTo>
                <a:lnTo>
                  <a:pt x="66" y="70"/>
                </a:lnTo>
                <a:close/>
                <a:moveTo>
                  <a:pt x="42" y="42"/>
                </a:moveTo>
                <a:cubicBezTo>
                  <a:pt x="39" y="40"/>
                  <a:pt x="36" y="39"/>
                  <a:pt x="33" y="37"/>
                </a:cubicBezTo>
                <a:cubicBezTo>
                  <a:pt x="38" y="30"/>
                  <a:pt x="45" y="25"/>
                  <a:pt x="54" y="23"/>
                </a:cubicBezTo>
                <a:cubicBezTo>
                  <a:pt x="49" y="27"/>
                  <a:pt x="45" y="34"/>
                  <a:pt x="42" y="42"/>
                </a:cubicBezTo>
                <a:close/>
                <a:moveTo>
                  <a:pt x="41" y="46"/>
                </a:moveTo>
                <a:cubicBezTo>
                  <a:pt x="40" y="52"/>
                  <a:pt x="39" y="59"/>
                  <a:pt x="39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56"/>
                  <a:pt x="25" y="47"/>
                  <a:pt x="30" y="40"/>
                </a:cubicBezTo>
                <a:cubicBezTo>
                  <a:pt x="34" y="42"/>
                  <a:pt x="37" y="44"/>
                  <a:pt x="41" y="46"/>
                </a:cubicBezTo>
                <a:close/>
                <a:moveTo>
                  <a:pt x="39" y="70"/>
                </a:moveTo>
                <a:cubicBezTo>
                  <a:pt x="39" y="76"/>
                  <a:pt x="40" y="82"/>
                  <a:pt x="41" y="88"/>
                </a:cubicBezTo>
                <a:cubicBezTo>
                  <a:pt x="37" y="89"/>
                  <a:pt x="34" y="91"/>
                  <a:pt x="30" y="93"/>
                </a:cubicBezTo>
                <a:cubicBezTo>
                  <a:pt x="26" y="87"/>
                  <a:pt x="23" y="79"/>
                  <a:pt x="22" y="70"/>
                </a:cubicBezTo>
                <a:cubicBezTo>
                  <a:pt x="39" y="70"/>
                  <a:pt x="39" y="70"/>
                  <a:pt x="39" y="70"/>
                </a:cubicBezTo>
                <a:close/>
                <a:moveTo>
                  <a:pt x="42" y="91"/>
                </a:moveTo>
                <a:cubicBezTo>
                  <a:pt x="45" y="99"/>
                  <a:pt x="49" y="106"/>
                  <a:pt x="54" y="110"/>
                </a:cubicBezTo>
                <a:cubicBezTo>
                  <a:pt x="45" y="108"/>
                  <a:pt x="38" y="103"/>
                  <a:pt x="33" y="96"/>
                </a:cubicBezTo>
                <a:cubicBezTo>
                  <a:pt x="36" y="94"/>
                  <a:pt x="39" y="93"/>
                  <a:pt x="42" y="91"/>
                </a:cubicBezTo>
                <a:close/>
                <a:moveTo>
                  <a:pt x="46" y="90"/>
                </a:moveTo>
                <a:cubicBezTo>
                  <a:pt x="52" y="88"/>
                  <a:pt x="59" y="87"/>
                  <a:pt x="66" y="87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58" y="111"/>
                  <a:pt x="50" y="103"/>
                  <a:pt x="46" y="90"/>
                </a:cubicBezTo>
                <a:close/>
                <a:moveTo>
                  <a:pt x="66" y="46"/>
                </a:moveTo>
                <a:cubicBezTo>
                  <a:pt x="59" y="46"/>
                  <a:pt x="52" y="45"/>
                  <a:pt x="46" y="43"/>
                </a:cubicBezTo>
                <a:cubicBezTo>
                  <a:pt x="50" y="31"/>
                  <a:pt x="58" y="22"/>
                  <a:pt x="66" y="21"/>
                </a:cubicBezTo>
                <a:cubicBezTo>
                  <a:pt x="66" y="46"/>
                  <a:pt x="66" y="46"/>
                  <a:pt x="66" y="46"/>
                </a:cubicBezTo>
                <a:close/>
                <a:moveTo>
                  <a:pt x="70" y="70"/>
                </a:moveTo>
                <a:cubicBezTo>
                  <a:pt x="94" y="70"/>
                  <a:pt x="94" y="70"/>
                  <a:pt x="94" y="70"/>
                </a:cubicBezTo>
                <a:cubicBezTo>
                  <a:pt x="93" y="76"/>
                  <a:pt x="93" y="81"/>
                  <a:pt x="91" y="86"/>
                </a:cubicBezTo>
                <a:cubicBezTo>
                  <a:pt x="85" y="84"/>
                  <a:pt x="78" y="83"/>
                  <a:pt x="70" y="83"/>
                </a:cubicBezTo>
                <a:lnTo>
                  <a:pt x="70" y="70"/>
                </a:lnTo>
                <a:close/>
                <a:moveTo>
                  <a:pt x="70" y="66"/>
                </a:moveTo>
                <a:cubicBezTo>
                  <a:pt x="70" y="50"/>
                  <a:pt x="70" y="50"/>
                  <a:pt x="70" y="50"/>
                </a:cubicBezTo>
                <a:cubicBezTo>
                  <a:pt x="78" y="50"/>
                  <a:pt x="85" y="49"/>
                  <a:pt x="91" y="47"/>
                </a:cubicBezTo>
                <a:cubicBezTo>
                  <a:pt x="93" y="53"/>
                  <a:pt x="94" y="59"/>
                  <a:pt x="94" y="66"/>
                </a:cubicBezTo>
                <a:lnTo>
                  <a:pt x="70" y="66"/>
                </a:lnTo>
                <a:close/>
                <a:moveTo>
                  <a:pt x="90" y="43"/>
                </a:moveTo>
                <a:cubicBezTo>
                  <a:pt x="84" y="45"/>
                  <a:pt x="77" y="46"/>
                  <a:pt x="70" y="46"/>
                </a:cubicBezTo>
                <a:cubicBezTo>
                  <a:pt x="70" y="21"/>
                  <a:pt x="70" y="21"/>
                  <a:pt x="70" y="21"/>
                </a:cubicBezTo>
                <a:cubicBezTo>
                  <a:pt x="79" y="22"/>
                  <a:pt x="86" y="30"/>
                  <a:pt x="90" y="43"/>
                </a:cubicBezTo>
                <a:close/>
                <a:moveTo>
                  <a:pt x="8" y="67"/>
                </a:moveTo>
                <a:cubicBezTo>
                  <a:pt x="8" y="37"/>
                  <a:pt x="33" y="12"/>
                  <a:pt x="63" y="11"/>
                </a:cubicBezTo>
                <a:cubicBezTo>
                  <a:pt x="63" y="17"/>
                  <a:pt x="63" y="17"/>
                  <a:pt x="63" y="17"/>
                </a:cubicBezTo>
                <a:cubicBezTo>
                  <a:pt x="50" y="18"/>
                  <a:pt x="38" y="24"/>
                  <a:pt x="29" y="34"/>
                </a:cubicBezTo>
                <a:cubicBezTo>
                  <a:pt x="29" y="35"/>
                  <a:pt x="28" y="37"/>
                  <a:pt x="27" y="38"/>
                </a:cubicBezTo>
                <a:cubicBezTo>
                  <a:pt x="21" y="46"/>
                  <a:pt x="18" y="56"/>
                  <a:pt x="18" y="67"/>
                </a:cubicBezTo>
                <a:cubicBezTo>
                  <a:pt x="18" y="77"/>
                  <a:pt x="21" y="87"/>
                  <a:pt x="27" y="96"/>
                </a:cubicBezTo>
                <a:cubicBezTo>
                  <a:pt x="28" y="97"/>
                  <a:pt x="29" y="98"/>
                  <a:pt x="29" y="99"/>
                </a:cubicBezTo>
                <a:cubicBezTo>
                  <a:pt x="38" y="109"/>
                  <a:pt x="51" y="116"/>
                  <a:pt x="65" y="117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5" y="123"/>
                  <a:pt x="64" y="123"/>
                  <a:pt x="64" y="123"/>
                </a:cubicBezTo>
                <a:cubicBezTo>
                  <a:pt x="33" y="123"/>
                  <a:pt x="8" y="98"/>
                  <a:pt x="8" y="67"/>
                </a:cubicBezTo>
                <a:close/>
                <a:moveTo>
                  <a:pt x="70" y="113"/>
                </a:moveTo>
                <a:cubicBezTo>
                  <a:pt x="70" y="87"/>
                  <a:pt x="70" y="87"/>
                  <a:pt x="70" y="87"/>
                </a:cubicBezTo>
                <a:cubicBezTo>
                  <a:pt x="77" y="87"/>
                  <a:pt x="84" y="88"/>
                  <a:pt x="90" y="90"/>
                </a:cubicBezTo>
                <a:cubicBezTo>
                  <a:pt x="86" y="103"/>
                  <a:pt x="79" y="111"/>
                  <a:pt x="70" y="113"/>
                </a:cubicBezTo>
                <a:close/>
                <a:moveTo>
                  <a:pt x="83" y="110"/>
                </a:moveTo>
                <a:cubicBezTo>
                  <a:pt x="87" y="106"/>
                  <a:pt x="91" y="99"/>
                  <a:pt x="94" y="92"/>
                </a:cubicBezTo>
                <a:cubicBezTo>
                  <a:pt x="97" y="93"/>
                  <a:pt x="101" y="94"/>
                  <a:pt x="103" y="96"/>
                </a:cubicBezTo>
                <a:cubicBezTo>
                  <a:pt x="98" y="103"/>
                  <a:pt x="91" y="108"/>
                  <a:pt x="83" y="110"/>
                </a:cubicBezTo>
                <a:close/>
                <a:moveTo>
                  <a:pt x="106" y="93"/>
                </a:moveTo>
                <a:cubicBezTo>
                  <a:pt x="103" y="91"/>
                  <a:pt x="99" y="89"/>
                  <a:pt x="95" y="88"/>
                </a:cubicBezTo>
                <a:cubicBezTo>
                  <a:pt x="97" y="82"/>
                  <a:pt x="97" y="76"/>
                  <a:pt x="98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9"/>
                  <a:pt x="110" y="87"/>
                  <a:pt x="106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53"/>
          <p:cNvSpPr>
            <a:spLocks noEditPoints="1"/>
          </p:cNvSpPr>
          <p:nvPr/>
        </p:nvSpPr>
        <p:spPr bwMode="auto">
          <a:xfrm>
            <a:off x="2250677" y="2514350"/>
            <a:ext cx="591513" cy="657236"/>
          </a:xfrm>
          <a:custGeom>
            <a:avLst/>
            <a:gdLst>
              <a:gd name="T0" fmla="*/ 103 w 290"/>
              <a:gd name="T1" fmla="*/ 14 h 323"/>
              <a:gd name="T2" fmla="*/ 68 w 290"/>
              <a:gd name="T3" fmla="*/ 247 h 323"/>
              <a:gd name="T4" fmla="*/ 173 w 290"/>
              <a:gd name="T5" fmla="*/ 323 h 323"/>
              <a:gd name="T6" fmla="*/ 214 w 290"/>
              <a:gd name="T7" fmla="*/ 299 h 323"/>
              <a:gd name="T8" fmla="*/ 258 w 290"/>
              <a:gd name="T9" fmla="*/ 252 h 323"/>
              <a:gd name="T10" fmla="*/ 263 w 290"/>
              <a:gd name="T11" fmla="*/ 235 h 323"/>
              <a:gd name="T12" fmla="*/ 281 w 290"/>
              <a:gd name="T13" fmla="*/ 202 h 323"/>
              <a:gd name="T14" fmla="*/ 98 w 290"/>
              <a:gd name="T15" fmla="*/ 159 h 323"/>
              <a:gd name="T16" fmla="*/ 89 w 290"/>
              <a:gd name="T17" fmla="*/ 146 h 323"/>
              <a:gd name="T18" fmla="*/ 79 w 290"/>
              <a:gd name="T19" fmla="*/ 155 h 323"/>
              <a:gd name="T20" fmla="*/ 52 w 290"/>
              <a:gd name="T21" fmla="*/ 135 h 323"/>
              <a:gd name="T22" fmla="*/ 62 w 290"/>
              <a:gd name="T23" fmla="*/ 115 h 323"/>
              <a:gd name="T24" fmla="*/ 48 w 290"/>
              <a:gd name="T25" fmla="*/ 102 h 323"/>
              <a:gd name="T26" fmla="*/ 45 w 290"/>
              <a:gd name="T27" fmla="*/ 91 h 323"/>
              <a:gd name="T28" fmla="*/ 67 w 290"/>
              <a:gd name="T29" fmla="*/ 65 h 323"/>
              <a:gd name="T30" fmla="*/ 84 w 290"/>
              <a:gd name="T31" fmla="*/ 65 h 323"/>
              <a:gd name="T32" fmla="*/ 91 w 290"/>
              <a:gd name="T33" fmla="*/ 44 h 323"/>
              <a:gd name="T34" fmla="*/ 125 w 290"/>
              <a:gd name="T35" fmla="*/ 50 h 323"/>
              <a:gd name="T36" fmla="*/ 135 w 290"/>
              <a:gd name="T37" fmla="*/ 63 h 323"/>
              <a:gd name="T38" fmla="*/ 155 w 290"/>
              <a:gd name="T39" fmla="*/ 56 h 323"/>
              <a:gd name="T40" fmla="*/ 171 w 290"/>
              <a:gd name="T41" fmla="*/ 87 h 323"/>
              <a:gd name="T42" fmla="*/ 162 w 290"/>
              <a:gd name="T43" fmla="*/ 103 h 323"/>
              <a:gd name="T44" fmla="*/ 177 w 290"/>
              <a:gd name="T45" fmla="*/ 121 h 323"/>
              <a:gd name="T46" fmla="*/ 154 w 290"/>
              <a:gd name="T47" fmla="*/ 146 h 323"/>
              <a:gd name="T48" fmla="*/ 138 w 290"/>
              <a:gd name="T49" fmla="*/ 144 h 323"/>
              <a:gd name="T50" fmla="*/ 131 w 290"/>
              <a:gd name="T51" fmla="*/ 165 h 323"/>
              <a:gd name="T52" fmla="*/ 98 w 290"/>
              <a:gd name="T53" fmla="*/ 159 h 323"/>
              <a:gd name="T54" fmla="*/ 193 w 290"/>
              <a:gd name="T55" fmla="*/ 225 h 323"/>
              <a:gd name="T56" fmla="*/ 183 w 290"/>
              <a:gd name="T57" fmla="*/ 224 h 323"/>
              <a:gd name="T58" fmla="*/ 178 w 290"/>
              <a:gd name="T59" fmla="*/ 238 h 323"/>
              <a:gd name="T60" fmla="*/ 157 w 290"/>
              <a:gd name="T61" fmla="*/ 234 h 323"/>
              <a:gd name="T62" fmla="*/ 152 w 290"/>
              <a:gd name="T63" fmla="*/ 226 h 323"/>
              <a:gd name="T64" fmla="*/ 145 w 290"/>
              <a:gd name="T65" fmla="*/ 231 h 323"/>
              <a:gd name="T66" fmla="*/ 128 w 290"/>
              <a:gd name="T67" fmla="*/ 218 h 323"/>
              <a:gd name="T68" fmla="*/ 134 w 290"/>
              <a:gd name="T69" fmla="*/ 206 h 323"/>
              <a:gd name="T70" fmla="*/ 125 w 290"/>
              <a:gd name="T71" fmla="*/ 197 h 323"/>
              <a:gd name="T72" fmla="*/ 123 w 290"/>
              <a:gd name="T73" fmla="*/ 190 h 323"/>
              <a:gd name="T74" fmla="*/ 137 w 290"/>
              <a:gd name="T75" fmla="*/ 174 h 323"/>
              <a:gd name="T76" fmla="*/ 149 w 290"/>
              <a:gd name="T77" fmla="*/ 174 h 323"/>
              <a:gd name="T78" fmla="*/ 153 w 290"/>
              <a:gd name="T79" fmla="*/ 160 h 323"/>
              <a:gd name="T80" fmla="*/ 174 w 290"/>
              <a:gd name="T81" fmla="*/ 164 h 323"/>
              <a:gd name="T82" fmla="*/ 181 w 290"/>
              <a:gd name="T83" fmla="*/ 173 h 323"/>
              <a:gd name="T84" fmla="*/ 194 w 290"/>
              <a:gd name="T85" fmla="*/ 168 h 323"/>
              <a:gd name="T86" fmla="*/ 204 w 290"/>
              <a:gd name="T87" fmla="*/ 188 h 323"/>
              <a:gd name="T88" fmla="*/ 198 w 290"/>
              <a:gd name="T89" fmla="*/ 198 h 323"/>
              <a:gd name="T90" fmla="*/ 208 w 290"/>
              <a:gd name="T91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0" h="323">
                <a:moveTo>
                  <a:pt x="254" y="146"/>
                </a:moveTo>
                <a:cubicBezTo>
                  <a:pt x="274" y="46"/>
                  <a:pt x="193" y="0"/>
                  <a:pt x="103" y="14"/>
                </a:cubicBezTo>
                <a:cubicBezTo>
                  <a:pt x="13" y="29"/>
                  <a:pt x="16" y="83"/>
                  <a:pt x="11" y="109"/>
                </a:cubicBezTo>
                <a:cubicBezTo>
                  <a:pt x="0" y="175"/>
                  <a:pt x="68" y="247"/>
                  <a:pt x="68" y="247"/>
                </a:cubicBezTo>
                <a:cubicBezTo>
                  <a:pt x="64" y="323"/>
                  <a:pt x="64" y="323"/>
                  <a:pt x="64" y="323"/>
                </a:cubicBezTo>
                <a:cubicBezTo>
                  <a:pt x="173" y="323"/>
                  <a:pt x="173" y="323"/>
                  <a:pt x="173" y="323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88"/>
                  <a:pt x="186" y="296"/>
                  <a:pt x="214" y="299"/>
                </a:cubicBezTo>
                <a:cubicBezTo>
                  <a:pt x="243" y="301"/>
                  <a:pt x="239" y="267"/>
                  <a:pt x="239" y="267"/>
                </a:cubicBezTo>
                <a:cubicBezTo>
                  <a:pt x="239" y="267"/>
                  <a:pt x="258" y="258"/>
                  <a:pt x="258" y="252"/>
                </a:cubicBezTo>
                <a:cubicBezTo>
                  <a:pt x="258" y="246"/>
                  <a:pt x="247" y="238"/>
                  <a:pt x="247" y="238"/>
                </a:cubicBezTo>
                <a:cubicBezTo>
                  <a:pt x="247" y="238"/>
                  <a:pt x="259" y="240"/>
                  <a:pt x="263" y="235"/>
                </a:cubicBezTo>
                <a:cubicBezTo>
                  <a:pt x="267" y="230"/>
                  <a:pt x="258" y="212"/>
                  <a:pt x="258" y="212"/>
                </a:cubicBezTo>
                <a:cubicBezTo>
                  <a:pt x="258" y="212"/>
                  <a:pt x="272" y="211"/>
                  <a:pt x="281" y="202"/>
                </a:cubicBezTo>
                <a:cubicBezTo>
                  <a:pt x="290" y="192"/>
                  <a:pt x="254" y="164"/>
                  <a:pt x="254" y="146"/>
                </a:cubicBezTo>
                <a:close/>
                <a:moveTo>
                  <a:pt x="98" y="159"/>
                </a:moveTo>
                <a:cubicBezTo>
                  <a:pt x="98" y="159"/>
                  <a:pt x="97" y="153"/>
                  <a:pt x="97" y="149"/>
                </a:cubicBezTo>
                <a:cubicBezTo>
                  <a:pt x="94" y="149"/>
                  <a:pt x="92" y="148"/>
                  <a:pt x="89" y="146"/>
                </a:cubicBezTo>
                <a:cubicBezTo>
                  <a:pt x="86" y="149"/>
                  <a:pt x="80" y="154"/>
                  <a:pt x="80" y="154"/>
                </a:cubicBezTo>
                <a:cubicBezTo>
                  <a:pt x="79" y="155"/>
                  <a:pt x="79" y="155"/>
                  <a:pt x="79" y="155"/>
                </a:cubicBezTo>
                <a:cubicBezTo>
                  <a:pt x="78" y="155"/>
                  <a:pt x="69" y="154"/>
                  <a:pt x="69" y="154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2" y="123"/>
                  <a:pt x="59" y="118"/>
                  <a:pt x="62" y="115"/>
                </a:cubicBezTo>
                <a:cubicBezTo>
                  <a:pt x="61" y="113"/>
                  <a:pt x="61" y="110"/>
                  <a:pt x="60" y="107"/>
                </a:cubicBezTo>
                <a:cubicBezTo>
                  <a:pt x="56" y="106"/>
                  <a:pt x="48" y="102"/>
                  <a:pt x="48" y="102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1"/>
                  <a:pt x="45" y="91"/>
                  <a:pt x="45" y="91"/>
                </a:cubicBezTo>
                <a:cubicBezTo>
                  <a:pt x="56" y="68"/>
                  <a:pt x="56" y="68"/>
                  <a:pt x="56" y="6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5"/>
                  <a:pt x="74" y="68"/>
                  <a:pt x="77" y="70"/>
                </a:cubicBezTo>
                <a:cubicBezTo>
                  <a:pt x="80" y="68"/>
                  <a:pt x="82" y="66"/>
                  <a:pt x="84" y="65"/>
                </a:cubicBezTo>
                <a:cubicBezTo>
                  <a:pt x="84" y="61"/>
                  <a:pt x="83" y="52"/>
                  <a:pt x="83" y="52"/>
                </a:cubicBezTo>
                <a:cubicBezTo>
                  <a:pt x="91" y="44"/>
                  <a:pt x="91" y="44"/>
                  <a:pt x="91" y="44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5" y="50"/>
                  <a:pt x="125" y="57"/>
                  <a:pt x="125" y="60"/>
                </a:cubicBezTo>
                <a:cubicBezTo>
                  <a:pt x="129" y="61"/>
                  <a:pt x="132" y="62"/>
                  <a:pt x="135" y="63"/>
                </a:cubicBezTo>
                <a:cubicBezTo>
                  <a:pt x="138" y="61"/>
                  <a:pt x="143" y="56"/>
                  <a:pt x="143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1" y="87"/>
                  <a:pt x="164" y="93"/>
                  <a:pt x="161" y="96"/>
                </a:cubicBezTo>
                <a:cubicBezTo>
                  <a:pt x="161" y="98"/>
                  <a:pt x="162" y="100"/>
                  <a:pt x="162" y="103"/>
                </a:cubicBezTo>
                <a:cubicBezTo>
                  <a:pt x="166" y="105"/>
                  <a:pt x="174" y="110"/>
                  <a:pt x="174" y="110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4" y="146"/>
                  <a:pt x="147" y="142"/>
                  <a:pt x="144" y="140"/>
                </a:cubicBezTo>
                <a:cubicBezTo>
                  <a:pt x="142" y="142"/>
                  <a:pt x="140" y="143"/>
                  <a:pt x="138" y="144"/>
                </a:cubicBezTo>
                <a:cubicBezTo>
                  <a:pt x="138" y="148"/>
                  <a:pt x="139" y="157"/>
                  <a:pt x="139" y="157"/>
                </a:cubicBezTo>
                <a:cubicBezTo>
                  <a:pt x="131" y="165"/>
                  <a:pt x="131" y="165"/>
                  <a:pt x="131" y="165"/>
                </a:cubicBezTo>
                <a:cubicBezTo>
                  <a:pt x="106" y="168"/>
                  <a:pt x="106" y="168"/>
                  <a:pt x="106" y="168"/>
                </a:cubicBezTo>
                <a:lnTo>
                  <a:pt x="98" y="159"/>
                </a:lnTo>
                <a:close/>
                <a:moveTo>
                  <a:pt x="200" y="224"/>
                </a:moveTo>
                <a:cubicBezTo>
                  <a:pt x="193" y="225"/>
                  <a:pt x="193" y="225"/>
                  <a:pt x="193" y="225"/>
                </a:cubicBezTo>
                <a:cubicBezTo>
                  <a:pt x="193" y="225"/>
                  <a:pt x="189" y="223"/>
                  <a:pt x="187" y="222"/>
                </a:cubicBezTo>
                <a:cubicBezTo>
                  <a:pt x="185" y="223"/>
                  <a:pt x="184" y="224"/>
                  <a:pt x="183" y="224"/>
                </a:cubicBezTo>
                <a:cubicBezTo>
                  <a:pt x="183" y="227"/>
                  <a:pt x="184" y="233"/>
                  <a:pt x="184" y="233"/>
                </a:cubicBezTo>
                <a:cubicBezTo>
                  <a:pt x="178" y="238"/>
                  <a:pt x="178" y="238"/>
                  <a:pt x="178" y="238"/>
                </a:cubicBezTo>
                <a:cubicBezTo>
                  <a:pt x="162" y="239"/>
                  <a:pt x="162" y="239"/>
                  <a:pt x="162" y="239"/>
                </a:cubicBezTo>
                <a:cubicBezTo>
                  <a:pt x="157" y="234"/>
                  <a:pt x="157" y="234"/>
                  <a:pt x="157" y="234"/>
                </a:cubicBezTo>
                <a:cubicBezTo>
                  <a:pt x="157" y="234"/>
                  <a:pt x="157" y="230"/>
                  <a:pt x="157" y="228"/>
                </a:cubicBezTo>
                <a:cubicBezTo>
                  <a:pt x="155" y="227"/>
                  <a:pt x="153" y="227"/>
                  <a:pt x="152" y="226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5" y="231"/>
                  <a:pt x="145" y="231"/>
                  <a:pt x="145" y="231"/>
                </a:cubicBezTo>
                <a:cubicBezTo>
                  <a:pt x="144" y="231"/>
                  <a:pt x="138" y="231"/>
                  <a:pt x="138" y="231"/>
                </a:cubicBezTo>
                <a:cubicBezTo>
                  <a:pt x="128" y="218"/>
                  <a:pt x="128" y="218"/>
                  <a:pt x="128" y="218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34" y="206"/>
                  <a:pt x="134" y="206"/>
                  <a:pt x="134" y="206"/>
                </a:cubicBezTo>
                <a:cubicBezTo>
                  <a:pt x="134" y="204"/>
                  <a:pt x="133" y="203"/>
                  <a:pt x="133" y="201"/>
                </a:cubicBezTo>
                <a:cubicBezTo>
                  <a:pt x="131" y="200"/>
                  <a:pt x="125" y="197"/>
                  <a:pt x="125" y="197"/>
                </a:cubicBezTo>
                <a:cubicBezTo>
                  <a:pt x="123" y="191"/>
                  <a:pt x="123" y="191"/>
                  <a:pt x="123" y="191"/>
                </a:cubicBezTo>
                <a:cubicBezTo>
                  <a:pt x="123" y="190"/>
                  <a:pt x="123" y="190"/>
                  <a:pt x="123" y="190"/>
                </a:cubicBezTo>
                <a:cubicBezTo>
                  <a:pt x="130" y="175"/>
                  <a:pt x="130" y="175"/>
                  <a:pt x="130" y="175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37" y="174"/>
                  <a:pt x="142" y="176"/>
                  <a:pt x="144" y="177"/>
                </a:cubicBezTo>
                <a:cubicBezTo>
                  <a:pt x="145" y="175"/>
                  <a:pt x="147" y="174"/>
                  <a:pt x="149" y="174"/>
                </a:cubicBezTo>
                <a:cubicBezTo>
                  <a:pt x="148" y="171"/>
                  <a:pt x="148" y="165"/>
                  <a:pt x="148" y="165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5" y="168"/>
                  <a:pt x="175" y="170"/>
                </a:cubicBezTo>
                <a:cubicBezTo>
                  <a:pt x="177" y="171"/>
                  <a:pt x="179" y="172"/>
                  <a:pt x="181" y="173"/>
                </a:cubicBezTo>
                <a:cubicBezTo>
                  <a:pt x="186" y="168"/>
                  <a:pt x="186" y="168"/>
                  <a:pt x="186" y="168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204" y="188"/>
                  <a:pt x="204" y="188"/>
                  <a:pt x="204" y="188"/>
                </a:cubicBezTo>
                <a:cubicBezTo>
                  <a:pt x="204" y="188"/>
                  <a:pt x="200" y="191"/>
                  <a:pt x="198" y="193"/>
                </a:cubicBezTo>
                <a:cubicBezTo>
                  <a:pt x="198" y="195"/>
                  <a:pt x="198" y="196"/>
                  <a:pt x="198" y="198"/>
                </a:cubicBezTo>
                <a:cubicBezTo>
                  <a:pt x="201" y="199"/>
                  <a:pt x="206" y="202"/>
                  <a:pt x="206" y="202"/>
                </a:cubicBezTo>
                <a:cubicBezTo>
                  <a:pt x="208" y="210"/>
                  <a:pt x="208" y="210"/>
                  <a:pt x="208" y="210"/>
                </a:cubicBezTo>
                <a:lnTo>
                  <a:pt x="20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925" y="3269222"/>
            <a:ext cx="1464189" cy="70340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620" y="3237569"/>
            <a:ext cx="1464189" cy="70340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688" y="3283215"/>
            <a:ext cx="1464189" cy="70340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21" y="3269222"/>
            <a:ext cx="1464189" cy="7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1" grpId="0"/>
      <p:bldP spid="62" grpId="0"/>
      <p:bldP spid="64" grpId="0"/>
      <p:bldP spid="65" grpId="0"/>
      <p:bldP spid="83" grpId="0" animBg="1"/>
      <p:bldP spid="84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思想气泡: 云 31"/>
          <p:cNvSpPr/>
          <p:nvPr/>
        </p:nvSpPr>
        <p:spPr>
          <a:xfrm>
            <a:off x="5727700" y="1126094"/>
            <a:ext cx="5461782" cy="3854577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804550" y="3053383"/>
            <a:ext cx="1222032" cy="1409334"/>
            <a:chOff x="1804550" y="3053383"/>
            <a:chExt cx="1222032" cy="1409334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1804550" y="3053383"/>
              <a:ext cx="1222032" cy="1409334"/>
            </a:xfrm>
            <a:custGeom>
              <a:avLst/>
              <a:gdLst>
                <a:gd name="T0" fmla="*/ 268 w 535"/>
                <a:gd name="T1" fmla="*/ 0 h 617"/>
                <a:gd name="T2" fmla="*/ 0 w 535"/>
                <a:gd name="T3" fmla="*/ 155 h 617"/>
                <a:gd name="T4" fmla="*/ 0 w 535"/>
                <a:gd name="T5" fmla="*/ 464 h 617"/>
                <a:gd name="T6" fmla="*/ 268 w 535"/>
                <a:gd name="T7" fmla="*/ 617 h 617"/>
                <a:gd name="T8" fmla="*/ 535 w 535"/>
                <a:gd name="T9" fmla="*/ 464 h 617"/>
                <a:gd name="T10" fmla="*/ 535 w 535"/>
                <a:gd name="T11" fmla="*/ 155 h 617"/>
                <a:gd name="T12" fmla="*/ 268 w 535"/>
                <a:gd name="T13" fmla="*/ 0 h 617"/>
                <a:gd name="T14" fmla="*/ 450 w 535"/>
                <a:gd name="T15" fmla="*/ 416 h 617"/>
                <a:gd name="T16" fmla="*/ 268 w 535"/>
                <a:gd name="T17" fmla="*/ 520 h 617"/>
                <a:gd name="T18" fmla="*/ 86 w 535"/>
                <a:gd name="T19" fmla="*/ 416 h 617"/>
                <a:gd name="T20" fmla="*/ 86 w 535"/>
                <a:gd name="T21" fmla="*/ 204 h 617"/>
                <a:gd name="T22" fmla="*/ 268 w 535"/>
                <a:gd name="T23" fmla="*/ 99 h 617"/>
                <a:gd name="T24" fmla="*/ 450 w 535"/>
                <a:gd name="T25" fmla="*/ 204 h 617"/>
                <a:gd name="T26" fmla="*/ 450 w 535"/>
                <a:gd name="T27" fmla="*/ 41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5" h="617">
                  <a:moveTo>
                    <a:pt x="268" y="0"/>
                  </a:moveTo>
                  <a:lnTo>
                    <a:pt x="0" y="155"/>
                  </a:lnTo>
                  <a:lnTo>
                    <a:pt x="0" y="464"/>
                  </a:lnTo>
                  <a:lnTo>
                    <a:pt x="268" y="617"/>
                  </a:lnTo>
                  <a:lnTo>
                    <a:pt x="535" y="464"/>
                  </a:lnTo>
                  <a:lnTo>
                    <a:pt x="535" y="155"/>
                  </a:lnTo>
                  <a:lnTo>
                    <a:pt x="268" y="0"/>
                  </a:lnTo>
                  <a:close/>
                  <a:moveTo>
                    <a:pt x="450" y="416"/>
                  </a:moveTo>
                  <a:lnTo>
                    <a:pt x="268" y="520"/>
                  </a:lnTo>
                  <a:lnTo>
                    <a:pt x="86" y="416"/>
                  </a:lnTo>
                  <a:lnTo>
                    <a:pt x="86" y="204"/>
                  </a:lnTo>
                  <a:lnTo>
                    <a:pt x="268" y="99"/>
                  </a:lnTo>
                  <a:lnTo>
                    <a:pt x="450" y="204"/>
                  </a:lnTo>
                  <a:lnTo>
                    <a:pt x="450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219292" y="3459029"/>
              <a:ext cx="392545" cy="541919"/>
            </a:xfrm>
            <a:custGeom>
              <a:avLst/>
              <a:gdLst>
                <a:gd name="T0" fmla="*/ 107 w 118"/>
                <a:gd name="T1" fmla="*/ 34 h 162"/>
                <a:gd name="T2" fmla="*/ 72 w 118"/>
                <a:gd name="T3" fmla="*/ 0 h 162"/>
                <a:gd name="T4" fmla="*/ 63 w 118"/>
                <a:gd name="T5" fmla="*/ 3 h 162"/>
                <a:gd name="T6" fmla="*/ 59 w 118"/>
                <a:gd name="T7" fmla="*/ 131 h 162"/>
                <a:gd name="T8" fmla="*/ 42 w 118"/>
                <a:gd name="T9" fmla="*/ 147 h 162"/>
                <a:gd name="T10" fmla="*/ 30 w 118"/>
                <a:gd name="T11" fmla="*/ 153 h 162"/>
                <a:gd name="T12" fmla="*/ 98 w 118"/>
                <a:gd name="T13" fmla="*/ 162 h 162"/>
                <a:gd name="T14" fmla="*/ 87 w 118"/>
                <a:gd name="T15" fmla="*/ 153 h 162"/>
                <a:gd name="T16" fmla="*/ 72 w 118"/>
                <a:gd name="T17" fmla="*/ 147 h 162"/>
                <a:gd name="T18" fmla="*/ 107 w 118"/>
                <a:gd name="T19" fmla="*/ 99 h 162"/>
                <a:gd name="T20" fmla="*/ 118 w 118"/>
                <a:gd name="T21" fmla="*/ 67 h 162"/>
                <a:gd name="T22" fmla="*/ 114 w 118"/>
                <a:gd name="T23" fmla="*/ 66 h 162"/>
                <a:gd name="T24" fmla="*/ 95 w 118"/>
                <a:gd name="T25" fmla="*/ 46 h 162"/>
                <a:gd name="T26" fmla="*/ 114 w 118"/>
                <a:gd name="T27" fmla="*/ 66 h 162"/>
                <a:gd name="T28" fmla="*/ 94 w 118"/>
                <a:gd name="T29" fmla="*/ 42 h 162"/>
                <a:gd name="T30" fmla="*/ 103 w 118"/>
                <a:gd name="T31" fmla="*/ 37 h 162"/>
                <a:gd name="T32" fmla="*/ 45 w 118"/>
                <a:gd name="T33" fmla="*/ 47 h 162"/>
                <a:gd name="T34" fmla="*/ 66 w 118"/>
                <a:gd name="T35" fmla="*/ 66 h 162"/>
                <a:gd name="T36" fmla="*/ 66 w 118"/>
                <a:gd name="T37" fmla="*/ 70 h 162"/>
                <a:gd name="T38" fmla="*/ 45 w 118"/>
                <a:gd name="T39" fmla="*/ 86 h 162"/>
                <a:gd name="T40" fmla="*/ 66 w 118"/>
                <a:gd name="T41" fmla="*/ 70 h 162"/>
                <a:gd name="T42" fmla="*/ 33 w 118"/>
                <a:gd name="T43" fmla="*/ 37 h 162"/>
                <a:gd name="T44" fmla="*/ 42 w 118"/>
                <a:gd name="T45" fmla="*/ 42 h 162"/>
                <a:gd name="T46" fmla="*/ 39 w 118"/>
                <a:gd name="T47" fmla="*/ 66 h 162"/>
                <a:gd name="T48" fmla="*/ 30 w 118"/>
                <a:gd name="T49" fmla="*/ 40 h 162"/>
                <a:gd name="T50" fmla="*/ 39 w 118"/>
                <a:gd name="T51" fmla="*/ 70 h 162"/>
                <a:gd name="T52" fmla="*/ 30 w 118"/>
                <a:gd name="T53" fmla="*/ 93 h 162"/>
                <a:gd name="T54" fmla="*/ 39 w 118"/>
                <a:gd name="T55" fmla="*/ 70 h 162"/>
                <a:gd name="T56" fmla="*/ 54 w 118"/>
                <a:gd name="T57" fmla="*/ 110 h 162"/>
                <a:gd name="T58" fmla="*/ 42 w 118"/>
                <a:gd name="T59" fmla="*/ 91 h 162"/>
                <a:gd name="T60" fmla="*/ 66 w 118"/>
                <a:gd name="T61" fmla="*/ 87 h 162"/>
                <a:gd name="T62" fmla="*/ 46 w 118"/>
                <a:gd name="T63" fmla="*/ 90 h 162"/>
                <a:gd name="T64" fmla="*/ 46 w 118"/>
                <a:gd name="T65" fmla="*/ 43 h 162"/>
                <a:gd name="T66" fmla="*/ 66 w 118"/>
                <a:gd name="T67" fmla="*/ 46 h 162"/>
                <a:gd name="T68" fmla="*/ 94 w 118"/>
                <a:gd name="T69" fmla="*/ 70 h 162"/>
                <a:gd name="T70" fmla="*/ 70 w 118"/>
                <a:gd name="T71" fmla="*/ 83 h 162"/>
                <a:gd name="T72" fmla="*/ 70 w 118"/>
                <a:gd name="T73" fmla="*/ 66 h 162"/>
                <a:gd name="T74" fmla="*/ 91 w 118"/>
                <a:gd name="T75" fmla="*/ 47 h 162"/>
                <a:gd name="T76" fmla="*/ 70 w 118"/>
                <a:gd name="T77" fmla="*/ 66 h 162"/>
                <a:gd name="T78" fmla="*/ 70 w 118"/>
                <a:gd name="T79" fmla="*/ 46 h 162"/>
                <a:gd name="T80" fmla="*/ 90 w 118"/>
                <a:gd name="T81" fmla="*/ 43 h 162"/>
                <a:gd name="T82" fmla="*/ 63 w 118"/>
                <a:gd name="T83" fmla="*/ 11 h 162"/>
                <a:gd name="T84" fmla="*/ 29 w 118"/>
                <a:gd name="T85" fmla="*/ 34 h 162"/>
                <a:gd name="T86" fmla="*/ 18 w 118"/>
                <a:gd name="T87" fmla="*/ 67 h 162"/>
                <a:gd name="T88" fmla="*/ 29 w 118"/>
                <a:gd name="T89" fmla="*/ 99 h 162"/>
                <a:gd name="T90" fmla="*/ 65 w 118"/>
                <a:gd name="T91" fmla="*/ 123 h 162"/>
                <a:gd name="T92" fmla="*/ 8 w 118"/>
                <a:gd name="T93" fmla="*/ 67 h 162"/>
                <a:gd name="T94" fmla="*/ 70 w 118"/>
                <a:gd name="T95" fmla="*/ 87 h 162"/>
                <a:gd name="T96" fmla="*/ 70 w 118"/>
                <a:gd name="T97" fmla="*/ 113 h 162"/>
                <a:gd name="T98" fmla="*/ 94 w 118"/>
                <a:gd name="T99" fmla="*/ 92 h 162"/>
                <a:gd name="T100" fmla="*/ 83 w 118"/>
                <a:gd name="T101" fmla="*/ 110 h 162"/>
                <a:gd name="T102" fmla="*/ 95 w 118"/>
                <a:gd name="T103" fmla="*/ 88 h 162"/>
                <a:gd name="T104" fmla="*/ 114 w 118"/>
                <a:gd name="T105" fmla="*/ 7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62">
                  <a:moveTo>
                    <a:pt x="109" y="38"/>
                  </a:moveTo>
                  <a:cubicBezTo>
                    <a:pt x="108" y="37"/>
                    <a:pt x="108" y="35"/>
                    <a:pt x="107" y="34"/>
                  </a:cubicBezTo>
                  <a:cubicBezTo>
                    <a:pt x="98" y="24"/>
                    <a:pt x="86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29" y="4"/>
                    <a:pt x="0" y="32"/>
                    <a:pt x="0" y="67"/>
                  </a:cubicBezTo>
                  <a:cubicBezTo>
                    <a:pt x="0" y="100"/>
                    <a:pt x="26" y="128"/>
                    <a:pt x="59" y="131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86" y="116"/>
                    <a:pt x="98" y="109"/>
                    <a:pt x="107" y="99"/>
                  </a:cubicBezTo>
                  <a:cubicBezTo>
                    <a:pt x="108" y="98"/>
                    <a:pt x="108" y="97"/>
                    <a:pt x="109" y="96"/>
                  </a:cubicBezTo>
                  <a:cubicBezTo>
                    <a:pt x="115" y="87"/>
                    <a:pt x="118" y="77"/>
                    <a:pt x="118" y="67"/>
                  </a:cubicBezTo>
                  <a:cubicBezTo>
                    <a:pt x="118" y="56"/>
                    <a:pt x="115" y="46"/>
                    <a:pt x="109" y="38"/>
                  </a:cubicBezTo>
                  <a:close/>
                  <a:moveTo>
                    <a:pt x="114" y="66"/>
                  </a:moveTo>
                  <a:cubicBezTo>
                    <a:pt x="98" y="66"/>
                    <a:pt x="98" y="66"/>
                    <a:pt x="98" y="66"/>
                  </a:cubicBezTo>
                  <a:cubicBezTo>
                    <a:pt x="98" y="59"/>
                    <a:pt x="97" y="52"/>
                    <a:pt x="95" y="46"/>
                  </a:cubicBezTo>
                  <a:cubicBezTo>
                    <a:pt x="99" y="44"/>
                    <a:pt x="103" y="42"/>
                    <a:pt x="106" y="40"/>
                  </a:cubicBezTo>
                  <a:cubicBezTo>
                    <a:pt x="111" y="47"/>
                    <a:pt x="114" y="56"/>
                    <a:pt x="114" y="66"/>
                  </a:cubicBezTo>
                  <a:close/>
                  <a:moveTo>
                    <a:pt x="103" y="37"/>
                  </a:moveTo>
                  <a:cubicBezTo>
                    <a:pt x="101" y="39"/>
                    <a:pt x="97" y="40"/>
                    <a:pt x="94" y="42"/>
                  </a:cubicBezTo>
                  <a:cubicBezTo>
                    <a:pt x="91" y="34"/>
                    <a:pt x="87" y="27"/>
                    <a:pt x="83" y="23"/>
                  </a:cubicBezTo>
                  <a:cubicBezTo>
                    <a:pt x="91" y="26"/>
                    <a:pt x="98" y="31"/>
                    <a:pt x="103" y="37"/>
                  </a:cubicBezTo>
                  <a:close/>
                  <a:moveTo>
                    <a:pt x="43" y="66"/>
                  </a:moveTo>
                  <a:cubicBezTo>
                    <a:pt x="43" y="59"/>
                    <a:pt x="44" y="53"/>
                    <a:pt x="45" y="47"/>
                  </a:cubicBezTo>
                  <a:cubicBezTo>
                    <a:pt x="51" y="49"/>
                    <a:pt x="59" y="50"/>
                    <a:pt x="66" y="50"/>
                  </a:cubicBezTo>
                  <a:cubicBezTo>
                    <a:pt x="66" y="66"/>
                    <a:pt x="66" y="66"/>
                    <a:pt x="66" y="66"/>
                  </a:cubicBezTo>
                  <a:lnTo>
                    <a:pt x="43" y="66"/>
                  </a:lnTo>
                  <a:close/>
                  <a:moveTo>
                    <a:pt x="66" y="70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59" y="83"/>
                    <a:pt x="51" y="84"/>
                    <a:pt x="45" y="86"/>
                  </a:cubicBezTo>
                  <a:cubicBezTo>
                    <a:pt x="44" y="81"/>
                    <a:pt x="43" y="76"/>
                    <a:pt x="43" y="70"/>
                  </a:cubicBezTo>
                  <a:lnTo>
                    <a:pt x="66" y="70"/>
                  </a:lnTo>
                  <a:close/>
                  <a:moveTo>
                    <a:pt x="42" y="42"/>
                  </a:moveTo>
                  <a:cubicBezTo>
                    <a:pt x="39" y="40"/>
                    <a:pt x="36" y="39"/>
                    <a:pt x="33" y="37"/>
                  </a:cubicBezTo>
                  <a:cubicBezTo>
                    <a:pt x="38" y="30"/>
                    <a:pt x="45" y="25"/>
                    <a:pt x="54" y="23"/>
                  </a:cubicBezTo>
                  <a:cubicBezTo>
                    <a:pt x="49" y="27"/>
                    <a:pt x="45" y="34"/>
                    <a:pt x="42" y="42"/>
                  </a:cubicBezTo>
                  <a:close/>
                  <a:moveTo>
                    <a:pt x="41" y="46"/>
                  </a:moveTo>
                  <a:cubicBezTo>
                    <a:pt x="40" y="52"/>
                    <a:pt x="39" y="59"/>
                    <a:pt x="3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56"/>
                    <a:pt x="25" y="47"/>
                    <a:pt x="30" y="40"/>
                  </a:cubicBezTo>
                  <a:cubicBezTo>
                    <a:pt x="34" y="42"/>
                    <a:pt x="37" y="44"/>
                    <a:pt x="41" y="46"/>
                  </a:cubicBezTo>
                  <a:close/>
                  <a:moveTo>
                    <a:pt x="39" y="70"/>
                  </a:moveTo>
                  <a:cubicBezTo>
                    <a:pt x="39" y="76"/>
                    <a:pt x="40" y="82"/>
                    <a:pt x="41" y="88"/>
                  </a:cubicBezTo>
                  <a:cubicBezTo>
                    <a:pt x="37" y="89"/>
                    <a:pt x="34" y="91"/>
                    <a:pt x="30" y="93"/>
                  </a:cubicBezTo>
                  <a:cubicBezTo>
                    <a:pt x="26" y="87"/>
                    <a:pt x="23" y="79"/>
                    <a:pt x="22" y="70"/>
                  </a:cubicBezTo>
                  <a:cubicBezTo>
                    <a:pt x="39" y="70"/>
                    <a:pt x="39" y="70"/>
                    <a:pt x="39" y="70"/>
                  </a:cubicBezTo>
                  <a:close/>
                  <a:moveTo>
                    <a:pt x="42" y="91"/>
                  </a:moveTo>
                  <a:cubicBezTo>
                    <a:pt x="45" y="99"/>
                    <a:pt x="49" y="106"/>
                    <a:pt x="54" y="110"/>
                  </a:cubicBezTo>
                  <a:cubicBezTo>
                    <a:pt x="45" y="108"/>
                    <a:pt x="38" y="103"/>
                    <a:pt x="33" y="96"/>
                  </a:cubicBezTo>
                  <a:cubicBezTo>
                    <a:pt x="36" y="94"/>
                    <a:pt x="39" y="93"/>
                    <a:pt x="42" y="91"/>
                  </a:cubicBezTo>
                  <a:close/>
                  <a:moveTo>
                    <a:pt x="46" y="90"/>
                  </a:moveTo>
                  <a:cubicBezTo>
                    <a:pt x="52" y="88"/>
                    <a:pt x="59" y="87"/>
                    <a:pt x="66" y="87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58" y="111"/>
                    <a:pt x="50" y="103"/>
                    <a:pt x="46" y="90"/>
                  </a:cubicBezTo>
                  <a:close/>
                  <a:moveTo>
                    <a:pt x="66" y="46"/>
                  </a:moveTo>
                  <a:cubicBezTo>
                    <a:pt x="59" y="46"/>
                    <a:pt x="52" y="45"/>
                    <a:pt x="46" y="43"/>
                  </a:cubicBezTo>
                  <a:cubicBezTo>
                    <a:pt x="50" y="31"/>
                    <a:pt x="58" y="22"/>
                    <a:pt x="66" y="21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70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3" y="76"/>
                    <a:pt x="93" y="81"/>
                    <a:pt x="91" y="86"/>
                  </a:cubicBezTo>
                  <a:cubicBezTo>
                    <a:pt x="85" y="84"/>
                    <a:pt x="78" y="83"/>
                    <a:pt x="70" y="83"/>
                  </a:cubicBezTo>
                  <a:lnTo>
                    <a:pt x="70" y="70"/>
                  </a:lnTo>
                  <a:close/>
                  <a:moveTo>
                    <a:pt x="70" y="66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8" y="50"/>
                    <a:pt x="85" y="49"/>
                    <a:pt x="91" y="47"/>
                  </a:cubicBezTo>
                  <a:cubicBezTo>
                    <a:pt x="93" y="53"/>
                    <a:pt x="94" y="59"/>
                    <a:pt x="94" y="66"/>
                  </a:cubicBezTo>
                  <a:lnTo>
                    <a:pt x="70" y="66"/>
                  </a:lnTo>
                  <a:close/>
                  <a:moveTo>
                    <a:pt x="90" y="43"/>
                  </a:moveTo>
                  <a:cubicBezTo>
                    <a:pt x="84" y="45"/>
                    <a:pt x="77" y="46"/>
                    <a:pt x="70" y="46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9" y="22"/>
                    <a:pt x="86" y="30"/>
                    <a:pt x="90" y="43"/>
                  </a:cubicBezTo>
                  <a:close/>
                  <a:moveTo>
                    <a:pt x="8" y="67"/>
                  </a:moveTo>
                  <a:cubicBezTo>
                    <a:pt x="8" y="37"/>
                    <a:pt x="33" y="12"/>
                    <a:pt x="63" y="11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0" y="18"/>
                    <a:pt x="38" y="24"/>
                    <a:pt x="29" y="34"/>
                  </a:cubicBezTo>
                  <a:cubicBezTo>
                    <a:pt x="29" y="35"/>
                    <a:pt x="28" y="37"/>
                    <a:pt x="27" y="38"/>
                  </a:cubicBezTo>
                  <a:cubicBezTo>
                    <a:pt x="21" y="46"/>
                    <a:pt x="18" y="56"/>
                    <a:pt x="18" y="67"/>
                  </a:cubicBezTo>
                  <a:cubicBezTo>
                    <a:pt x="18" y="77"/>
                    <a:pt x="21" y="87"/>
                    <a:pt x="27" y="96"/>
                  </a:cubicBezTo>
                  <a:cubicBezTo>
                    <a:pt x="28" y="97"/>
                    <a:pt x="29" y="98"/>
                    <a:pt x="29" y="99"/>
                  </a:cubicBezTo>
                  <a:cubicBezTo>
                    <a:pt x="38" y="109"/>
                    <a:pt x="51" y="116"/>
                    <a:pt x="65" y="117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3"/>
                    <a:pt x="64" y="123"/>
                    <a:pt x="64" y="123"/>
                  </a:cubicBezTo>
                  <a:cubicBezTo>
                    <a:pt x="33" y="123"/>
                    <a:pt x="8" y="98"/>
                    <a:pt x="8" y="67"/>
                  </a:cubicBezTo>
                  <a:close/>
                  <a:moveTo>
                    <a:pt x="70" y="113"/>
                  </a:moveTo>
                  <a:cubicBezTo>
                    <a:pt x="70" y="87"/>
                    <a:pt x="70" y="87"/>
                    <a:pt x="70" y="87"/>
                  </a:cubicBezTo>
                  <a:cubicBezTo>
                    <a:pt x="77" y="87"/>
                    <a:pt x="84" y="88"/>
                    <a:pt x="90" y="90"/>
                  </a:cubicBezTo>
                  <a:cubicBezTo>
                    <a:pt x="86" y="103"/>
                    <a:pt x="79" y="111"/>
                    <a:pt x="70" y="113"/>
                  </a:cubicBezTo>
                  <a:close/>
                  <a:moveTo>
                    <a:pt x="83" y="110"/>
                  </a:moveTo>
                  <a:cubicBezTo>
                    <a:pt x="87" y="106"/>
                    <a:pt x="91" y="99"/>
                    <a:pt x="94" y="92"/>
                  </a:cubicBezTo>
                  <a:cubicBezTo>
                    <a:pt x="97" y="93"/>
                    <a:pt x="101" y="94"/>
                    <a:pt x="103" y="96"/>
                  </a:cubicBezTo>
                  <a:cubicBezTo>
                    <a:pt x="98" y="103"/>
                    <a:pt x="91" y="108"/>
                    <a:pt x="83" y="110"/>
                  </a:cubicBezTo>
                  <a:close/>
                  <a:moveTo>
                    <a:pt x="106" y="93"/>
                  </a:moveTo>
                  <a:cubicBezTo>
                    <a:pt x="103" y="91"/>
                    <a:pt x="99" y="89"/>
                    <a:pt x="95" y="88"/>
                  </a:cubicBezTo>
                  <a:cubicBezTo>
                    <a:pt x="97" y="82"/>
                    <a:pt x="97" y="76"/>
                    <a:pt x="98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3" y="79"/>
                    <a:pt x="110" y="87"/>
                    <a:pt x="106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583" y="1678313"/>
            <a:ext cx="1411617" cy="1630897"/>
            <a:chOff x="2391583" y="1678313"/>
            <a:chExt cx="1411617" cy="1630897"/>
          </a:xfrm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2391583" y="1678313"/>
              <a:ext cx="1411617" cy="1630897"/>
            </a:xfrm>
            <a:custGeom>
              <a:avLst/>
              <a:gdLst>
                <a:gd name="T0" fmla="*/ 308 w 618"/>
                <a:gd name="T1" fmla="*/ 0 h 714"/>
                <a:gd name="T2" fmla="*/ 0 w 618"/>
                <a:gd name="T3" fmla="*/ 180 h 714"/>
                <a:gd name="T4" fmla="*/ 0 w 618"/>
                <a:gd name="T5" fmla="*/ 537 h 714"/>
                <a:gd name="T6" fmla="*/ 308 w 618"/>
                <a:gd name="T7" fmla="*/ 714 h 714"/>
                <a:gd name="T8" fmla="*/ 618 w 618"/>
                <a:gd name="T9" fmla="*/ 537 h 714"/>
                <a:gd name="T10" fmla="*/ 618 w 618"/>
                <a:gd name="T11" fmla="*/ 180 h 714"/>
                <a:gd name="T12" fmla="*/ 308 w 618"/>
                <a:gd name="T13" fmla="*/ 0 h 714"/>
                <a:gd name="T14" fmla="*/ 519 w 618"/>
                <a:gd name="T15" fmla="*/ 478 h 714"/>
                <a:gd name="T16" fmla="*/ 308 w 618"/>
                <a:gd name="T17" fmla="*/ 602 h 714"/>
                <a:gd name="T18" fmla="*/ 99 w 618"/>
                <a:gd name="T19" fmla="*/ 478 h 714"/>
                <a:gd name="T20" fmla="*/ 99 w 618"/>
                <a:gd name="T21" fmla="*/ 237 h 714"/>
                <a:gd name="T22" fmla="*/ 308 w 618"/>
                <a:gd name="T23" fmla="*/ 113 h 714"/>
                <a:gd name="T24" fmla="*/ 519 w 618"/>
                <a:gd name="T25" fmla="*/ 237 h 714"/>
                <a:gd name="T26" fmla="*/ 519 w 618"/>
                <a:gd name="T27" fmla="*/ 47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8" h="714">
                  <a:moveTo>
                    <a:pt x="308" y="0"/>
                  </a:moveTo>
                  <a:lnTo>
                    <a:pt x="0" y="180"/>
                  </a:lnTo>
                  <a:lnTo>
                    <a:pt x="0" y="537"/>
                  </a:lnTo>
                  <a:lnTo>
                    <a:pt x="308" y="714"/>
                  </a:lnTo>
                  <a:lnTo>
                    <a:pt x="618" y="537"/>
                  </a:lnTo>
                  <a:lnTo>
                    <a:pt x="618" y="180"/>
                  </a:lnTo>
                  <a:lnTo>
                    <a:pt x="308" y="0"/>
                  </a:lnTo>
                  <a:close/>
                  <a:moveTo>
                    <a:pt x="519" y="478"/>
                  </a:moveTo>
                  <a:lnTo>
                    <a:pt x="308" y="602"/>
                  </a:lnTo>
                  <a:lnTo>
                    <a:pt x="99" y="478"/>
                  </a:lnTo>
                  <a:lnTo>
                    <a:pt x="99" y="237"/>
                  </a:lnTo>
                  <a:lnTo>
                    <a:pt x="308" y="113"/>
                  </a:lnTo>
                  <a:lnTo>
                    <a:pt x="519" y="237"/>
                  </a:lnTo>
                  <a:lnTo>
                    <a:pt x="519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831641" y="2240945"/>
              <a:ext cx="531499" cy="455074"/>
              <a:chOff x="3103920" y="2539661"/>
              <a:chExt cx="646103" cy="553200"/>
            </a:xfrm>
            <a:solidFill>
              <a:schemeClr val="bg1"/>
            </a:solidFill>
          </p:grpSpPr>
          <p:sp>
            <p:nvSpPr>
              <p:cNvPr id="9" name="Freeform 45"/>
              <p:cNvSpPr>
                <a:spLocks/>
              </p:cNvSpPr>
              <p:nvPr/>
            </p:nvSpPr>
            <p:spPr bwMode="auto">
              <a:xfrm>
                <a:off x="3251723" y="2839488"/>
                <a:ext cx="367393" cy="185807"/>
              </a:xfrm>
              <a:custGeom>
                <a:avLst/>
                <a:gdLst>
                  <a:gd name="T0" fmla="*/ 0 w 91"/>
                  <a:gd name="T1" fmla="*/ 2 h 46"/>
                  <a:gd name="T2" fmla="*/ 0 w 91"/>
                  <a:gd name="T3" fmla="*/ 25 h 46"/>
                  <a:gd name="T4" fmla="*/ 46 w 91"/>
                  <a:gd name="T5" fmla="*/ 46 h 46"/>
                  <a:gd name="T6" fmla="*/ 91 w 91"/>
                  <a:gd name="T7" fmla="*/ 25 h 46"/>
                  <a:gd name="T8" fmla="*/ 91 w 91"/>
                  <a:gd name="T9" fmla="*/ 0 h 46"/>
                  <a:gd name="T10" fmla="*/ 52 w 91"/>
                  <a:gd name="T11" fmla="*/ 23 h 46"/>
                  <a:gd name="T12" fmla="*/ 43 w 91"/>
                  <a:gd name="T13" fmla="*/ 24 h 46"/>
                  <a:gd name="T14" fmla="*/ 0 w 91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46">
                    <a:moveTo>
                      <a:pt x="0" y="2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9" y="46"/>
                      <a:pt x="46" y="46"/>
                    </a:cubicBezTo>
                    <a:cubicBezTo>
                      <a:pt x="79" y="46"/>
                      <a:pt x="91" y="25"/>
                      <a:pt x="91" y="25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9" y="25"/>
                      <a:pt x="46" y="25"/>
                      <a:pt x="43" y="24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46"/>
              <p:cNvSpPr>
                <a:spLocks/>
              </p:cNvSpPr>
              <p:nvPr/>
            </p:nvSpPr>
            <p:spPr bwMode="auto">
              <a:xfrm>
                <a:off x="3103920" y="2539661"/>
                <a:ext cx="646103" cy="553200"/>
              </a:xfrm>
              <a:custGeom>
                <a:avLst/>
                <a:gdLst>
                  <a:gd name="T0" fmla="*/ 83 w 159"/>
                  <a:gd name="T1" fmla="*/ 50 h 136"/>
                  <a:gd name="T2" fmla="*/ 70 w 159"/>
                  <a:gd name="T3" fmla="*/ 46 h 136"/>
                  <a:gd name="T4" fmla="*/ 23 w 159"/>
                  <a:gd name="T5" fmla="*/ 63 h 136"/>
                  <a:gd name="T6" fmla="*/ 79 w 159"/>
                  <a:gd name="T7" fmla="*/ 91 h 136"/>
                  <a:gd name="T8" fmla="*/ 88 w 159"/>
                  <a:gd name="T9" fmla="*/ 91 h 136"/>
                  <a:gd name="T10" fmla="*/ 154 w 159"/>
                  <a:gd name="T11" fmla="*/ 53 h 136"/>
                  <a:gd name="T12" fmla="*/ 159 w 159"/>
                  <a:gd name="T13" fmla="*/ 44 h 136"/>
                  <a:gd name="T14" fmla="*/ 153 w 159"/>
                  <a:gd name="T15" fmla="*/ 36 h 136"/>
                  <a:gd name="T16" fmla="*/ 85 w 159"/>
                  <a:gd name="T17" fmla="*/ 2 h 136"/>
                  <a:gd name="T18" fmla="*/ 76 w 159"/>
                  <a:gd name="T19" fmla="*/ 2 h 136"/>
                  <a:gd name="T20" fmla="*/ 11 w 159"/>
                  <a:gd name="T21" fmla="*/ 40 h 136"/>
                  <a:gd name="T22" fmla="*/ 6 w 159"/>
                  <a:gd name="T23" fmla="*/ 49 h 136"/>
                  <a:gd name="T24" fmla="*/ 11 w 159"/>
                  <a:gd name="T25" fmla="*/ 57 h 136"/>
                  <a:gd name="T26" fmla="*/ 11 w 159"/>
                  <a:gd name="T27" fmla="*/ 92 h 136"/>
                  <a:gd name="T28" fmla="*/ 5 w 159"/>
                  <a:gd name="T29" fmla="*/ 100 h 136"/>
                  <a:gd name="T30" fmla="*/ 8 w 159"/>
                  <a:gd name="T31" fmla="*/ 107 h 136"/>
                  <a:gd name="T32" fmla="*/ 3 w 159"/>
                  <a:gd name="T33" fmla="*/ 118 h 136"/>
                  <a:gd name="T34" fmla="*/ 0 w 159"/>
                  <a:gd name="T35" fmla="*/ 125 h 136"/>
                  <a:gd name="T36" fmla="*/ 4 w 159"/>
                  <a:gd name="T37" fmla="*/ 133 h 136"/>
                  <a:gd name="T38" fmla="*/ 5 w 159"/>
                  <a:gd name="T39" fmla="*/ 133 h 136"/>
                  <a:gd name="T40" fmla="*/ 13 w 159"/>
                  <a:gd name="T41" fmla="*/ 135 h 136"/>
                  <a:gd name="T42" fmla="*/ 19 w 159"/>
                  <a:gd name="T43" fmla="*/ 130 h 136"/>
                  <a:gd name="T44" fmla="*/ 20 w 159"/>
                  <a:gd name="T45" fmla="*/ 106 h 136"/>
                  <a:gd name="T46" fmla="*/ 23 w 159"/>
                  <a:gd name="T47" fmla="*/ 100 h 136"/>
                  <a:gd name="T48" fmla="*/ 17 w 159"/>
                  <a:gd name="T49" fmla="*/ 92 h 136"/>
                  <a:gd name="T50" fmla="*/ 17 w 159"/>
                  <a:gd name="T51" fmla="*/ 59 h 136"/>
                  <a:gd name="T52" fmla="*/ 68 w 159"/>
                  <a:gd name="T53" fmla="*/ 41 h 136"/>
                  <a:gd name="T54" fmla="*/ 71 w 159"/>
                  <a:gd name="T55" fmla="*/ 37 h 136"/>
                  <a:gd name="T56" fmla="*/ 82 w 159"/>
                  <a:gd name="T57" fmla="*/ 44 h 136"/>
                  <a:gd name="T58" fmla="*/ 93 w 159"/>
                  <a:gd name="T59" fmla="*/ 38 h 136"/>
                  <a:gd name="T60" fmla="*/ 93 w 159"/>
                  <a:gd name="T61" fmla="*/ 36 h 136"/>
                  <a:gd name="T62" fmla="*/ 96 w 159"/>
                  <a:gd name="T63" fmla="*/ 43 h 136"/>
                  <a:gd name="T64" fmla="*/ 83 w 159"/>
                  <a:gd name="T65" fmla="*/ 5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36">
                    <a:moveTo>
                      <a:pt x="83" y="50"/>
                    </a:moveTo>
                    <a:cubicBezTo>
                      <a:pt x="78" y="50"/>
                      <a:pt x="73" y="49"/>
                      <a:pt x="70" y="46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2" y="93"/>
                      <a:pt x="85" y="92"/>
                      <a:pt x="88" y="91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57" y="51"/>
                      <a:pt x="159" y="47"/>
                      <a:pt x="159" y="44"/>
                    </a:cubicBezTo>
                    <a:cubicBezTo>
                      <a:pt x="158" y="40"/>
                      <a:pt x="156" y="37"/>
                      <a:pt x="153" y="36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2" y="0"/>
                      <a:pt x="79" y="0"/>
                      <a:pt x="76" y="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7" y="42"/>
                      <a:pt x="6" y="45"/>
                      <a:pt x="6" y="49"/>
                    </a:cubicBezTo>
                    <a:cubicBezTo>
                      <a:pt x="6" y="52"/>
                      <a:pt x="8" y="55"/>
                      <a:pt x="11" y="57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8" y="93"/>
                      <a:pt x="5" y="96"/>
                      <a:pt x="5" y="100"/>
                    </a:cubicBezTo>
                    <a:cubicBezTo>
                      <a:pt x="5" y="103"/>
                      <a:pt x="6" y="105"/>
                      <a:pt x="8" y="107"/>
                    </a:cubicBezTo>
                    <a:cubicBezTo>
                      <a:pt x="8" y="112"/>
                      <a:pt x="6" y="115"/>
                      <a:pt x="3" y="118"/>
                    </a:cubicBezTo>
                    <a:cubicBezTo>
                      <a:pt x="1" y="120"/>
                      <a:pt x="0" y="122"/>
                      <a:pt x="0" y="125"/>
                    </a:cubicBezTo>
                    <a:cubicBezTo>
                      <a:pt x="0" y="128"/>
                      <a:pt x="2" y="131"/>
                      <a:pt x="4" y="13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7" y="135"/>
                      <a:pt x="10" y="136"/>
                      <a:pt x="13" y="135"/>
                    </a:cubicBezTo>
                    <a:cubicBezTo>
                      <a:pt x="16" y="134"/>
                      <a:pt x="18" y="133"/>
                      <a:pt x="19" y="130"/>
                    </a:cubicBezTo>
                    <a:cubicBezTo>
                      <a:pt x="24" y="122"/>
                      <a:pt x="22" y="111"/>
                      <a:pt x="20" y="106"/>
                    </a:cubicBezTo>
                    <a:cubicBezTo>
                      <a:pt x="22" y="105"/>
                      <a:pt x="23" y="102"/>
                      <a:pt x="23" y="100"/>
                    </a:cubicBezTo>
                    <a:cubicBezTo>
                      <a:pt x="23" y="96"/>
                      <a:pt x="20" y="93"/>
                      <a:pt x="17" y="9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39"/>
                      <a:pt x="71" y="37"/>
                      <a:pt x="71" y="37"/>
                    </a:cubicBezTo>
                    <a:cubicBezTo>
                      <a:pt x="71" y="37"/>
                      <a:pt x="71" y="44"/>
                      <a:pt x="82" y="44"/>
                    </a:cubicBezTo>
                    <a:cubicBezTo>
                      <a:pt x="88" y="44"/>
                      <a:pt x="93" y="42"/>
                      <a:pt x="93" y="38"/>
                    </a:cubicBezTo>
                    <a:cubicBezTo>
                      <a:pt x="93" y="38"/>
                      <a:pt x="93" y="37"/>
                      <a:pt x="93" y="36"/>
                    </a:cubicBezTo>
                    <a:cubicBezTo>
                      <a:pt x="95" y="38"/>
                      <a:pt x="96" y="41"/>
                      <a:pt x="96" y="43"/>
                    </a:cubicBezTo>
                    <a:cubicBezTo>
                      <a:pt x="96" y="47"/>
                      <a:pt x="90" y="50"/>
                      <a:pt x="8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179621" y="3053383"/>
            <a:ext cx="1222032" cy="1409334"/>
            <a:chOff x="3179621" y="3053383"/>
            <a:chExt cx="1222032" cy="1409334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3179621" y="3053383"/>
              <a:ext cx="1222032" cy="1409334"/>
            </a:xfrm>
            <a:custGeom>
              <a:avLst/>
              <a:gdLst>
                <a:gd name="T0" fmla="*/ 268 w 535"/>
                <a:gd name="T1" fmla="*/ 0 h 617"/>
                <a:gd name="T2" fmla="*/ 0 w 535"/>
                <a:gd name="T3" fmla="*/ 155 h 617"/>
                <a:gd name="T4" fmla="*/ 0 w 535"/>
                <a:gd name="T5" fmla="*/ 464 h 617"/>
                <a:gd name="T6" fmla="*/ 268 w 535"/>
                <a:gd name="T7" fmla="*/ 617 h 617"/>
                <a:gd name="T8" fmla="*/ 535 w 535"/>
                <a:gd name="T9" fmla="*/ 464 h 617"/>
                <a:gd name="T10" fmla="*/ 535 w 535"/>
                <a:gd name="T11" fmla="*/ 155 h 617"/>
                <a:gd name="T12" fmla="*/ 268 w 535"/>
                <a:gd name="T13" fmla="*/ 0 h 617"/>
                <a:gd name="T14" fmla="*/ 450 w 535"/>
                <a:gd name="T15" fmla="*/ 416 h 617"/>
                <a:gd name="T16" fmla="*/ 268 w 535"/>
                <a:gd name="T17" fmla="*/ 520 h 617"/>
                <a:gd name="T18" fmla="*/ 86 w 535"/>
                <a:gd name="T19" fmla="*/ 416 h 617"/>
                <a:gd name="T20" fmla="*/ 86 w 535"/>
                <a:gd name="T21" fmla="*/ 204 h 617"/>
                <a:gd name="T22" fmla="*/ 268 w 535"/>
                <a:gd name="T23" fmla="*/ 99 h 617"/>
                <a:gd name="T24" fmla="*/ 450 w 535"/>
                <a:gd name="T25" fmla="*/ 204 h 617"/>
                <a:gd name="T26" fmla="*/ 450 w 535"/>
                <a:gd name="T27" fmla="*/ 41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5" h="617">
                  <a:moveTo>
                    <a:pt x="268" y="0"/>
                  </a:moveTo>
                  <a:lnTo>
                    <a:pt x="0" y="155"/>
                  </a:lnTo>
                  <a:lnTo>
                    <a:pt x="0" y="464"/>
                  </a:lnTo>
                  <a:lnTo>
                    <a:pt x="268" y="617"/>
                  </a:lnTo>
                  <a:lnTo>
                    <a:pt x="535" y="464"/>
                  </a:lnTo>
                  <a:lnTo>
                    <a:pt x="535" y="155"/>
                  </a:lnTo>
                  <a:lnTo>
                    <a:pt x="268" y="0"/>
                  </a:lnTo>
                  <a:close/>
                  <a:moveTo>
                    <a:pt x="450" y="416"/>
                  </a:moveTo>
                  <a:lnTo>
                    <a:pt x="268" y="520"/>
                  </a:lnTo>
                  <a:lnTo>
                    <a:pt x="86" y="416"/>
                  </a:lnTo>
                  <a:lnTo>
                    <a:pt x="86" y="204"/>
                  </a:lnTo>
                  <a:lnTo>
                    <a:pt x="268" y="99"/>
                  </a:lnTo>
                  <a:lnTo>
                    <a:pt x="450" y="204"/>
                  </a:lnTo>
                  <a:lnTo>
                    <a:pt x="450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472648" y="3504186"/>
              <a:ext cx="569713" cy="562763"/>
              <a:chOff x="5007612" y="2415286"/>
              <a:chExt cx="692556" cy="684108"/>
            </a:xfrm>
            <a:solidFill>
              <a:schemeClr val="bg1"/>
            </a:solidFill>
          </p:grpSpPr>
          <p:sp>
            <p:nvSpPr>
              <p:cNvPr id="12" name="Freeform 47"/>
              <p:cNvSpPr>
                <a:spLocks/>
              </p:cNvSpPr>
              <p:nvPr/>
            </p:nvSpPr>
            <p:spPr bwMode="auto">
              <a:xfrm>
                <a:off x="5375004" y="2415286"/>
                <a:ext cx="325164" cy="320940"/>
              </a:xfrm>
              <a:custGeom>
                <a:avLst/>
                <a:gdLst>
                  <a:gd name="T0" fmla="*/ 44 w 77"/>
                  <a:gd name="T1" fmla="*/ 11 h 76"/>
                  <a:gd name="T2" fmla="*/ 65 w 77"/>
                  <a:gd name="T3" fmla="*/ 33 h 76"/>
                  <a:gd name="T4" fmla="*/ 59 w 77"/>
                  <a:gd name="T5" fmla="*/ 39 h 76"/>
                  <a:gd name="T6" fmla="*/ 49 w 77"/>
                  <a:gd name="T7" fmla="*/ 29 h 76"/>
                  <a:gd name="T8" fmla="*/ 44 w 77"/>
                  <a:gd name="T9" fmla="*/ 34 h 76"/>
                  <a:gd name="T10" fmla="*/ 55 w 77"/>
                  <a:gd name="T11" fmla="*/ 43 h 76"/>
                  <a:gd name="T12" fmla="*/ 50 w 77"/>
                  <a:gd name="T13" fmla="*/ 48 h 76"/>
                  <a:gd name="T14" fmla="*/ 43 w 77"/>
                  <a:gd name="T15" fmla="*/ 41 h 76"/>
                  <a:gd name="T16" fmla="*/ 39 w 77"/>
                  <a:gd name="T17" fmla="*/ 45 h 76"/>
                  <a:gd name="T18" fmla="*/ 46 w 77"/>
                  <a:gd name="T19" fmla="*/ 52 h 76"/>
                  <a:gd name="T20" fmla="*/ 39 w 77"/>
                  <a:gd name="T21" fmla="*/ 59 h 76"/>
                  <a:gd name="T22" fmla="*/ 30 w 77"/>
                  <a:gd name="T23" fmla="*/ 48 h 76"/>
                  <a:gd name="T24" fmla="*/ 25 w 77"/>
                  <a:gd name="T25" fmla="*/ 52 h 76"/>
                  <a:gd name="T26" fmla="*/ 36 w 77"/>
                  <a:gd name="T27" fmla="*/ 63 h 76"/>
                  <a:gd name="T28" fmla="*/ 31 w 77"/>
                  <a:gd name="T29" fmla="*/ 66 h 76"/>
                  <a:gd name="T30" fmla="*/ 24 w 77"/>
                  <a:gd name="T31" fmla="*/ 60 h 76"/>
                  <a:gd name="T32" fmla="*/ 20 w 77"/>
                  <a:gd name="T33" fmla="*/ 64 h 76"/>
                  <a:gd name="T34" fmla="*/ 33 w 77"/>
                  <a:gd name="T35" fmla="*/ 76 h 76"/>
                  <a:gd name="T36" fmla="*/ 77 w 77"/>
                  <a:gd name="T37" fmla="*/ 33 h 76"/>
                  <a:gd name="T38" fmla="*/ 44 w 77"/>
                  <a:gd name="T39" fmla="*/ 0 h 76"/>
                  <a:gd name="T40" fmla="*/ 0 w 77"/>
                  <a:gd name="T41" fmla="*/ 43 h 76"/>
                  <a:gd name="T42" fmla="*/ 5 w 77"/>
                  <a:gd name="T43" fmla="*/ 49 h 76"/>
                  <a:gd name="T44" fmla="*/ 44 w 77"/>
                  <a:gd name="T45" fmla="*/ 1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76">
                    <a:moveTo>
                      <a:pt x="44" y="11"/>
                    </a:moveTo>
                    <a:lnTo>
                      <a:pt x="65" y="33"/>
                    </a:lnTo>
                    <a:lnTo>
                      <a:pt x="59" y="39"/>
                    </a:lnTo>
                    <a:lnTo>
                      <a:pt x="49" y="29"/>
                    </a:lnTo>
                    <a:lnTo>
                      <a:pt x="44" y="34"/>
                    </a:lnTo>
                    <a:lnTo>
                      <a:pt x="55" y="43"/>
                    </a:lnTo>
                    <a:lnTo>
                      <a:pt x="50" y="48"/>
                    </a:lnTo>
                    <a:lnTo>
                      <a:pt x="43" y="41"/>
                    </a:lnTo>
                    <a:lnTo>
                      <a:pt x="39" y="45"/>
                    </a:lnTo>
                    <a:lnTo>
                      <a:pt x="46" y="52"/>
                    </a:lnTo>
                    <a:lnTo>
                      <a:pt x="39" y="59"/>
                    </a:lnTo>
                    <a:lnTo>
                      <a:pt x="30" y="48"/>
                    </a:lnTo>
                    <a:lnTo>
                      <a:pt x="25" y="52"/>
                    </a:lnTo>
                    <a:lnTo>
                      <a:pt x="36" y="63"/>
                    </a:lnTo>
                    <a:lnTo>
                      <a:pt x="31" y="66"/>
                    </a:lnTo>
                    <a:lnTo>
                      <a:pt x="24" y="60"/>
                    </a:lnTo>
                    <a:lnTo>
                      <a:pt x="20" y="64"/>
                    </a:lnTo>
                    <a:lnTo>
                      <a:pt x="33" y="76"/>
                    </a:lnTo>
                    <a:lnTo>
                      <a:pt x="77" y="33"/>
                    </a:lnTo>
                    <a:lnTo>
                      <a:pt x="44" y="0"/>
                    </a:lnTo>
                    <a:lnTo>
                      <a:pt x="0" y="43"/>
                    </a:lnTo>
                    <a:lnTo>
                      <a:pt x="5" y="49"/>
                    </a:lnTo>
                    <a:lnTo>
                      <a:pt x="4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48"/>
              <p:cNvSpPr>
                <a:spLocks/>
              </p:cNvSpPr>
              <p:nvPr/>
            </p:nvSpPr>
            <p:spPr bwMode="auto">
              <a:xfrm>
                <a:off x="5007612" y="2736226"/>
                <a:ext cx="363168" cy="363168"/>
              </a:xfrm>
              <a:custGeom>
                <a:avLst/>
                <a:gdLst>
                  <a:gd name="T0" fmla="*/ 69 w 86"/>
                  <a:gd name="T1" fmla="*/ 24 h 86"/>
                  <a:gd name="T2" fmla="*/ 75 w 86"/>
                  <a:gd name="T3" fmla="*/ 32 h 86"/>
                  <a:gd name="T4" fmla="*/ 71 w 86"/>
                  <a:gd name="T5" fmla="*/ 38 h 86"/>
                  <a:gd name="T6" fmla="*/ 59 w 86"/>
                  <a:gd name="T7" fmla="*/ 26 h 86"/>
                  <a:gd name="T8" fmla="*/ 55 w 86"/>
                  <a:gd name="T9" fmla="*/ 31 h 86"/>
                  <a:gd name="T10" fmla="*/ 66 w 86"/>
                  <a:gd name="T11" fmla="*/ 41 h 86"/>
                  <a:gd name="T12" fmla="*/ 61 w 86"/>
                  <a:gd name="T13" fmla="*/ 46 h 86"/>
                  <a:gd name="T14" fmla="*/ 54 w 86"/>
                  <a:gd name="T15" fmla="*/ 38 h 86"/>
                  <a:gd name="T16" fmla="*/ 50 w 86"/>
                  <a:gd name="T17" fmla="*/ 42 h 86"/>
                  <a:gd name="T18" fmla="*/ 57 w 86"/>
                  <a:gd name="T19" fmla="*/ 50 h 86"/>
                  <a:gd name="T20" fmla="*/ 51 w 86"/>
                  <a:gd name="T21" fmla="*/ 57 h 86"/>
                  <a:gd name="T22" fmla="*/ 40 w 86"/>
                  <a:gd name="T23" fmla="*/ 45 h 86"/>
                  <a:gd name="T24" fmla="*/ 36 w 86"/>
                  <a:gd name="T25" fmla="*/ 49 h 86"/>
                  <a:gd name="T26" fmla="*/ 47 w 86"/>
                  <a:gd name="T27" fmla="*/ 61 h 86"/>
                  <a:gd name="T28" fmla="*/ 43 w 86"/>
                  <a:gd name="T29" fmla="*/ 64 h 86"/>
                  <a:gd name="T30" fmla="*/ 35 w 86"/>
                  <a:gd name="T31" fmla="*/ 57 h 86"/>
                  <a:gd name="T32" fmla="*/ 30 w 86"/>
                  <a:gd name="T33" fmla="*/ 62 h 86"/>
                  <a:gd name="T34" fmla="*/ 38 w 86"/>
                  <a:gd name="T35" fmla="*/ 69 h 86"/>
                  <a:gd name="T36" fmla="*/ 33 w 86"/>
                  <a:gd name="T37" fmla="*/ 74 h 86"/>
                  <a:gd name="T38" fmla="*/ 11 w 86"/>
                  <a:gd name="T39" fmla="*/ 53 h 86"/>
                  <a:gd name="T40" fmla="*/ 59 w 86"/>
                  <a:gd name="T41" fmla="*/ 6 h 86"/>
                  <a:gd name="T42" fmla="*/ 53 w 86"/>
                  <a:gd name="T43" fmla="*/ 0 h 86"/>
                  <a:gd name="T44" fmla="*/ 0 w 86"/>
                  <a:gd name="T45" fmla="*/ 53 h 86"/>
                  <a:gd name="T46" fmla="*/ 32 w 86"/>
                  <a:gd name="T47" fmla="*/ 86 h 86"/>
                  <a:gd name="T48" fmla="*/ 86 w 86"/>
                  <a:gd name="T49" fmla="*/ 34 h 86"/>
                  <a:gd name="T50" fmla="*/ 73 w 86"/>
                  <a:gd name="T51" fmla="*/ 20 h 86"/>
                  <a:gd name="T52" fmla="*/ 69 w 86"/>
                  <a:gd name="T53" fmla="*/ 2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6">
                    <a:moveTo>
                      <a:pt x="69" y="24"/>
                    </a:moveTo>
                    <a:lnTo>
                      <a:pt x="75" y="32"/>
                    </a:lnTo>
                    <a:lnTo>
                      <a:pt x="71" y="38"/>
                    </a:lnTo>
                    <a:lnTo>
                      <a:pt x="59" y="26"/>
                    </a:lnTo>
                    <a:lnTo>
                      <a:pt x="55" y="31"/>
                    </a:lnTo>
                    <a:lnTo>
                      <a:pt x="66" y="41"/>
                    </a:lnTo>
                    <a:lnTo>
                      <a:pt x="61" y="46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57" y="50"/>
                    </a:lnTo>
                    <a:lnTo>
                      <a:pt x="51" y="57"/>
                    </a:lnTo>
                    <a:lnTo>
                      <a:pt x="40" y="45"/>
                    </a:lnTo>
                    <a:lnTo>
                      <a:pt x="36" y="49"/>
                    </a:lnTo>
                    <a:lnTo>
                      <a:pt x="47" y="61"/>
                    </a:lnTo>
                    <a:lnTo>
                      <a:pt x="43" y="64"/>
                    </a:lnTo>
                    <a:lnTo>
                      <a:pt x="35" y="57"/>
                    </a:lnTo>
                    <a:lnTo>
                      <a:pt x="30" y="62"/>
                    </a:lnTo>
                    <a:lnTo>
                      <a:pt x="38" y="69"/>
                    </a:lnTo>
                    <a:lnTo>
                      <a:pt x="33" y="74"/>
                    </a:lnTo>
                    <a:lnTo>
                      <a:pt x="11" y="5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0" y="53"/>
                    </a:lnTo>
                    <a:lnTo>
                      <a:pt x="32" y="86"/>
                    </a:lnTo>
                    <a:lnTo>
                      <a:pt x="86" y="34"/>
                    </a:lnTo>
                    <a:lnTo>
                      <a:pt x="73" y="20"/>
                    </a:lnTo>
                    <a:lnTo>
                      <a:pt x="69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49"/>
              <p:cNvSpPr>
                <a:spLocks noEditPoints="1"/>
              </p:cNvSpPr>
              <p:nvPr/>
            </p:nvSpPr>
            <p:spPr bwMode="auto">
              <a:xfrm>
                <a:off x="5087848" y="2457515"/>
                <a:ext cx="557421" cy="561646"/>
              </a:xfrm>
              <a:custGeom>
                <a:avLst/>
                <a:gdLst>
                  <a:gd name="T0" fmla="*/ 47 w 132"/>
                  <a:gd name="T1" fmla="*/ 21 h 133"/>
                  <a:gd name="T2" fmla="*/ 47 w 132"/>
                  <a:gd name="T3" fmla="*/ 21 h 133"/>
                  <a:gd name="T4" fmla="*/ 26 w 132"/>
                  <a:gd name="T5" fmla="*/ 0 h 133"/>
                  <a:gd name="T6" fmla="*/ 0 w 132"/>
                  <a:gd name="T7" fmla="*/ 25 h 133"/>
                  <a:gd name="T8" fmla="*/ 22 w 132"/>
                  <a:gd name="T9" fmla="*/ 47 h 133"/>
                  <a:gd name="T10" fmla="*/ 22 w 132"/>
                  <a:gd name="T11" fmla="*/ 47 h 133"/>
                  <a:gd name="T12" fmla="*/ 89 w 132"/>
                  <a:gd name="T13" fmla="*/ 114 h 133"/>
                  <a:gd name="T14" fmla="*/ 132 w 132"/>
                  <a:gd name="T15" fmla="*/ 133 h 133"/>
                  <a:gd name="T16" fmla="*/ 115 w 132"/>
                  <a:gd name="T17" fmla="*/ 89 h 133"/>
                  <a:gd name="T18" fmla="*/ 47 w 132"/>
                  <a:gd name="T19" fmla="*/ 21 h 133"/>
                  <a:gd name="T20" fmla="*/ 17 w 132"/>
                  <a:gd name="T21" fmla="*/ 33 h 133"/>
                  <a:gd name="T22" fmla="*/ 9 w 132"/>
                  <a:gd name="T23" fmla="*/ 25 h 133"/>
                  <a:gd name="T24" fmla="*/ 26 w 132"/>
                  <a:gd name="T25" fmla="*/ 8 h 133"/>
                  <a:gd name="T26" fmla="*/ 33 w 132"/>
                  <a:gd name="T27" fmla="*/ 17 h 133"/>
                  <a:gd name="T28" fmla="*/ 17 w 132"/>
                  <a:gd name="T29" fmla="*/ 33 h 133"/>
                  <a:gd name="T30" fmla="*/ 115 w 132"/>
                  <a:gd name="T31" fmla="*/ 122 h 133"/>
                  <a:gd name="T32" fmla="*/ 91 w 132"/>
                  <a:gd name="T33" fmla="*/ 112 h 133"/>
                  <a:gd name="T34" fmla="*/ 88 w 132"/>
                  <a:gd name="T35" fmla="*/ 109 h 133"/>
                  <a:gd name="T36" fmla="*/ 103 w 132"/>
                  <a:gd name="T37" fmla="*/ 109 h 133"/>
                  <a:gd name="T38" fmla="*/ 100 w 132"/>
                  <a:gd name="T39" fmla="*/ 100 h 133"/>
                  <a:gd name="T40" fmla="*/ 110 w 132"/>
                  <a:gd name="T41" fmla="*/ 102 h 133"/>
                  <a:gd name="T42" fmla="*/ 110 w 132"/>
                  <a:gd name="T43" fmla="*/ 89 h 133"/>
                  <a:gd name="T44" fmla="*/ 112 w 132"/>
                  <a:gd name="T45" fmla="*/ 91 h 133"/>
                  <a:gd name="T46" fmla="*/ 121 w 132"/>
                  <a:gd name="T47" fmla="*/ 116 h 133"/>
                  <a:gd name="T48" fmla="*/ 115 w 132"/>
                  <a:gd name="T49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33">
                    <a:moveTo>
                      <a:pt x="47" y="21"/>
                    </a:moveTo>
                    <a:lnTo>
                      <a:pt x="47" y="21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89" y="114"/>
                    </a:lnTo>
                    <a:lnTo>
                      <a:pt x="132" y="133"/>
                    </a:lnTo>
                    <a:lnTo>
                      <a:pt x="115" y="89"/>
                    </a:lnTo>
                    <a:lnTo>
                      <a:pt x="47" y="21"/>
                    </a:lnTo>
                    <a:close/>
                    <a:moveTo>
                      <a:pt x="17" y="33"/>
                    </a:moveTo>
                    <a:lnTo>
                      <a:pt x="9" y="25"/>
                    </a:lnTo>
                    <a:lnTo>
                      <a:pt x="26" y="8"/>
                    </a:lnTo>
                    <a:lnTo>
                      <a:pt x="33" y="17"/>
                    </a:lnTo>
                    <a:lnTo>
                      <a:pt x="17" y="33"/>
                    </a:lnTo>
                    <a:close/>
                    <a:moveTo>
                      <a:pt x="115" y="122"/>
                    </a:moveTo>
                    <a:lnTo>
                      <a:pt x="91" y="112"/>
                    </a:lnTo>
                    <a:lnTo>
                      <a:pt x="88" y="109"/>
                    </a:lnTo>
                    <a:lnTo>
                      <a:pt x="103" y="109"/>
                    </a:lnTo>
                    <a:lnTo>
                      <a:pt x="100" y="100"/>
                    </a:lnTo>
                    <a:lnTo>
                      <a:pt x="110" y="102"/>
                    </a:lnTo>
                    <a:lnTo>
                      <a:pt x="110" y="89"/>
                    </a:lnTo>
                    <a:lnTo>
                      <a:pt x="112" y="91"/>
                    </a:lnTo>
                    <a:lnTo>
                      <a:pt x="121" y="116"/>
                    </a:lnTo>
                    <a:lnTo>
                      <a:pt x="115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63472" y="1678313"/>
            <a:ext cx="1411617" cy="1630897"/>
            <a:chOff x="863472" y="1678313"/>
            <a:chExt cx="1411617" cy="1630897"/>
          </a:xfrm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863472" y="1678313"/>
              <a:ext cx="1411617" cy="1630897"/>
            </a:xfrm>
            <a:custGeom>
              <a:avLst/>
              <a:gdLst>
                <a:gd name="T0" fmla="*/ 310 w 618"/>
                <a:gd name="T1" fmla="*/ 0 h 714"/>
                <a:gd name="T2" fmla="*/ 0 w 618"/>
                <a:gd name="T3" fmla="*/ 180 h 714"/>
                <a:gd name="T4" fmla="*/ 0 w 618"/>
                <a:gd name="T5" fmla="*/ 537 h 714"/>
                <a:gd name="T6" fmla="*/ 310 w 618"/>
                <a:gd name="T7" fmla="*/ 714 h 714"/>
                <a:gd name="T8" fmla="*/ 618 w 618"/>
                <a:gd name="T9" fmla="*/ 537 h 714"/>
                <a:gd name="T10" fmla="*/ 618 w 618"/>
                <a:gd name="T11" fmla="*/ 180 h 714"/>
                <a:gd name="T12" fmla="*/ 310 w 618"/>
                <a:gd name="T13" fmla="*/ 0 h 714"/>
                <a:gd name="T14" fmla="*/ 519 w 618"/>
                <a:gd name="T15" fmla="*/ 478 h 714"/>
                <a:gd name="T16" fmla="*/ 310 w 618"/>
                <a:gd name="T17" fmla="*/ 602 h 714"/>
                <a:gd name="T18" fmla="*/ 99 w 618"/>
                <a:gd name="T19" fmla="*/ 478 h 714"/>
                <a:gd name="T20" fmla="*/ 99 w 618"/>
                <a:gd name="T21" fmla="*/ 237 h 714"/>
                <a:gd name="T22" fmla="*/ 310 w 618"/>
                <a:gd name="T23" fmla="*/ 113 h 714"/>
                <a:gd name="T24" fmla="*/ 519 w 618"/>
                <a:gd name="T25" fmla="*/ 237 h 714"/>
                <a:gd name="T26" fmla="*/ 519 w 618"/>
                <a:gd name="T27" fmla="*/ 47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8" h="714">
                  <a:moveTo>
                    <a:pt x="310" y="0"/>
                  </a:moveTo>
                  <a:lnTo>
                    <a:pt x="0" y="180"/>
                  </a:lnTo>
                  <a:lnTo>
                    <a:pt x="0" y="537"/>
                  </a:lnTo>
                  <a:lnTo>
                    <a:pt x="310" y="714"/>
                  </a:lnTo>
                  <a:lnTo>
                    <a:pt x="618" y="537"/>
                  </a:lnTo>
                  <a:lnTo>
                    <a:pt x="618" y="180"/>
                  </a:lnTo>
                  <a:lnTo>
                    <a:pt x="310" y="0"/>
                  </a:lnTo>
                  <a:close/>
                  <a:moveTo>
                    <a:pt x="519" y="478"/>
                  </a:moveTo>
                  <a:lnTo>
                    <a:pt x="310" y="602"/>
                  </a:lnTo>
                  <a:lnTo>
                    <a:pt x="99" y="478"/>
                  </a:lnTo>
                  <a:lnTo>
                    <a:pt x="99" y="237"/>
                  </a:lnTo>
                  <a:lnTo>
                    <a:pt x="310" y="113"/>
                  </a:lnTo>
                  <a:lnTo>
                    <a:pt x="519" y="237"/>
                  </a:lnTo>
                  <a:lnTo>
                    <a:pt x="519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271066" y="2172902"/>
              <a:ext cx="533484" cy="591159"/>
              <a:chOff x="5726113" y="2754313"/>
              <a:chExt cx="234950" cy="260350"/>
            </a:xfrm>
            <a:solidFill>
              <a:schemeClr val="bg1"/>
            </a:solidFill>
          </p:grpSpPr>
          <p:sp>
            <p:nvSpPr>
              <p:cNvPr id="16" name="Freeform 39"/>
              <p:cNvSpPr>
                <a:spLocks noEditPoints="1"/>
              </p:cNvSpPr>
              <p:nvPr/>
            </p:nvSpPr>
            <p:spPr bwMode="auto">
              <a:xfrm>
                <a:off x="5767388" y="2795588"/>
                <a:ext cx="150813" cy="219075"/>
              </a:xfrm>
              <a:custGeom>
                <a:avLst/>
                <a:gdLst>
                  <a:gd name="T0" fmla="*/ 52 w 99"/>
                  <a:gd name="T1" fmla="*/ 0 h 143"/>
                  <a:gd name="T2" fmla="*/ 46 w 99"/>
                  <a:gd name="T3" fmla="*/ 0 h 143"/>
                  <a:gd name="T4" fmla="*/ 0 w 99"/>
                  <a:gd name="T5" fmla="*/ 50 h 143"/>
                  <a:gd name="T6" fmla="*/ 22 w 99"/>
                  <a:gd name="T7" fmla="*/ 92 h 143"/>
                  <a:gd name="T8" fmla="*/ 22 w 99"/>
                  <a:gd name="T9" fmla="*/ 106 h 143"/>
                  <a:gd name="T10" fmla="*/ 26 w 99"/>
                  <a:gd name="T11" fmla="*/ 113 h 143"/>
                  <a:gd name="T12" fmla="*/ 27 w 99"/>
                  <a:gd name="T13" fmla="*/ 115 h 143"/>
                  <a:gd name="T14" fmla="*/ 26 w 99"/>
                  <a:gd name="T15" fmla="*/ 117 h 143"/>
                  <a:gd name="T16" fmla="*/ 22 w 99"/>
                  <a:gd name="T17" fmla="*/ 121 h 143"/>
                  <a:gd name="T18" fmla="*/ 22 w 99"/>
                  <a:gd name="T19" fmla="*/ 130 h 143"/>
                  <a:gd name="T20" fmla="*/ 26 w 99"/>
                  <a:gd name="T21" fmla="*/ 134 h 143"/>
                  <a:gd name="T22" fmla="*/ 28 w 99"/>
                  <a:gd name="T23" fmla="*/ 134 h 143"/>
                  <a:gd name="T24" fmla="*/ 32 w 99"/>
                  <a:gd name="T25" fmla="*/ 136 h 143"/>
                  <a:gd name="T26" fmla="*/ 49 w 99"/>
                  <a:gd name="T27" fmla="*/ 143 h 143"/>
                  <a:gd name="T28" fmla="*/ 67 w 99"/>
                  <a:gd name="T29" fmla="*/ 136 h 143"/>
                  <a:gd name="T30" fmla="*/ 70 w 99"/>
                  <a:gd name="T31" fmla="*/ 134 h 143"/>
                  <a:gd name="T32" fmla="*/ 73 w 99"/>
                  <a:gd name="T33" fmla="*/ 134 h 143"/>
                  <a:gd name="T34" fmla="*/ 77 w 99"/>
                  <a:gd name="T35" fmla="*/ 130 h 143"/>
                  <a:gd name="T36" fmla="*/ 77 w 99"/>
                  <a:gd name="T37" fmla="*/ 121 h 143"/>
                  <a:gd name="T38" fmla="*/ 73 w 99"/>
                  <a:gd name="T39" fmla="*/ 117 h 143"/>
                  <a:gd name="T40" fmla="*/ 72 w 99"/>
                  <a:gd name="T41" fmla="*/ 115 h 143"/>
                  <a:gd name="T42" fmla="*/ 73 w 99"/>
                  <a:gd name="T43" fmla="*/ 113 h 143"/>
                  <a:gd name="T44" fmla="*/ 77 w 99"/>
                  <a:gd name="T45" fmla="*/ 106 h 143"/>
                  <a:gd name="T46" fmla="*/ 77 w 99"/>
                  <a:gd name="T47" fmla="*/ 92 h 143"/>
                  <a:gd name="T48" fmla="*/ 99 w 99"/>
                  <a:gd name="T49" fmla="*/ 50 h 143"/>
                  <a:gd name="T50" fmla="*/ 52 w 99"/>
                  <a:gd name="T51" fmla="*/ 0 h 143"/>
                  <a:gd name="T52" fmla="*/ 67 w 99"/>
                  <a:gd name="T53" fmla="*/ 81 h 143"/>
                  <a:gd name="T54" fmla="*/ 64 w 99"/>
                  <a:gd name="T55" fmla="*/ 82 h 143"/>
                  <a:gd name="T56" fmla="*/ 64 w 99"/>
                  <a:gd name="T57" fmla="*/ 96 h 143"/>
                  <a:gd name="T58" fmla="*/ 60 w 99"/>
                  <a:gd name="T59" fmla="*/ 100 h 143"/>
                  <a:gd name="T60" fmla="*/ 54 w 99"/>
                  <a:gd name="T61" fmla="*/ 101 h 143"/>
                  <a:gd name="T62" fmla="*/ 44 w 99"/>
                  <a:gd name="T63" fmla="*/ 101 h 143"/>
                  <a:gd name="T64" fmla="*/ 39 w 99"/>
                  <a:gd name="T65" fmla="*/ 100 h 143"/>
                  <a:gd name="T66" fmla="*/ 35 w 99"/>
                  <a:gd name="T67" fmla="*/ 96 h 143"/>
                  <a:gd name="T68" fmla="*/ 35 w 99"/>
                  <a:gd name="T69" fmla="*/ 82 h 143"/>
                  <a:gd name="T70" fmla="*/ 32 w 99"/>
                  <a:gd name="T71" fmla="*/ 81 h 143"/>
                  <a:gd name="T72" fmla="*/ 15 w 99"/>
                  <a:gd name="T73" fmla="*/ 51 h 143"/>
                  <a:gd name="T74" fmla="*/ 49 w 99"/>
                  <a:gd name="T75" fmla="*/ 16 h 143"/>
                  <a:gd name="T76" fmla="*/ 84 w 99"/>
                  <a:gd name="T77" fmla="*/ 51 h 143"/>
                  <a:gd name="T78" fmla="*/ 67 w 99"/>
                  <a:gd name="T79" fmla="*/ 8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" h="143">
                    <a:moveTo>
                      <a:pt x="52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2"/>
                      <a:pt x="0" y="24"/>
                      <a:pt x="0" y="50"/>
                    </a:cubicBezTo>
                    <a:cubicBezTo>
                      <a:pt x="0" y="68"/>
                      <a:pt x="8" y="83"/>
                      <a:pt x="22" y="92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0"/>
                      <a:pt x="23" y="112"/>
                      <a:pt x="26" y="113"/>
                    </a:cubicBezTo>
                    <a:cubicBezTo>
                      <a:pt x="26" y="114"/>
                      <a:pt x="27" y="114"/>
                      <a:pt x="27" y="115"/>
                    </a:cubicBezTo>
                    <a:cubicBezTo>
                      <a:pt x="27" y="116"/>
                      <a:pt x="27" y="117"/>
                      <a:pt x="26" y="117"/>
                    </a:cubicBezTo>
                    <a:cubicBezTo>
                      <a:pt x="22" y="117"/>
                      <a:pt x="22" y="121"/>
                      <a:pt x="22" y="121"/>
                    </a:cubicBezTo>
                    <a:cubicBezTo>
                      <a:pt x="22" y="123"/>
                      <a:pt x="22" y="130"/>
                      <a:pt x="22" y="130"/>
                    </a:cubicBezTo>
                    <a:cubicBezTo>
                      <a:pt x="22" y="133"/>
                      <a:pt x="24" y="134"/>
                      <a:pt x="26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30" y="134"/>
                      <a:pt x="32" y="136"/>
                      <a:pt x="32" y="136"/>
                    </a:cubicBezTo>
                    <a:cubicBezTo>
                      <a:pt x="32" y="136"/>
                      <a:pt x="41" y="143"/>
                      <a:pt x="49" y="143"/>
                    </a:cubicBezTo>
                    <a:cubicBezTo>
                      <a:pt x="58" y="143"/>
                      <a:pt x="67" y="136"/>
                      <a:pt x="67" y="136"/>
                    </a:cubicBezTo>
                    <a:cubicBezTo>
                      <a:pt x="67" y="136"/>
                      <a:pt x="68" y="134"/>
                      <a:pt x="70" y="134"/>
                    </a:cubicBezTo>
                    <a:cubicBezTo>
                      <a:pt x="73" y="134"/>
                      <a:pt x="73" y="134"/>
                      <a:pt x="73" y="134"/>
                    </a:cubicBezTo>
                    <a:cubicBezTo>
                      <a:pt x="75" y="134"/>
                      <a:pt x="77" y="133"/>
                      <a:pt x="77" y="130"/>
                    </a:cubicBezTo>
                    <a:cubicBezTo>
                      <a:pt x="77" y="130"/>
                      <a:pt x="77" y="123"/>
                      <a:pt x="77" y="121"/>
                    </a:cubicBezTo>
                    <a:cubicBezTo>
                      <a:pt x="77" y="121"/>
                      <a:pt x="77" y="117"/>
                      <a:pt x="73" y="117"/>
                    </a:cubicBezTo>
                    <a:cubicBezTo>
                      <a:pt x="72" y="117"/>
                      <a:pt x="72" y="116"/>
                      <a:pt x="72" y="115"/>
                    </a:cubicBezTo>
                    <a:cubicBezTo>
                      <a:pt x="72" y="114"/>
                      <a:pt x="72" y="114"/>
                      <a:pt x="73" y="113"/>
                    </a:cubicBezTo>
                    <a:cubicBezTo>
                      <a:pt x="76" y="112"/>
                      <a:pt x="77" y="110"/>
                      <a:pt x="77" y="106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91" y="83"/>
                      <a:pt x="99" y="68"/>
                      <a:pt x="99" y="50"/>
                    </a:cubicBezTo>
                    <a:cubicBezTo>
                      <a:pt x="99" y="24"/>
                      <a:pt x="78" y="2"/>
                      <a:pt x="52" y="0"/>
                    </a:cubicBezTo>
                    <a:close/>
                    <a:moveTo>
                      <a:pt x="67" y="81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8"/>
                      <a:pt x="62" y="100"/>
                      <a:pt x="60" y="100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3" y="102"/>
                      <a:pt x="48" y="102"/>
                      <a:pt x="44" y="101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6" y="100"/>
                      <a:pt x="35" y="98"/>
                      <a:pt x="35" y="96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18" y="74"/>
                      <a:pt x="15" y="61"/>
                      <a:pt x="15" y="51"/>
                    </a:cubicBezTo>
                    <a:cubicBezTo>
                      <a:pt x="15" y="32"/>
                      <a:pt x="30" y="17"/>
                      <a:pt x="49" y="16"/>
                    </a:cubicBezTo>
                    <a:cubicBezTo>
                      <a:pt x="68" y="17"/>
                      <a:pt x="84" y="32"/>
                      <a:pt x="84" y="51"/>
                    </a:cubicBezTo>
                    <a:cubicBezTo>
                      <a:pt x="84" y="61"/>
                      <a:pt x="81" y="74"/>
                      <a:pt x="67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5910263" y="2794000"/>
                <a:ext cx="28575" cy="26988"/>
              </a:xfrm>
              <a:custGeom>
                <a:avLst/>
                <a:gdLst>
                  <a:gd name="T0" fmla="*/ 19 w 19"/>
                  <a:gd name="T1" fmla="*/ 7 h 18"/>
                  <a:gd name="T2" fmla="*/ 18 w 19"/>
                  <a:gd name="T3" fmla="*/ 4 h 18"/>
                  <a:gd name="T4" fmla="*/ 17 w 19"/>
                  <a:gd name="T5" fmla="*/ 2 h 18"/>
                  <a:gd name="T6" fmla="*/ 14 w 19"/>
                  <a:gd name="T7" fmla="*/ 0 h 18"/>
                  <a:gd name="T8" fmla="*/ 10 w 19"/>
                  <a:gd name="T9" fmla="*/ 2 h 18"/>
                  <a:gd name="T10" fmla="*/ 2 w 19"/>
                  <a:gd name="T11" fmla="*/ 9 h 18"/>
                  <a:gd name="T12" fmla="*/ 2 w 19"/>
                  <a:gd name="T13" fmla="*/ 15 h 18"/>
                  <a:gd name="T14" fmla="*/ 2 w 19"/>
                  <a:gd name="T15" fmla="*/ 16 h 18"/>
                  <a:gd name="T16" fmla="*/ 8 w 19"/>
                  <a:gd name="T17" fmla="*/ 16 h 18"/>
                  <a:gd name="T18" fmla="*/ 17 w 19"/>
                  <a:gd name="T19" fmla="*/ 10 h 18"/>
                  <a:gd name="T20" fmla="*/ 19 w 19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cubicBezTo>
                      <a:pt x="19" y="6"/>
                      <a:pt x="19" y="5"/>
                      <a:pt x="18" y="4"/>
                    </a:cubicBezTo>
                    <a:cubicBezTo>
                      <a:pt x="18" y="3"/>
                      <a:pt x="17" y="2"/>
                      <a:pt x="17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2" y="0"/>
                      <a:pt x="11" y="1"/>
                      <a:pt x="10" y="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1"/>
                      <a:pt x="0" y="14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4" y="17"/>
                      <a:pt x="6" y="18"/>
                      <a:pt x="8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9"/>
                      <a:pt x="19" y="8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5832475" y="2754313"/>
                <a:ext cx="19050" cy="30163"/>
              </a:xfrm>
              <a:custGeom>
                <a:avLst/>
                <a:gdLst>
                  <a:gd name="T0" fmla="*/ 6 w 12"/>
                  <a:gd name="T1" fmla="*/ 20 h 20"/>
                  <a:gd name="T2" fmla="*/ 6 w 12"/>
                  <a:gd name="T3" fmla="*/ 20 h 20"/>
                  <a:gd name="T4" fmla="*/ 11 w 12"/>
                  <a:gd name="T5" fmla="*/ 16 h 20"/>
                  <a:gd name="T6" fmla="*/ 11 w 12"/>
                  <a:gd name="T7" fmla="*/ 5 h 20"/>
                  <a:gd name="T8" fmla="*/ 10 w 12"/>
                  <a:gd name="T9" fmla="*/ 1 h 20"/>
                  <a:gd name="T10" fmla="*/ 7 w 12"/>
                  <a:gd name="T11" fmla="*/ 0 h 20"/>
                  <a:gd name="T12" fmla="*/ 5 w 12"/>
                  <a:gd name="T13" fmla="*/ 0 h 20"/>
                  <a:gd name="T14" fmla="*/ 2 w 12"/>
                  <a:gd name="T15" fmla="*/ 1 h 20"/>
                  <a:gd name="T16" fmla="*/ 0 w 12"/>
                  <a:gd name="T17" fmla="*/ 5 h 20"/>
                  <a:gd name="T18" fmla="*/ 1 w 12"/>
                  <a:gd name="T19" fmla="*/ 16 h 20"/>
                  <a:gd name="T20" fmla="*/ 6 w 12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0">
                    <a:moveTo>
                      <a:pt x="6" y="20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9" y="20"/>
                      <a:pt x="11" y="18"/>
                      <a:pt x="11" y="1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4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2"/>
              <p:cNvSpPr>
                <a:spLocks/>
              </p:cNvSpPr>
              <p:nvPr/>
            </p:nvSpPr>
            <p:spPr bwMode="auto">
              <a:xfrm>
                <a:off x="5726113" y="2889250"/>
                <a:ext cx="30163" cy="20638"/>
              </a:xfrm>
              <a:custGeom>
                <a:avLst/>
                <a:gdLst>
                  <a:gd name="T0" fmla="*/ 20 w 20"/>
                  <a:gd name="T1" fmla="*/ 4 h 14"/>
                  <a:gd name="T2" fmla="*/ 15 w 20"/>
                  <a:gd name="T3" fmla="*/ 1 h 14"/>
                  <a:gd name="T4" fmla="*/ 4 w 20"/>
                  <a:gd name="T5" fmla="*/ 2 h 14"/>
                  <a:gd name="T6" fmla="*/ 1 w 20"/>
                  <a:gd name="T7" fmla="*/ 4 h 14"/>
                  <a:gd name="T8" fmla="*/ 0 w 20"/>
                  <a:gd name="T9" fmla="*/ 8 h 14"/>
                  <a:gd name="T10" fmla="*/ 1 w 20"/>
                  <a:gd name="T11" fmla="*/ 10 h 14"/>
                  <a:gd name="T12" fmla="*/ 3 w 20"/>
                  <a:gd name="T13" fmla="*/ 13 h 14"/>
                  <a:gd name="T14" fmla="*/ 6 w 20"/>
                  <a:gd name="T15" fmla="*/ 13 h 14"/>
                  <a:gd name="T16" fmla="*/ 17 w 20"/>
                  <a:gd name="T17" fmla="*/ 10 h 14"/>
                  <a:gd name="T18" fmla="*/ 20 w 20"/>
                  <a:gd name="T19" fmla="*/ 4 h 14"/>
                  <a:gd name="T20" fmla="*/ 20 w 20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4">
                    <a:moveTo>
                      <a:pt x="20" y="4"/>
                    </a:moveTo>
                    <a:cubicBezTo>
                      <a:pt x="19" y="2"/>
                      <a:pt x="17" y="0"/>
                      <a:pt x="1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9"/>
                      <a:pt x="0" y="9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4" y="13"/>
                      <a:pt x="5" y="14"/>
                      <a:pt x="6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9"/>
                      <a:pt x="20" y="7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"/>
              <p:cNvSpPr>
                <a:spLocks/>
              </p:cNvSpPr>
              <p:nvPr/>
            </p:nvSpPr>
            <p:spPr bwMode="auto">
              <a:xfrm>
                <a:off x="5746750" y="2797175"/>
                <a:ext cx="28575" cy="25400"/>
              </a:xfrm>
              <a:custGeom>
                <a:avLst/>
                <a:gdLst>
                  <a:gd name="T0" fmla="*/ 17 w 19"/>
                  <a:gd name="T1" fmla="*/ 15 h 17"/>
                  <a:gd name="T2" fmla="*/ 18 w 19"/>
                  <a:gd name="T3" fmla="*/ 14 h 17"/>
                  <a:gd name="T4" fmla="*/ 17 w 19"/>
                  <a:gd name="T5" fmla="*/ 8 h 17"/>
                  <a:gd name="T6" fmla="*/ 9 w 19"/>
                  <a:gd name="T7" fmla="*/ 1 h 17"/>
                  <a:gd name="T8" fmla="*/ 6 w 19"/>
                  <a:gd name="T9" fmla="*/ 0 h 17"/>
                  <a:gd name="T10" fmla="*/ 2 w 19"/>
                  <a:gd name="T11" fmla="*/ 1 h 17"/>
                  <a:gd name="T12" fmla="*/ 1 w 19"/>
                  <a:gd name="T13" fmla="*/ 3 h 17"/>
                  <a:gd name="T14" fmla="*/ 0 w 19"/>
                  <a:gd name="T15" fmla="*/ 7 h 17"/>
                  <a:gd name="T16" fmla="*/ 2 w 19"/>
                  <a:gd name="T17" fmla="*/ 10 h 17"/>
                  <a:gd name="T18" fmla="*/ 11 w 19"/>
                  <a:gd name="T19" fmla="*/ 16 h 17"/>
                  <a:gd name="T20" fmla="*/ 17 w 19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17" y="15"/>
                    </a:moveTo>
                    <a:cubicBezTo>
                      <a:pt x="18" y="15"/>
                      <a:pt x="18" y="15"/>
                      <a:pt x="18" y="14"/>
                    </a:cubicBezTo>
                    <a:cubicBezTo>
                      <a:pt x="19" y="13"/>
                      <a:pt x="19" y="10"/>
                      <a:pt x="17" y="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6" y="17"/>
                      <a:pt x="1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>
                <a:off x="5929313" y="2887663"/>
                <a:ext cx="31750" cy="19050"/>
              </a:xfrm>
              <a:custGeom>
                <a:avLst/>
                <a:gdLst>
                  <a:gd name="T0" fmla="*/ 20 w 21"/>
                  <a:gd name="T1" fmla="*/ 4 h 13"/>
                  <a:gd name="T2" fmla="*/ 17 w 21"/>
                  <a:gd name="T3" fmla="*/ 2 h 13"/>
                  <a:gd name="T4" fmla="*/ 6 w 21"/>
                  <a:gd name="T5" fmla="*/ 0 h 13"/>
                  <a:gd name="T6" fmla="*/ 1 w 21"/>
                  <a:gd name="T7" fmla="*/ 4 h 13"/>
                  <a:gd name="T8" fmla="*/ 1 w 21"/>
                  <a:gd name="T9" fmla="*/ 4 h 13"/>
                  <a:gd name="T10" fmla="*/ 4 w 21"/>
                  <a:gd name="T11" fmla="*/ 10 h 13"/>
                  <a:gd name="T12" fmla="*/ 15 w 21"/>
                  <a:gd name="T13" fmla="*/ 13 h 13"/>
                  <a:gd name="T14" fmla="*/ 18 w 21"/>
                  <a:gd name="T15" fmla="*/ 12 h 13"/>
                  <a:gd name="T16" fmla="*/ 20 w 21"/>
                  <a:gd name="T17" fmla="*/ 9 h 13"/>
                  <a:gd name="T18" fmla="*/ 21 w 21"/>
                  <a:gd name="T19" fmla="*/ 7 h 13"/>
                  <a:gd name="T20" fmla="*/ 20 w 21"/>
                  <a:gd name="T2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3">
                    <a:moveTo>
                      <a:pt x="20" y="4"/>
                    </a:moveTo>
                    <a:cubicBezTo>
                      <a:pt x="19" y="3"/>
                      <a:pt x="18" y="2"/>
                      <a:pt x="1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7"/>
                      <a:pt x="2" y="9"/>
                      <a:pt x="4" y="1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7" y="13"/>
                      <a:pt x="18" y="12"/>
                    </a:cubicBezTo>
                    <a:cubicBezTo>
                      <a:pt x="19" y="12"/>
                      <a:pt x="20" y="11"/>
                      <a:pt x="20" y="9"/>
                    </a:cubicBezTo>
                    <a:cubicBezTo>
                      <a:pt x="20" y="9"/>
                      <a:pt x="21" y="8"/>
                      <a:pt x="21" y="7"/>
                    </a:cubicBezTo>
                    <a:cubicBezTo>
                      <a:pt x="21" y="6"/>
                      <a:pt x="21" y="5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912840" y="1678313"/>
            <a:ext cx="1413902" cy="1630897"/>
            <a:chOff x="3912840" y="1678313"/>
            <a:chExt cx="1413902" cy="1630897"/>
          </a:xfrm>
        </p:grpSpPr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3912840" y="1678313"/>
              <a:ext cx="1413902" cy="1630897"/>
            </a:xfrm>
            <a:custGeom>
              <a:avLst/>
              <a:gdLst>
                <a:gd name="T0" fmla="*/ 311 w 619"/>
                <a:gd name="T1" fmla="*/ 0 h 714"/>
                <a:gd name="T2" fmla="*/ 0 w 619"/>
                <a:gd name="T3" fmla="*/ 180 h 714"/>
                <a:gd name="T4" fmla="*/ 0 w 619"/>
                <a:gd name="T5" fmla="*/ 537 h 714"/>
                <a:gd name="T6" fmla="*/ 311 w 619"/>
                <a:gd name="T7" fmla="*/ 714 h 714"/>
                <a:gd name="T8" fmla="*/ 619 w 619"/>
                <a:gd name="T9" fmla="*/ 537 h 714"/>
                <a:gd name="T10" fmla="*/ 619 w 619"/>
                <a:gd name="T11" fmla="*/ 180 h 714"/>
                <a:gd name="T12" fmla="*/ 311 w 619"/>
                <a:gd name="T13" fmla="*/ 0 h 714"/>
                <a:gd name="T14" fmla="*/ 520 w 619"/>
                <a:gd name="T15" fmla="*/ 478 h 714"/>
                <a:gd name="T16" fmla="*/ 311 w 619"/>
                <a:gd name="T17" fmla="*/ 602 h 714"/>
                <a:gd name="T18" fmla="*/ 99 w 619"/>
                <a:gd name="T19" fmla="*/ 478 h 714"/>
                <a:gd name="T20" fmla="*/ 99 w 619"/>
                <a:gd name="T21" fmla="*/ 237 h 714"/>
                <a:gd name="T22" fmla="*/ 311 w 619"/>
                <a:gd name="T23" fmla="*/ 113 h 714"/>
                <a:gd name="T24" fmla="*/ 520 w 619"/>
                <a:gd name="T25" fmla="*/ 237 h 714"/>
                <a:gd name="T26" fmla="*/ 520 w 619"/>
                <a:gd name="T27" fmla="*/ 47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714">
                  <a:moveTo>
                    <a:pt x="311" y="0"/>
                  </a:moveTo>
                  <a:lnTo>
                    <a:pt x="0" y="180"/>
                  </a:lnTo>
                  <a:lnTo>
                    <a:pt x="0" y="537"/>
                  </a:lnTo>
                  <a:lnTo>
                    <a:pt x="311" y="714"/>
                  </a:lnTo>
                  <a:lnTo>
                    <a:pt x="619" y="537"/>
                  </a:lnTo>
                  <a:lnTo>
                    <a:pt x="619" y="180"/>
                  </a:lnTo>
                  <a:lnTo>
                    <a:pt x="311" y="0"/>
                  </a:lnTo>
                  <a:close/>
                  <a:moveTo>
                    <a:pt x="520" y="478"/>
                  </a:moveTo>
                  <a:lnTo>
                    <a:pt x="311" y="602"/>
                  </a:lnTo>
                  <a:lnTo>
                    <a:pt x="99" y="478"/>
                  </a:lnTo>
                  <a:lnTo>
                    <a:pt x="99" y="237"/>
                  </a:lnTo>
                  <a:lnTo>
                    <a:pt x="311" y="113"/>
                  </a:lnTo>
                  <a:lnTo>
                    <a:pt x="520" y="237"/>
                  </a:lnTo>
                  <a:lnTo>
                    <a:pt x="520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424018" y="2178757"/>
              <a:ext cx="391545" cy="630006"/>
              <a:chOff x="4816475" y="2617788"/>
              <a:chExt cx="211137" cy="339725"/>
            </a:xfrm>
            <a:solidFill>
              <a:schemeClr val="bg1"/>
            </a:solidFill>
          </p:grpSpPr>
          <p:sp>
            <p:nvSpPr>
              <p:cNvPr id="23" name="Freeform 92"/>
              <p:cNvSpPr>
                <a:spLocks noEditPoints="1"/>
              </p:cNvSpPr>
              <p:nvPr/>
            </p:nvSpPr>
            <p:spPr bwMode="auto">
              <a:xfrm>
                <a:off x="4816475" y="2617788"/>
                <a:ext cx="211137" cy="193675"/>
              </a:xfrm>
              <a:custGeom>
                <a:avLst/>
                <a:gdLst>
                  <a:gd name="T0" fmla="*/ 86 w 144"/>
                  <a:gd name="T1" fmla="*/ 2 h 133"/>
                  <a:gd name="T2" fmla="*/ 72 w 144"/>
                  <a:gd name="T3" fmla="*/ 0 h 133"/>
                  <a:gd name="T4" fmla="*/ 72 w 144"/>
                  <a:gd name="T5" fmla="*/ 17 h 133"/>
                  <a:gd name="T6" fmla="*/ 82 w 144"/>
                  <a:gd name="T7" fmla="*/ 18 h 133"/>
                  <a:gd name="T8" fmla="*/ 121 w 144"/>
                  <a:gd name="T9" fmla="*/ 77 h 133"/>
                  <a:gd name="T10" fmla="*/ 72 w 144"/>
                  <a:gd name="T11" fmla="*/ 116 h 133"/>
                  <a:gd name="T12" fmla="*/ 72 w 144"/>
                  <a:gd name="T13" fmla="*/ 132 h 133"/>
                  <a:gd name="T14" fmla="*/ 137 w 144"/>
                  <a:gd name="T15" fmla="*/ 80 h 133"/>
                  <a:gd name="T16" fmla="*/ 86 w 144"/>
                  <a:gd name="T17" fmla="*/ 2 h 133"/>
                  <a:gd name="T18" fmla="*/ 72 w 144"/>
                  <a:gd name="T19" fmla="*/ 0 h 133"/>
                  <a:gd name="T20" fmla="*/ 8 w 144"/>
                  <a:gd name="T21" fmla="*/ 53 h 133"/>
                  <a:gd name="T22" fmla="*/ 59 w 144"/>
                  <a:gd name="T23" fmla="*/ 131 h 133"/>
                  <a:gd name="T24" fmla="*/ 72 w 144"/>
                  <a:gd name="T25" fmla="*/ 132 h 133"/>
                  <a:gd name="T26" fmla="*/ 72 w 144"/>
                  <a:gd name="T27" fmla="*/ 116 h 133"/>
                  <a:gd name="T28" fmla="*/ 62 w 144"/>
                  <a:gd name="T29" fmla="*/ 115 h 133"/>
                  <a:gd name="T30" fmla="*/ 23 w 144"/>
                  <a:gd name="T31" fmla="*/ 56 h 133"/>
                  <a:gd name="T32" fmla="*/ 72 w 144"/>
                  <a:gd name="T33" fmla="*/ 17 h 133"/>
                  <a:gd name="T34" fmla="*/ 72 w 144"/>
                  <a:gd name="T3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33">
                    <a:moveTo>
                      <a:pt x="86" y="2"/>
                    </a:moveTo>
                    <a:cubicBezTo>
                      <a:pt x="81" y="1"/>
                      <a:pt x="77" y="0"/>
                      <a:pt x="72" y="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6" y="17"/>
                      <a:pt x="79" y="17"/>
                      <a:pt x="82" y="18"/>
                    </a:cubicBezTo>
                    <a:cubicBezTo>
                      <a:pt x="109" y="23"/>
                      <a:pt x="127" y="50"/>
                      <a:pt x="121" y="77"/>
                    </a:cubicBezTo>
                    <a:cubicBezTo>
                      <a:pt x="116" y="100"/>
                      <a:pt x="95" y="116"/>
                      <a:pt x="72" y="116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103" y="133"/>
                      <a:pt x="130" y="111"/>
                      <a:pt x="137" y="80"/>
                    </a:cubicBezTo>
                    <a:cubicBezTo>
                      <a:pt x="144" y="44"/>
                      <a:pt x="121" y="9"/>
                      <a:pt x="86" y="2"/>
                    </a:cubicBezTo>
                    <a:close/>
                    <a:moveTo>
                      <a:pt x="72" y="0"/>
                    </a:moveTo>
                    <a:cubicBezTo>
                      <a:pt x="42" y="0"/>
                      <a:pt x="14" y="22"/>
                      <a:pt x="8" y="53"/>
                    </a:cubicBezTo>
                    <a:cubicBezTo>
                      <a:pt x="0" y="89"/>
                      <a:pt x="23" y="124"/>
                      <a:pt x="59" y="131"/>
                    </a:cubicBezTo>
                    <a:cubicBezTo>
                      <a:pt x="63" y="132"/>
                      <a:pt x="68" y="132"/>
                      <a:pt x="72" y="132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69" y="116"/>
                      <a:pt x="65" y="116"/>
                      <a:pt x="62" y="115"/>
                    </a:cubicBezTo>
                    <a:cubicBezTo>
                      <a:pt x="35" y="110"/>
                      <a:pt x="18" y="83"/>
                      <a:pt x="23" y="56"/>
                    </a:cubicBezTo>
                    <a:cubicBezTo>
                      <a:pt x="28" y="33"/>
                      <a:pt x="49" y="17"/>
                      <a:pt x="72" y="17"/>
                    </a:cubicBez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94"/>
              <p:cNvSpPr>
                <a:spLocks/>
              </p:cNvSpPr>
              <p:nvPr/>
            </p:nvSpPr>
            <p:spPr bwMode="auto">
              <a:xfrm>
                <a:off x="4852988" y="2824163"/>
                <a:ext cx="65087" cy="133350"/>
              </a:xfrm>
              <a:custGeom>
                <a:avLst/>
                <a:gdLst>
                  <a:gd name="T0" fmla="*/ 29 w 44"/>
                  <a:gd name="T1" fmla="*/ 78 h 91"/>
                  <a:gd name="T2" fmla="*/ 12 w 44"/>
                  <a:gd name="T3" fmla="*/ 89 h 91"/>
                  <a:gd name="T4" fmla="*/ 1 w 44"/>
                  <a:gd name="T5" fmla="*/ 72 h 91"/>
                  <a:gd name="T6" fmla="*/ 14 w 44"/>
                  <a:gd name="T7" fmla="*/ 13 h 91"/>
                  <a:gd name="T8" fmla="*/ 31 w 44"/>
                  <a:gd name="T9" fmla="*/ 2 h 91"/>
                  <a:gd name="T10" fmla="*/ 42 w 44"/>
                  <a:gd name="T11" fmla="*/ 19 h 91"/>
                  <a:gd name="T12" fmla="*/ 29 w 44"/>
                  <a:gd name="T13" fmla="*/ 7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1">
                    <a:moveTo>
                      <a:pt x="29" y="78"/>
                    </a:moveTo>
                    <a:cubicBezTo>
                      <a:pt x="28" y="86"/>
                      <a:pt x="20" y="91"/>
                      <a:pt x="12" y="89"/>
                    </a:cubicBezTo>
                    <a:cubicBezTo>
                      <a:pt x="5" y="88"/>
                      <a:pt x="0" y="80"/>
                      <a:pt x="1" y="7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5"/>
                      <a:pt x="23" y="0"/>
                      <a:pt x="31" y="2"/>
                    </a:cubicBezTo>
                    <a:cubicBezTo>
                      <a:pt x="39" y="3"/>
                      <a:pt x="44" y="11"/>
                      <a:pt x="42" y="19"/>
                    </a:cubicBezTo>
                    <a:lnTo>
                      <a:pt x="2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6844482" y="2107678"/>
            <a:ext cx="3122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39294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246981" y="1619561"/>
            <a:ext cx="701687" cy="1682154"/>
            <a:chOff x="4246981" y="1619561"/>
            <a:chExt cx="701687" cy="1682154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404386" y="1619561"/>
              <a:ext cx="384980" cy="38687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246981" y="2006437"/>
              <a:ext cx="701687" cy="1295278"/>
            </a:xfrm>
            <a:custGeom>
              <a:avLst/>
              <a:gdLst>
                <a:gd name="T0" fmla="*/ 83 w 138"/>
                <a:gd name="T1" fmla="*/ 1 h 255"/>
                <a:gd name="T2" fmla="*/ 74 w 138"/>
                <a:gd name="T3" fmla="*/ 0 h 255"/>
                <a:gd name="T4" fmla="*/ 69 w 138"/>
                <a:gd name="T5" fmla="*/ 0 h 255"/>
                <a:gd name="T6" fmla="*/ 64 w 138"/>
                <a:gd name="T7" fmla="*/ 0 h 255"/>
                <a:gd name="T8" fmla="*/ 54 w 138"/>
                <a:gd name="T9" fmla="*/ 1 h 255"/>
                <a:gd name="T10" fmla="*/ 0 w 138"/>
                <a:gd name="T11" fmla="*/ 60 h 255"/>
                <a:gd name="T12" fmla="*/ 0 w 138"/>
                <a:gd name="T13" fmla="*/ 141 h 255"/>
                <a:gd name="T14" fmla="*/ 26 w 138"/>
                <a:gd name="T15" fmla="*/ 141 h 255"/>
                <a:gd name="T16" fmla="*/ 26 w 138"/>
                <a:gd name="T17" fmla="*/ 59 h 255"/>
                <a:gd name="T18" fmla="*/ 31 w 138"/>
                <a:gd name="T19" fmla="*/ 58 h 255"/>
                <a:gd name="T20" fmla="*/ 31 w 138"/>
                <a:gd name="T21" fmla="*/ 105 h 255"/>
                <a:gd name="T22" fmla="*/ 31 w 138"/>
                <a:gd name="T23" fmla="*/ 151 h 255"/>
                <a:gd name="T24" fmla="*/ 31 w 138"/>
                <a:gd name="T25" fmla="*/ 255 h 255"/>
                <a:gd name="T26" fmla="*/ 66 w 138"/>
                <a:gd name="T27" fmla="*/ 255 h 255"/>
                <a:gd name="T28" fmla="*/ 66 w 138"/>
                <a:gd name="T29" fmla="*/ 174 h 255"/>
                <a:gd name="T30" fmla="*/ 71 w 138"/>
                <a:gd name="T31" fmla="*/ 174 h 255"/>
                <a:gd name="T32" fmla="*/ 71 w 138"/>
                <a:gd name="T33" fmla="*/ 255 h 255"/>
                <a:gd name="T34" fmla="*/ 107 w 138"/>
                <a:gd name="T35" fmla="*/ 255 h 255"/>
                <a:gd name="T36" fmla="*/ 107 w 138"/>
                <a:gd name="T37" fmla="*/ 151 h 255"/>
                <a:gd name="T38" fmla="*/ 107 w 138"/>
                <a:gd name="T39" fmla="*/ 105 h 255"/>
                <a:gd name="T40" fmla="*/ 107 w 138"/>
                <a:gd name="T41" fmla="*/ 58 h 255"/>
                <a:gd name="T42" fmla="*/ 112 w 138"/>
                <a:gd name="T43" fmla="*/ 59 h 255"/>
                <a:gd name="T44" fmla="*/ 112 w 138"/>
                <a:gd name="T45" fmla="*/ 141 h 255"/>
                <a:gd name="T46" fmla="*/ 138 w 138"/>
                <a:gd name="T47" fmla="*/ 141 h 255"/>
                <a:gd name="T48" fmla="*/ 138 w 138"/>
                <a:gd name="T49" fmla="*/ 60 h 255"/>
                <a:gd name="T50" fmla="*/ 83 w 138"/>
                <a:gd name="T51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255">
                  <a:moveTo>
                    <a:pt x="83" y="1"/>
                  </a:moveTo>
                  <a:cubicBezTo>
                    <a:pt x="80" y="1"/>
                    <a:pt x="77" y="0"/>
                    <a:pt x="7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57" y="1"/>
                    <a:pt x="54" y="1"/>
                  </a:cubicBezTo>
                  <a:cubicBezTo>
                    <a:pt x="33" y="0"/>
                    <a:pt x="0" y="6"/>
                    <a:pt x="0" y="6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255"/>
                    <a:pt x="71" y="255"/>
                    <a:pt x="71" y="255"/>
                  </a:cubicBezTo>
                  <a:cubicBezTo>
                    <a:pt x="107" y="255"/>
                    <a:pt x="107" y="255"/>
                    <a:pt x="107" y="255"/>
                  </a:cubicBezTo>
                  <a:cubicBezTo>
                    <a:pt x="107" y="151"/>
                    <a:pt x="107" y="151"/>
                    <a:pt x="107" y="151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8" y="141"/>
                    <a:pt x="138" y="141"/>
                    <a:pt x="138" y="60"/>
                  </a:cubicBezTo>
                  <a:cubicBezTo>
                    <a:pt x="138" y="6"/>
                    <a:pt x="105" y="0"/>
                    <a:pt x="83" y="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Freeform 9"/>
          <p:cNvSpPr>
            <a:spLocks/>
          </p:cNvSpPr>
          <p:nvPr/>
        </p:nvSpPr>
        <p:spPr bwMode="auto">
          <a:xfrm>
            <a:off x="6631029" y="3291284"/>
            <a:ext cx="843922" cy="1655603"/>
          </a:xfrm>
          <a:custGeom>
            <a:avLst/>
            <a:gdLst>
              <a:gd name="T0" fmla="*/ 94 w 166"/>
              <a:gd name="T1" fmla="*/ 75 h 326"/>
              <a:gd name="T2" fmla="*/ 122 w 166"/>
              <a:gd name="T3" fmla="*/ 38 h 326"/>
              <a:gd name="T4" fmla="*/ 83 w 166"/>
              <a:gd name="T5" fmla="*/ 0 h 326"/>
              <a:gd name="T6" fmla="*/ 45 w 166"/>
              <a:gd name="T7" fmla="*/ 38 h 326"/>
              <a:gd name="T8" fmla="*/ 73 w 166"/>
              <a:gd name="T9" fmla="*/ 75 h 326"/>
              <a:gd name="T10" fmla="*/ 19 w 166"/>
              <a:gd name="T11" fmla="*/ 131 h 326"/>
              <a:gd name="T12" fmla="*/ 0 w 166"/>
              <a:gd name="T13" fmla="*/ 203 h 326"/>
              <a:gd name="T14" fmla="*/ 26 w 166"/>
              <a:gd name="T15" fmla="*/ 208 h 326"/>
              <a:gd name="T16" fmla="*/ 45 w 166"/>
              <a:gd name="T17" fmla="*/ 130 h 326"/>
              <a:gd name="T18" fmla="*/ 46 w 166"/>
              <a:gd name="T19" fmla="*/ 130 h 326"/>
              <a:gd name="T20" fmla="*/ 21 w 166"/>
              <a:gd name="T21" fmla="*/ 254 h 326"/>
              <a:gd name="T22" fmla="*/ 55 w 166"/>
              <a:gd name="T23" fmla="*/ 254 h 326"/>
              <a:gd name="T24" fmla="*/ 55 w 166"/>
              <a:gd name="T25" fmla="*/ 326 h 326"/>
              <a:gd name="T26" fmla="*/ 81 w 166"/>
              <a:gd name="T27" fmla="*/ 326 h 326"/>
              <a:gd name="T28" fmla="*/ 81 w 166"/>
              <a:gd name="T29" fmla="*/ 255 h 326"/>
              <a:gd name="T30" fmla="*/ 86 w 166"/>
              <a:gd name="T31" fmla="*/ 255 h 326"/>
              <a:gd name="T32" fmla="*/ 86 w 166"/>
              <a:gd name="T33" fmla="*/ 326 h 326"/>
              <a:gd name="T34" fmla="*/ 112 w 166"/>
              <a:gd name="T35" fmla="*/ 326 h 326"/>
              <a:gd name="T36" fmla="*/ 112 w 166"/>
              <a:gd name="T37" fmla="*/ 254 h 326"/>
              <a:gd name="T38" fmla="*/ 145 w 166"/>
              <a:gd name="T39" fmla="*/ 254 h 326"/>
              <a:gd name="T40" fmla="*/ 122 w 166"/>
              <a:gd name="T41" fmla="*/ 130 h 326"/>
              <a:gd name="T42" fmla="*/ 121 w 166"/>
              <a:gd name="T43" fmla="*/ 130 h 326"/>
              <a:gd name="T44" fmla="*/ 121 w 166"/>
              <a:gd name="T45" fmla="*/ 130 h 326"/>
              <a:gd name="T46" fmla="*/ 122 w 166"/>
              <a:gd name="T47" fmla="*/ 130 h 326"/>
              <a:gd name="T48" fmla="*/ 141 w 166"/>
              <a:gd name="T49" fmla="*/ 208 h 326"/>
              <a:gd name="T50" fmla="*/ 166 w 166"/>
              <a:gd name="T51" fmla="*/ 203 h 326"/>
              <a:gd name="T52" fmla="*/ 148 w 166"/>
              <a:gd name="T53" fmla="*/ 131 h 326"/>
              <a:gd name="T54" fmla="*/ 94 w 166"/>
              <a:gd name="T55" fmla="*/ 7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6" h="326">
                <a:moveTo>
                  <a:pt x="94" y="75"/>
                </a:moveTo>
                <a:cubicBezTo>
                  <a:pt x="110" y="70"/>
                  <a:pt x="122" y="56"/>
                  <a:pt x="122" y="38"/>
                </a:cubicBezTo>
                <a:cubicBezTo>
                  <a:pt x="122" y="17"/>
                  <a:pt x="104" y="0"/>
                  <a:pt x="83" y="0"/>
                </a:cubicBezTo>
                <a:cubicBezTo>
                  <a:pt x="62" y="0"/>
                  <a:pt x="45" y="17"/>
                  <a:pt x="45" y="38"/>
                </a:cubicBezTo>
                <a:cubicBezTo>
                  <a:pt x="45" y="56"/>
                  <a:pt x="57" y="70"/>
                  <a:pt x="73" y="75"/>
                </a:cubicBezTo>
                <a:cubicBezTo>
                  <a:pt x="56" y="76"/>
                  <a:pt x="29" y="85"/>
                  <a:pt x="19" y="131"/>
                </a:cubicBezTo>
                <a:cubicBezTo>
                  <a:pt x="6" y="191"/>
                  <a:pt x="2" y="201"/>
                  <a:pt x="0" y="203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45" y="130"/>
                  <a:pt x="45" y="130"/>
                  <a:pt x="45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21" y="254"/>
                  <a:pt x="21" y="254"/>
                  <a:pt x="21" y="254"/>
                </a:cubicBezTo>
                <a:cubicBezTo>
                  <a:pt x="55" y="254"/>
                  <a:pt x="55" y="254"/>
                  <a:pt x="55" y="254"/>
                </a:cubicBezTo>
                <a:cubicBezTo>
                  <a:pt x="55" y="326"/>
                  <a:pt x="55" y="326"/>
                  <a:pt x="55" y="326"/>
                </a:cubicBezTo>
                <a:cubicBezTo>
                  <a:pt x="81" y="326"/>
                  <a:pt x="81" y="326"/>
                  <a:pt x="81" y="326"/>
                </a:cubicBezTo>
                <a:cubicBezTo>
                  <a:pt x="81" y="255"/>
                  <a:pt x="81" y="255"/>
                  <a:pt x="81" y="255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6" y="326"/>
                  <a:pt x="86" y="326"/>
                  <a:pt x="86" y="326"/>
                </a:cubicBezTo>
                <a:cubicBezTo>
                  <a:pt x="112" y="326"/>
                  <a:pt x="112" y="326"/>
                  <a:pt x="112" y="326"/>
                </a:cubicBezTo>
                <a:cubicBezTo>
                  <a:pt x="112" y="254"/>
                  <a:pt x="112" y="254"/>
                  <a:pt x="112" y="254"/>
                </a:cubicBezTo>
                <a:cubicBezTo>
                  <a:pt x="145" y="254"/>
                  <a:pt x="145" y="254"/>
                  <a:pt x="145" y="254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21" y="130"/>
                  <a:pt x="121" y="130"/>
                  <a:pt x="121" y="130"/>
                </a:cubicBezTo>
                <a:cubicBezTo>
                  <a:pt x="121" y="130"/>
                  <a:pt x="121" y="130"/>
                  <a:pt x="121" y="13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41" y="208"/>
                  <a:pt x="141" y="208"/>
                  <a:pt x="141" y="208"/>
                </a:cubicBezTo>
                <a:cubicBezTo>
                  <a:pt x="166" y="203"/>
                  <a:pt x="166" y="203"/>
                  <a:pt x="166" y="203"/>
                </a:cubicBezTo>
                <a:cubicBezTo>
                  <a:pt x="165" y="201"/>
                  <a:pt x="161" y="191"/>
                  <a:pt x="148" y="131"/>
                </a:cubicBezTo>
                <a:cubicBezTo>
                  <a:pt x="138" y="85"/>
                  <a:pt x="111" y="76"/>
                  <a:pt x="94" y="7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339315" y="1483263"/>
            <a:ext cx="2191569" cy="2855811"/>
            <a:chOff x="5339315" y="1483263"/>
            <a:chExt cx="2191569" cy="2855811"/>
          </a:xfrm>
        </p:grpSpPr>
        <p:sp>
          <p:nvSpPr>
            <p:cNvPr id="25" name="云形 24"/>
            <p:cNvSpPr/>
            <p:nvPr/>
          </p:nvSpPr>
          <p:spPr>
            <a:xfrm>
              <a:off x="5339315" y="1483263"/>
              <a:ext cx="2191569" cy="1602961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695129" y="2009960"/>
              <a:ext cx="1495146" cy="2329114"/>
              <a:chOff x="5695129" y="2009960"/>
              <a:chExt cx="1495146" cy="2329114"/>
            </a:xfrm>
            <a:solidFill>
              <a:schemeClr val="bg1"/>
            </a:solidFill>
          </p:grpSpPr>
          <p:sp>
            <p:nvSpPr>
              <p:cNvPr id="4" name="Freeform 10"/>
              <p:cNvSpPr>
                <a:spLocks/>
              </p:cNvSpPr>
              <p:nvPr/>
            </p:nvSpPr>
            <p:spPr bwMode="auto">
              <a:xfrm>
                <a:off x="7184585" y="4339074"/>
                <a:ext cx="569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5695129" y="2009960"/>
                <a:ext cx="1357861" cy="513939"/>
                <a:chOff x="5919629" y="2317211"/>
                <a:chExt cx="1357861" cy="513939"/>
              </a:xfrm>
              <a:grpFill/>
            </p:grpSpPr>
            <p:sp>
              <p:nvSpPr>
                <p:cNvPr id="6" name="Freeform 12"/>
                <p:cNvSpPr>
                  <a:spLocks noEditPoints="1"/>
                </p:cNvSpPr>
                <p:nvPr/>
              </p:nvSpPr>
              <p:spPr bwMode="auto">
                <a:xfrm>
                  <a:off x="5919629" y="2322900"/>
                  <a:ext cx="377395" cy="496871"/>
                </a:xfrm>
                <a:custGeom>
                  <a:avLst/>
                  <a:gdLst>
                    <a:gd name="T0" fmla="*/ 199 w 199"/>
                    <a:gd name="T1" fmla="*/ 190 h 262"/>
                    <a:gd name="T2" fmla="*/ 158 w 199"/>
                    <a:gd name="T3" fmla="*/ 190 h 262"/>
                    <a:gd name="T4" fmla="*/ 158 w 199"/>
                    <a:gd name="T5" fmla="*/ 262 h 262"/>
                    <a:gd name="T6" fmla="*/ 113 w 199"/>
                    <a:gd name="T7" fmla="*/ 262 h 262"/>
                    <a:gd name="T8" fmla="*/ 113 w 199"/>
                    <a:gd name="T9" fmla="*/ 190 h 262"/>
                    <a:gd name="T10" fmla="*/ 0 w 199"/>
                    <a:gd name="T11" fmla="*/ 190 h 262"/>
                    <a:gd name="T12" fmla="*/ 0 w 199"/>
                    <a:gd name="T13" fmla="*/ 163 h 262"/>
                    <a:gd name="T14" fmla="*/ 118 w 199"/>
                    <a:gd name="T15" fmla="*/ 0 h 262"/>
                    <a:gd name="T16" fmla="*/ 158 w 199"/>
                    <a:gd name="T17" fmla="*/ 0 h 262"/>
                    <a:gd name="T18" fmla="*/ 158 w 199"/>
                    <a:gd name="T19" fmla="*/ 153 h 262"/>
                    <a:gd name="T20" fmla="*/ 199 w 199"/>
                    <a:gd name="T21" fmla="*/ 153 h 262"/>
                    <a:gd name="T22" fmla="*/ 199 w 199"/>
                    <a:gd name="T23" fmla="*/ 190 h 262"/>
                    <a:gd name="T24" fmla="*/ 113 w 199"/>
                    <a:gd name="T25" fmla="*/ 94 h 262"/>
                    <a:gd name="T26" fmla="*/ 118 w 199"/>
                    <a:gd name="T27" fmla="*/ 64 h 262"/>
                    <a:gd name="T28" fmla="*/ 115 w 199"/>
                    <a:gd name="T29" fmla="*/ 64 h 262"/>
                    <a:gd name="T30" fmla="*/ 102 w 199"/>
                    <a:gd name="T31" fmla="*/ 91 h 262"/>
                    <a:gd name="T32" fmla="*/ 64 w 199"/>
                    <a:gd name="T33" fmla="*/ 139 h 262"/>
                    <a:gd name="T34" fmla="*/ 46 w 199"/>
                    <a:gd name="T35" fmla="*/ 155 h 262"/>
                    <a:gd name="T36" fmla="*/ 70 w 199"/>
                    <a:gd name="T37" fmla="*/ 153 h 262"/>
                    <a:gd name="T38" fmla="*/ 113 w 199"/>
                    <a:gd name="T39" fmla="*/ 153 h 262"/>
                    <a:gd name="T40" fmla="*/ 113 w 199"/>
                    <a:gd name="T41" fmla="*/ 9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9" h="262">
                      <a:moveTo>
                        <a:pt x="199" y="190"/>
                      </a:moveTo>
                      <a:lnTo>
                        <a:pt x="158" y="190"/>
                      </a:lnTo>
                      <a:lnTo>
                        <a:pt x="158" y="262"/>
                      </a:lnTo>
                      <a:lnTo>
                        <a:pt x="113" y="262"/>
                      </a:lnTo>
                      <a:lnTo>
                        <a:pt x="113" y="190"/>
                      </a:lnTo>
                      <a:lnTo>
                        <a:pt x="0" y="190"/>
                      </a:lnTo>
                      <a:lnTo>
                        <a:pt x="0" y="16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158" y="153"/>
                      </a:lnTo>
                      <a:lnTo>
                        <a:pt x="199" y="153"/>
                      </a:lnTo>
                      <a:lnTo>
                        <a:pt x="199" y="190"/>
                      </a:lnTo>
                      <a:close/>
                      <a:moveTo>
                        <a:pt x="113" y="94"/>
                      </a:moveTo>
                      <a:lnTo>
                        <a:pt x="118" y="64"/>
                      </a:lnTo>
                      <a:lnTo>
                        <a:pt x="115" y="64"/>
                      </a:lnTo>
                      <a:lnTo>
                        <a:pt x="102" y="91"/>
                      </a:lnTo>
                      <a:lnTo>
                        <a:pt x="64" y="139"/>
                      </a:lnTo>
                      <a:lnTo>
                        <a:pt x="46" y="155"/>
                      </a:lnTo>
                      <a:lnTo>
                        <a:pt x="70" y="153"/>
                      </a:lnTo>
                      <a:lnTo>
                        <a:pt x="113" y="153"/>
                      </a:lnTo>
                      <a:lnTo>
                        <a:pt x="113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13"/>
                <p:cNvSpPr>
                  <a:spLocks noEditPoints="1"/>
                </p:cNvSpPr>
                <p:nvPr/>
              </p:nvSpPr>
              <p:spPr bwMode="auto">
                <a:xfrm>
                  <a:off x="6321677" y="2322900"/>
                  <a:ext cx="375498" cy="496871"/>
                </a:xfrm>
                <a:custGeom>
                  <a:avLst/>
                  <a:gdLst>
                    <a:gd name="T0" fmla="*/ 198 w 198"/>
                    <a:gd name="T1" fmla="*/ 190 h 262"/>
                    <a:gd name="T2" fmla="*/ 158 w 198"/>
                    <a:gd name="T3" fmla="*/ 190 h 262"/>
                    <a:gd name="T4" fmla="*/ 158 w 198"/>
                    <a:gd name="T5" fmla="*/ 262 h 262"/>
                    <a:gd name="T6" fmla="*/ 113 w 198"/>
                    <a:gd name="T7" fmla="*/ 262 h 262"/>
                    <a:gd name="T8" fmla="*/ 113 w 198"/>
                    <a:gd name="T9" fmla="*/ 190 h 262"/>
                    <a:gd name="T10" fmla="*/ 0 w 198"/>
                    <a:gd name="T11" fmla="*/ 190 h 262"/>
                    <a:gd name="T12" fmla="*/ 0 w 198"/>
                    <a:gd name="T13" fmla="*/ 163 h 262"/>
                    <a:gd name="T14" fmla="*/ 118 w 198"/>
                    <a:gd name="T15" fmla="*/ 0 h 262"/>
                    <a:gd name="T16" fmla="*/ 158 w 198"/>
                    <a:gd name="T17" fmla="*/ 0 h 262"/>
                    <a:gd name="T18" fmla="*/ 158 w 198"/>
                    <a:gd name="T19" fmla="*/ 153 h 262"/>
                    <a:gd name="T20" fmla="*/ 198 w 198"/>
                    <a:gd name="T21" fmla="*/ 153 h 262"/>
                    <a:gd name="T22" fmla="*/ 198 w 198"/>
                    <a:gd name="T23" fmla="*/ 190 h 262"/>
                    <a:gd name="T24" fmla="*/ 113 w 198"/>
                    <a:gd name="T25" fmla="*/ 94 h 262"/>
                    <a:gd name="T26" fmla="*/ 115 w 198"/>
                    <a:gd name="T27" fmla="*/ 64 h 262"/>
                    <a:gd name="T28" fmla="*/ 115 w 198"/>
                    <a:gd name="T29" fmla="*/ 64 h 262"/>
                    <a:gd name="T30" fmla="*/ 102 w 198"/>
                    <a:gd name="T31" fmla="*/ 91 h 262"/>
                    <a:gd name="T32" fmla="*/ 64 w 198"/>
                    <a:gd name="T33" fmla="*/ 139 h 262"/>
                    <a:gd name="T34" fmla="*/ 45 w 198"/>
                    <a:gd name="T35" fmla="*/ 155 h 262"/>
                    <a:gd name="T36" fmla="*/ 70 w 198"/>
                    <a:gd name="T37" fmla="*/ 153 h 262"/>
                    <a:gd name="T38" fmla="*/ 113 w 198"/>
                    <a:gd name="T39" fmla="*/ 153 h 262"/>
                    <a:gd name="T40" fmla="*/ 113 w 198"/>
                    <a:gd name="T41" fmla="*/ 9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8" h="262">
                      <a:moveTo>
                        <a:pt x="198" y="190"/>
                      </a:moveTo>
                      <a:lnTo>
                        <a:pt x="158" y="190"/>
                      </a:lnTo>
                      <a:lnTo>
                        <a:pt x="158" y="262"/>
                      </a:lnTo>
                      <a:lnTo>
                        <a:pt x="113" y="262"/>
                      </a:lnTo>
                      <a:lnTo>
                        <a:pt x="113" y="190"/>
                      </a:lnTo>
                      <a:lnTo>
                        <a:pt x="0" y="190"/>
                      </a:lnTo>
                      <a:lnTo>
                        <a:pt x="0" y="16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158" y="153"/>
                      </a:lnTo>
                      <a:lnTo>
                        <a:pt x="198" y="153"/>
                      </a:lnTo>
                      <a:lnTo>
                        <a:pt x="198" y="190"/>
                      </a:lnTo>
                      <a:close/>
                      <a:moveTo>
                        <a:pt x="113" y="94"/>
                      </a:moveTo>
                      <a:lnTo>
                        <a:pt x="115" y="64"/>
                      </a:lnTo>
                      <a:lnTo>
                        <a:pt x="115" y="64"/>
                      </a:lnTo>
                      <a:lnTo>
                        <a:pt x="102" y="91"/>
                      </a:lnTo>
                      <a:lnTo>
                        <a:pt x="64" y="139"/>
                      </a:lnTo>
                      <a:lnTo>
                        <a:pt x="45" y="155"/>
                      </a:lnTo>
                      <a:lnTo>
                        <a:pt x="70" y="153"/>
                      </a:lnTo>
                      <a:lnTo>
                        <a:pt x="113" y="153"/>
                      </a:lnTo>
                      <a:lnTo>
                        <a:pt x="113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Freeform 14"/>
                <p:cNvSpPr>
                  <a:spLocks noEditPoints="1"/>
                </p:cNvSpPr>
                <p:nvPr/>
              </p:nvSpPr>
              <p:spPr bwMode="auto">
                <a:xfrm>
                  <a:off x="6742690" y="2317211"/>
                  <a:ext cx="534800" cy="513939"/>
                </a:xfrm>
                <a:custGeom>
                  <a:avLst/>
                  <a:gdLst>
                    <a:gd name="T0" fmla="*/ 0 w 105"/>
                    <a:gd name="T1" fmla="*/ 24 h 101"/>
                    <a:gd name="T2" fmla="*/ 2 w 105"/>
                    <a:gd name="T3" fmla="*/ 13 h 101"/>
                    <a:gd name="T4" fmla="*/ 7 w 105"/>
                    <a:gd name="T5" fmla="*/ 6 h 101"/>
                    <a:gd name="T6" fmla="*/ 15 w 105"/>
                    <a:gd name="T7" fmla="*/ 1 h 101"/>
                    <a:gd name="T8" fmla="*/ 25 w 105"/>
                    <a:gd name="T9" fmla="*/ 0 h 101"/>
                    <a:gd name="T10" fmla="*/ 34 w 105"/>
                    <a:gd name="T11" fmla="*/ 1 h 101"/>
                    <a:gd name="T12" fmla="*/ 42 w 105"/>
                    <a:gd name="T13" fmla="*/ 5 h 101"/>
                    <a:gd name="T14" fmla="*/ 47 w 105"/>
                    <a:gd name="T15" fmla="*/ 13 h 101"/>
                    <a:gd name="T16" fmla="*/ 49 w 105"/>
                    <a:gd name="T17" fmla="*/ 24 h 101"/>
                    <a:gd name="T18" fmla="*/ 47 w 105"/>
                    <a:gd name="T19" fmla="*/ 35 h 101"/>
                    <a:gd name="T20" fmla="*/ 42 w 105"/>
                    <a:gd name="T21" fmla="*/ 42 h 101"/>
                    <a:gd name="T22" fmla="*/ 34 w 105"/>
                    <a:gd name="T23" fmla="*/ 46 h 101"/>
                    <a:gd name="T24" fmla="*/ 25 w 105"/>
                    <a:gd name="T25" fmla="*/ 47 h 101"/>
                    <a:gd name="T26" fmla="*/ 15 w 105"/>
                    <a:gd name="T27" fmla="*/ 46 h 101"/>
                    <a:gd name="T28" fmla="*/ 7 w 105"/>
                    <a:gd name="T29" fmla="*/ 42 h 101"/>
                    <a:gd name="T30" fmla="*/ 2 w 105"/>
                    <a:gd name="T31" fmla="*/ 35 h 101"/>
                    <a:gd name="T32" fmla="*/ 0 w 105"/>
                    <a:gd name="T33" fmla="*/ 24 h 101"/>
                    <a:gd name="T34" fmla="*/ 87 w 105"/>
                    <a:gd name="T35" fmla="*/ 0 h 101"/>
                    <a:gd name="T36" fmla="*/ 97 w 105"/>
                    <a:gd name="T37" fmla="*/ 9 h 101"/>
                    <a:gd name="T38" fmla="*/ 17 w 105"/>
                    <a:gd name="T39" fmla="*/ 101 h 101"/>
                    <a:gd name="T40" fmla="*/ 7 w 105"/>
                    <a:gd name="T41" fmla="*/ 91 h 101"/>
                    <a:gd name="T42" fmla="*/ 87 w 105"/>
                    <a:gd name="T43" fmla="*/ 0 h 101"/>
                    <a:gd name="T44" fmla="*/ 16 w 105"/>
                    <a:gd name="T45" fmla="*/ 24 h 101"/>
                    <a:gd name="T46" fmla="*/ 25 w 105"/>
                    <a:gd name="T47" fmla="*/ 36 h 101"/>
                    <a:gd name="T48" fmla="*/ 31 w 105"/>
                    <a:gd name="T49" fmla="*/ 33 h 101"/>
                    <a:gd name="T50" fmla="*/ 33 w 105"/>
                    <a:gd name="T51" fmla="*/ 24 h 101"/>
                    <a:gd name="T52" fmla="*/ 31 w 105"/>
                    <a:gd name="T53" fmla="*/ 14 h 101"/>
                    <a:gd name="T54" fmla="*/ 25 w 105"/>
                    <a:gd name="T55" fmla="*/ 12 h 101"/>
                    <a:gd name="T56" fmla="*/ 18 w 105"/>
                    <a:gd name="T57" fmla="*/ 14 h 101"/>
                    <a:gd name="T58" fmla="*/ 16 w 105"/>
                    <a:gd name="T59" fmla="*/ 24 h 101"/>
                    <a:gd name="T60" fmla="*/ 57 w 105"/>
                    <a:gd name="T61" fmla="*/ 75 h 101"/>
                    <a:gd name="T62" fmla="*/ 58 w 105"/>
                    <a:gd name="T63" fmla="*/ 65 h 101"/>
                    <a:gd name="T64" fmla="*/ 63 w 105"/>
                    <a:gd name="T65" fmla="*/ 57 h 101"/>
                    <a:gd name="T66" fmla="*/ 71 w 105"/>
                    <a:gd name="T67" fmla="*/ 53 h 101"/>
                    <a:gd name="T68" fmla="*/ 81 w 105"/>
                    <a:gd name="T69" fmla="*/ 52 h 101"/>
                    <a:gd name="T70" fmla="*/ 91 w 105"/>
                    <a:gd name="T71" fmla="*/ 53 h 101"/>
                    <a:gd name="T72" fmla="*/ 98 w 105"/>
                    <a:gd name="T73" fmla="*/ 57 h 101"/>
                    <a:gd name="T74" fmla="*/ 104 w 105"/>
                    <a:gd name="T75" fmla="*/ 64 h 101"/>
                    <a:gd name="T76" fmla="*/ 105 w 105"/>
                    <a:gd name="T77" fmla="*/ 75 h 101"/>
                    <a:gd name="T78" fmla="*/ 104 w 105"/>
                    <a:gd name="T79" fmla="*/ 86 h 101"/>
                    <a:gd name="T80" fmla="*/ 98 w 105"/>
                    <a:gd name="T81" fmla="*/ 94 h 101"/>
                    <a:gd name="T82" fmla="*/ 91 w 105"/>
                    <a:gd name="T83" fmla="*/ 98 h 101"/>
                    <a:gd name="T84" fmla="*/ 81 w 105"/>
                    <a:gd name="T85" fmla="*/ 99 h 101"/>
                    <a:gd name="T86" fmla="*/ 71 w 105"/>
                    <a:gd name="T87" fmla="*/ 98 h 101"/>
                    <a:gd name="T88" fmla="*/ 63 w 105"/>
                    <a:gd name="T89" fmla="*/ 94 h 101"/>
                    <a:gd name="T90" fmla="*/ 58 w 105"/>
                    <a:gd name="T91" fmla="*/ 86 h 101"/>
                    <a:gd name="T92" fmla="*/ 57 w 105"/>
                    <a:gd name="T93" fmla="*/ 75 h 101"/>
                    <a:gd name="T94" fmla="*/ 73 w 105"/>
                    <a:gd name="T95" fmla="*/ 75 h 101"/>
                    <a:gd name="T96" fmla="*/ 81 w 105"/>
                    <a:gd name="T97" fmla="*/ 87 h 101"/>
                    <a:gd name="T98" fmla="*/ 87 w 105"/>
                    <a:gd name="T99" fmla="*/ 85 h 101"/>
                    <a:gd name="T100" fmla="*/ 89 w 105"/>
                    <a:gd name="T101" fmla="*/ 75 h 101"/>
                    <a:gd name="T102" fmla="*/ 87 w 105"/>
                    <a:gd name="T103" fmla="*/ 66 h 101"/>
                    <a:gd name="T104" fmla="*/ 81 w 105"/>
                    <a:gd name="T105" fmla="*/ 63 h 101"/>
                    <a:gd name="T106" fmla="*/ 75 w 105"/>
                    <a:gd name="T107" fmla="*/ 66 h 101"/>
                    <a:gd name="T108" fmla="*/ 73 w 105"/>
                    <a:gd name="T109" fmla="*/ 75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5" h="101">
                      <a:moveTo>
                        <a:pt x="0" y="24"/>
                      </a:moveTo>
                      <a:cubicBezTo>
                        <a:pt x="0" y="20"/>
                        <a:pt x="1" y="16"/>
                        <a:pt x="2" y="13"/>
                      </a:cubicBezTo>
                      <a:cubicBezTo>
                        <a:pt x="3" y="10"/>
                        <a:pt x="5" y="8"/>
                        <a:pt x="7" y="6"/>
                      </a:cubicBezTo>
                      <a:cubicBezTo>
                        <a:pt x="9" y="4"/>
                        <a:pt x="12" y="2"/>
                        <a:pt x="15" y="1"/>
                      </a:cubicBezTo>
                      <a:cubicBezTo>
                        <a:pt x="18" y="1"/>
                        <a:pt x="21" y="0"/>
                        <a:pt x="25" y="0"/>
                      </a:cubicBezTo>
                      <a:cubicBezTo>
                        <a:pt x="28" y="0"/>
                        <a:pt x="31" y="1"/>
                        <a:pt x="34" y="1"/>
                      </a:cubicBezTo>
                      <a:cubicBezTo>
                        <a:pt x="37" y="2"/>
                        <a:pt x="40" y="4"/>
                        <a:pt x="42" y="5"/>
                      </a:cubicBezTo>
                      <a:cubicBezTo>
                        <a:pt x="44" y="7"/>
                        <a:pt x="46" y="10"/>
                        <a:pt x="47" y="13"/>
                      </a:cubicBezTo>
                      <a:cubicBezTo>
                        <a:pt x="48" y="16"/>
                        <a:pt x="49" y="19"/>
                        <a:pt x="49" y="24"/>
                      </a:cubicBezTo>
                      <a:cubicBezTo>
                        <a:pt x="49" y="28"/>
                        <a:pt x="48" y="32"/>
                        <a:pt x="47" y="35"/>
                      </a:cubicBezTo>
                      <a:cubicBezTo>
                        <a:pt x="46" y="38"/>
                        <a:pt x="44" y="40"/>
                        <a:pt x="42" y="42"/>
                      </a:cubicBezTo>
                      <a:cubicBezTo>
                        <a:pt x="40" y="44"/>
                        <a:pt x="37" y="45"/>
                        <a:pt x="34" y="46"/>
                      </a:cubicBezTo>
                      <a:cubicBezTo>
                        <a:pt x="31" y="47"/>
                        <a:pt x="28" y="47"/>
                        <a:pt x="25" y="47"/>
                      </a:cubicBezTo>
                      <a:cubicBezTo>
                        <a:pt x="21" y="47"/>
                        <a:pt x="18" y="47"/>
                        <a:pt x="15" y="46"/>
                      </a:cubicBezTo>
                      <a:cubicBezTo>
                        <a:pt x="12" y="45"/>
                        <a:pt x="9" y="44"/>
                        <a:pt x="7" y="42"/>
                      </a:cubicBezTo>
                      <a:cubicBezTo>
                        <a:pt x="5" y="40"/>
                        <a:pt x="3" y="38"/>
                        <a:pt x="2" y="35"/>
                      </a:cubicBezTo>
                      <a:cubicBezTo>
                        <a:pt x="1" y="32"/>
                        <a:pt x="0" y="28"/>
                        <a:pt x="0" y="24"/>
                      </a:cubicBezTo>
                      <a:close/>
                      <a:moveTo>
                        <a:pt x="87" y="0"/>
                      </a:move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7" y="91"/>
                        <a:pt x="7" y="91"/>
                        <a:pt x="7" y="91"/>
                      </a:cubicBezTo>
                      <a:lnTo>
                        <a:pt x="87" y="0"/>
                      </a:lnTo>
                      <a:close/>
                      <a:moveTo>
                        <a:pt x="16" y="24"/>
                      </a:moveTo>
                      <a:cubicBezTo>
                        <a:pt x="16" y="32"/>
                        <a:pt x="19" y="36"/>
                        <a:pt x="25" y="36"/>
                      </a:cubicBezTo>
                      <a:cubicBezTo>
                        <a:pt x="27" y="36"/>
                        <a:pt x="30" y="35"/>
                        <a:pt x="31" y="33"/>
                      </a:cubicBezTo>
                      <a:cubicBezTo>
                        <a:pt x="32" y="31"/>
                        <a:pt x="33" y="28"/>
                        <a:pt x="33" y="24"/>
                      </a:cubicBezTo>
                      <a:cubicBezTo>
                        <a:pt x="33" y="19"/>
                        <a:pt x="32" y="16"/>
                        <a:pt x="31" y="14"/>
                      </a:cubicBezTo>
                      <a:cubicBezTo>
                        <a:pt x="30" y="13"/>
                        <a:pt x="27" y="12"/>
                        <a:pt x="25" y="12"/>
                      </a:cubicBezTo>
                      <a:cubicBezTo>
                        <a:pt x="22" y="12"/>
                        <a:pt x="20" y="13"/>
                        <a:pt x="18" y="14"/>
                      </a:cubicBezTo>
                      <a:cubicBezTo>
                        <a:pt x="17" y="16"/>
                        <a:pt x="16" y="19"/>
                        <a:pt x="16" y="24"/>
                      </a:cubicBezTo>
                      <a:close/>
                      <a:moveTo>
                        <a:pt x="57" y="75"/>
                      </a:moveTo>
                      <a:cubicBezTo>
                        <a:pt x="57" y="71"/>
                        <a:pt x="57" y="68"/>
                        <a:pt x="58" y="65"/>
                      </a:cubicBezTo>
                      <a:cubicBezTo>
                        <a:pt x="60" y="62"/>
                        <a:pt x="61" y="59"/>
                        <a:pt x="63" y="57"/>
                      </a:cubicBezTo>
                      <a:cubicBezTo>
                        <a:pt x="66" y="55"/>
                        <a:pt x="68" y="54"/>
                        <a:pt x="71" y="53"/>
                      </a:cubicBezTo>
                      <a:cubicBezTo>
                        <a:pt x="74" y="52"/>
                        <a:pt x="77" y="52"/>
                        <a:pt x="81" y="52"/>
                      </a:cubicBezTo>
                      <a:cubicBezTo>
                        <a:pt x="85" y="52"/>
                        <a:pt x="88" y="52"/>
                        <a:pt x="91" y="53"/>
                      </a:cubicBezTo>
                      <a:cubicBezTo>
                        <a:pt x="94" y="54"/>
                        <a:pt x="96" y="55"/>
                        <a:pt x="98" y="57"/>
                      </a:cubicBezTo>
                      <a:cubicBezTo>
                        <a:pt x="101" y="59"/>
                        <a:pt x="102" y="61"/>
                        <a:pt x="104" y="64"/>
                      </a:cubicBezTo>
                      <a:cubicBezTo>
                        <a:pt x="105" y="67"/>
                        <a:pt x="105" y="71"/>
                        <a:pt x="105" y="75"/>
                      </a:cubicBezTo>
                      <a:cubicBezTo>
                        <a:pt x="105" y="80"/>
                        <a:pt x="105" y="83"/>
                        <a:pt x="104" y="86"/>
                      </a:cubicBezTo>
                      <a:cubicBezTo>
                        <a:pt x="102" y="89"/>
                        <a:pt x="101" y="92"/>
                        <a:pt x="98" y="94"/>
                      </a:cubicBezTo>
                      <a:cubicBezTo>
                        <a:pt x="96" y="96"/>
                        <a:pt x="94" y="97"/>
                        <a:pt x="91" y="98"/>
                      </a:cubicBezTo>
                      <a:cubicBezTo>
                        <a:pt x="88" y="99"/>
                        <a:pt x="85" y="99"/>
                        <a:pt x="81" y="99"/>
                      </a:cubicBezTo>
                      <a:cubicBezTo>
                        <a:pt x="77" y="99"/>
                        <a:pt x="74" y="99"/>
                        <a:pt x="71" y="98"/>
                      </a:cubicBezTo>
                      <a:cubicBezTo>
                        <a:pt x="68" y="97"/>
                        <a:pt x="66" y="96"/>
                        <a:pt x="63" y="94"/>
                      </a:cubicBezTo>
                      <a:cubicBezTo>
                        <a:pt x="61" y="92"/>
                        <a:pt x="60" y="89"/>
                        <a:pt x="58" y="86"/>
                      </a:cubicBezTo>
                      <a:cubicBezTo>
                        <a:pt x="57" y="83"/>
                        <a:pt x="57" y="80"/>
                        <a:pt x="57" y="75"/>
                      </a:cubicBezTo>
                      <a:close/>
                      <a:moveTo>
                        <a:pt x="73" y="75"/>
                      </a:moveTo>
                      <a:cubicBezTo>
                        <a:pt x="73" y="83"/>
                        <a:pt x="76" y="87"/>
                        <a:pt x="81" y="87"/>
                      </a:cubicBezTo>
                      <a:cubicBezTo>
                        <a:pt x="84" y="87"/>
                        <a:pt x="86" y="86"/>
                        <a:pt x="87" y="85"/>
                      </a:cubicBezTo>
                      <a:cubicBezTo>
                        <a:pt x="88" y="83"/>
                        <a:pt x="89" y="80"/>
                        <a:pt x="89" y="75"/>
                      </a:cubicBezTo>
                      <a:cubicBezTo>
                        <a:pt x="89" y="71"/>
                        <a:pt x="88" y="68"/>
                        <a:pt x="87" y="66"/>
                      </a:cubicBezTo>
                      <a:cubicBezTo>
                        <a:pt x="86" y="64"/>
                        <a:pt x="84" y="63"/>
                        <a:pt x="81" y="63"/>
                      </a:cubicBezTo>
                      <a:cubicBezTo>
                        <a:pt x="78" y="63"/>
                        <a:pt x="76" y="64"/>
                        <a:pt x="75" y="66"/>
                      </a:cubicBezTo>
                      <a:cubicBezTo>
                        <a:pt x="73" y="68"/>
                        <a:pt x="73" y="71"/>
                        <a:pt x="73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4130205" y="3398897"/>
            <a:ext cx="2191569" cy="1602961"/>
            <a:chOff x="4130205" y="3398897"/>
            <a:chExt cx="2191569" cy="1602961"/>
          </a:xfrm>
        </p:grpSpPr>
        <p:sp>
          <p:nvSpPr>
            <p:cNvPr id="26" name="云形 25"/>
            <p:cNvSpPr/>
            <p:nvPr/>
          </p:nvSpPr>
          <p:spPr>
            <a:xfrm>
              <a:off x="4130205" y="3398897"/>
              <a:ext cx="2191569" cy="1602961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533784" y="3930931"/>
              <a:ext cx="1678361" cy="493078"/>
              <a:chOff x="5039675" y="4090393"/>
              <a:chExt cx="1678361" cy="493078"/>
            </a:xfrm>
            <a:solidFill>
              <a:schemeClr val="bg1"/>
            </a:solidFill>
          </p:grpSpPr>
          <p:sp>
            <p:nvSpPr>
              <p:cNvPr id="3" name="Freeform 8"/>
              <p:cNvSpPr>
                <a:spLocks/>
              </p:cNvSpPr>
              <p:nvPr/>
            </p:nvSpPr>
            <p:spPr bwMode="auto">
              <a:xfrm>
                <a:off x="6718036" y="4513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5039675" y="4101772"/>
                <a:ext cx="286365" cy="481699"/>
              </a:xfrm>
              <a:custGeom>
                <a:avLst/>
                <a:gdLst>
                  <a:gd name="T0" fmla="*/ 21 w 56"/>
                  <a:gd name="T1" fmla="*/ 80 h 95"/>
                  <a:gd name="T2" fmla="*/ 34 w 56"/>
                  <a:gd name="T3" fmla="*/ 76 h 95"/>
                  <a:gd name="T4" fmla="*/ 39 w 56"/>
                  <a:gd name="T5" fmla="*/ 64 h 95"/>
                  <a:gd name="T6" fmla="*/ 33 w 56"/>
                  <a:gd name="T7" fmla="*/ 52 h 95"/>
                  <a:gd name="T8" fmla="*/ 18 w 56"/>
                  <a:gd name="T9" fmla="*/ 48 h 95"/>
                  <a:gd name="T10" fmla="*/ 7 w 56"/>
                  <a:gd name="T11" fmla="*/ 49 h 95"/>
                  <a:gd name="T12" fmla="*/ 7 w 56"/>
                  <a:gd name="T13" fmla="*/ 0 h 95"/>
                  <a:gd name="T14" fmla="*/ 53 w 56"/>
                  <a:gd name="T15" fmla="*/ 0 h 95"/>
                  <a:gd name="T16" fmla="*/ 53 w 56"/>
                  <a:gd name="T17" fmla="*/ 16 h 95"/>
                  <a:gd name="T18" fmla="*/ 22 w 56"/>
                  <a:gd name="T19" fmla="*/ 16 h 95"/>
                  <a:gd name="T20" fmla="*/ 22 w 56"/>
                  <a:gd name="T21" fmla="*/ 34 h 95"/>
                  <a:gd name="T22" fmla="*/ 28 w 56"/>
                  <a:gd name="T23" fmla="*/ 34 h 95"/>
                  <a:gd name="T24" fmla="*/ 40 w 56"/>
                  <a:gd name="T25" fmla="*/ 36 h 95"/>
                  <a:gd name="T26" fmla="*/ 49 w 56"/>
                  <a:gd name="T27" fmla="*/ 42 h 95"/>
                  <a:gd name="T28" fmla="*/ 54 w 56"/>
                  <a:gd name="T29" fmla="*/ 51 h 95"/>
                  <a:gd name="T30" fmla="*/ 56 w 56"/>
                  <a:gd name="T31" fmla="*/ 63 h 95"/>
                  <a:gd name="T32" fmla="*/ 54 w 56"/>
                  <a:gd name="T33" fmla="*/ 77 h 95"/>
                  <a:gd name="T34" fmla="*/ 46 w 56"/>
                  <a:gd name="T35" fmla="*/ 87 h 95"/>
                  <a:gd name="T36" fmla="*/ 35 w 56"/>
                  <a:gd name="T37" fmla="*/ 93 h 95"/>
                  <a:gd name="T38" fmla="*/ 21 w 56"/>
                  <a:gd name="T39" fmla="*/ 95 h 95"/>
                  <a:gd name="T40" fmla="*/ 10 w 56"/>
                  <a:gd name="T41" fmla="*/ 94 h 95"/>
                  <a:gd name="T42" fmla="*/ 0 w 56"/>
                  <a:gd name="T43" fmla="*/ 91 h 95"/>
                  <a:gd name="T44" fmla="*/ 5 w 56"/>
                  <a:gd name="T45" fmla="*/ 77 h 95"/>
                  <a:gd name="T46" fmla="*/ 12 w 56"/>
                  <a:gd name="T47" fmla="*/ 79 h 95"/>
                  <a:gd name="T48" fmla="*/ 21 w 56"/>
                  <a:gd name="T49" fmla="*/ 8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95">
                    <a:moveTo>
                      <a:pt x="21" y="80"/>
                    </a:moveTo>
                    <a:cubicBezTo>
                      <a:pt x="27" y="80"/>
                      <a:pt x="31" y="78"/>
                      <a:pt x="34" y="76"/>
                    </a:cubicBezTo>
                    <a:cubicBezTo>
                      <a:pt x="37" y="73"/>
                      <a:pt x="39" y="69"/>
                      <a:pt x="39" y="64"/>
                    </a:cubicBezTo>
                    <a:cubicBezTo>
                      <a:pt x="39" y="58"/>
                      <a:pt x="37" y="55"/>
                      <a:pt x="33" y="52"/>
                    </a:cubicBezTo>
                    <a:cubicBezTo>
                      <a:pt x="30" y="50"/>
                      <a:pt x="25" y="48"/>
                      <a:pt x="18" y="48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2" y="34"/>
                      <a:pt x="36" y="35"/>
                      <a:pt x="40" y="36"/>
                    </a:cubicBezTo>
                    <a:cubicBezTo>
                      <a:pt x="43" y="37"/>
                      <a:pt x="46" y="39"/>
                      <a:pt x="49" y="42"/>
                    </a:cubicBezTo>
                    <a:cubicBezTo>
                      <a:pt x="51" y="45"/>
                      <a:pt x="53" y="48"/>
                      <a:pt x="54" y="51"/>
                    </a:cubicBezTo>
                    <a:cubicBezTo>
                      <a:pt x="56" y="55"/>
                      <a:pt x="56" y="59"/>
                      <a:pt x="56" y="63"/>
                    </a:cubicBezTo>
                    <a:cubicBezTo>
                      <a:pt x="56" y="69"/>
                      <a:pt x="55" y="73"/>
                      <a:pt x="54" y="77"/>
                    </a:cubicBezTo>
                    <a:cubicBezTo>
                      <a:pt x="52" y="81"/>
                      <a:pt x="49" y="84"/>
                      <a:pt x="46" y="87"/>
                    </a:cubicBezTo>
                    <a:cubicBezTo>
                      <a:pt x="43" y="90"/>
                      <a:pt x="39" y="92"/>
                      <a:pt x="35" y="93"/>
                    </a:cubicBezTo>
                    <a:cubicBezTo>
                      <a:pt x="31" y="95"/>
                      <a:pt x="26" y="95"/>
                      <a:pt x="21" y="95"/>
                    </a:cubicBezTo>
                    <a:cubicBezTo>
                      <a:pt x="17" y="95"/>
                      <a:pt x="13" y="95"/>
                      <a:pt x="10" y="94"/>
                    </a:cubicBezTo>
                    <a:cubicBezTo>
                      <a:pt x="6" y="94"/>
                      <a:pt x="3" y="93"/>
                      <a:pt x="0" y="91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7" y="78"/>
                      <a:pt x="9" y="79"/>
                      <a:pt x="12" y="79"/>
                    </a:cubicBezTo>
                    <a:cubicBezTo>
                      <a:pt x="14" y="80"/>
                      <a:pt x="17" y="80"/>
                      <a:pt x="21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6"/>
              <p:cNvSpPr>
                <a:spLocks noEditPoints="1"/>
              </p:cNvSpPr>
              <p:nvPr/>
            </p:nvSpPr>
            <p:spPr bwMode="auto">
              <a:xfrm>
                <a:off x="5417070" y="4090393"/>
                <a:ext cx="314811" cy="493078"/>
              </a:xfrm>
              <a:custGeom>
                <a:avLst/>
                <a:gdLst>
                  <a:gd name="T0" fmla="*/ 62 w 62"/>
                  <a:gd name="T1" fmla="*/ 66 h 97"/>
                  <a:gd name="T2" fmla="*/ 60 w 62"/>
                  <a:gd name="T3" fmla="*/ 78 h 97"/>
                  <a:gd name="T4" fmla="*/ 54 w 62"/>
                  <a:gd name="T5" fmla="*/ 88 h 97"/>
                  <a:gd name="T6" fmla="*/ 44 w 62"/>
                  <a:gd name="T7" fmla="*/ 95 h 97"/>
                  <a:gd name="T8" fmla="*/ 32 w 62"/>
                  <a:gd name="T9" fmla="*/ 97 h 97"/>
                  <a:gd name="T10" fmla="*/ 19 w 62"/>
                  <a:gd name="T11" fmla="*/ 95 h 97"/>
                  <a:gd name="T12" fmla="*/ 9 w 62"/>
                  <a:gd name="T13" fmla="*/ 88 h 97"/>
                  <a:gd name="T14" fmla="*/ 2 w 62"/>
                  <a:gd name="T15" fmla="*/ 77 h 97"/>
                  <a:gd name="T16" fmla="*/ 0 w 62"/>
                  <a:gd name="T17" fmla="*/ 62 h 97"/>
                  <a:gd name="T18" fmla="*/ 4 w 62"/>
                  <a:gd name="T19" fmla="*/ 38 h 97"/>
                  <a:gd name="T20" fmla="*/ 14 w 62"/>
                  <a:gd name="T21" fmla="*/ 19 h 97"/>
                  <a:gd name="T22" fmla="*/ 29 w 62"/>
                  <a:gd name="T23" fmla="*/ 6 h 97"/>
                  <a:gd name="T24" fmla="*/ 47 w 62"/>
                  <a:gd name="T25" fmla="*/ 0 h 97"/>
                  <a:gd name="T26" fmla="*/ 51 w 62"/>
                  <a:gd name="T27" fmla="*/ 14 h 97"/>
                  <a:gd name="T28" fmla="*/ 39 w 62"/>
                  <a:gd name="T29" fmla="*/ 18 h 97"/>
                  <a:gd name="T30" fmla="*/ 29 w 62"/>
                  <a:gd name="T31" fmla="*/ 25 h 97"/>
                  <a:gd name="T32" fmla="*/ 22 w 62"/>
                  <a:gd name="T33" fmla="*/ 35 h 97"/>
                  <a:gd name="T34" fmla="*/ 17 w 62"/>
                  <a:gd name="T35" fmla="*/ 46 h 97"/>
                  <a:gd name="T36" fmla="*/ 24 w 62"/>
                  <a:gd name="T37" fmla="*/ 40 h 97"/>
                  <a:gd name="T38" fmla="*/ 35 w 62"/>
                  <a:gd name="T39" fmla="*/ 38 h 97"/>
                  <a:gd name="T40" fmla="*/ 46 w 62"/>
                  <a:gd name="T41" fmla="*/ 40 h 97"/>
                  <a:gd name="T42" fmla="*/ 55 w 62"/>
                  <a:gd name="T43" fmla="*/ 45 h 97"/>
                  <a:gd name="T44" fmla="*/ 60 w 62"/>
                  <a:gd name="T45" fmla="*/ 54 h 97"/>
                  <a:gd name="T46" fmla="*/ 62 w 62"/>
                  <a:gd name="T47" fmla="*/ 66 h 97"/>
                  <a:gd name="T48" fmla="*/ 46 w 62"/>
                  <a:gd name="T49" fmla="*/ 67 h 97"/>
                  <a:gd name="T50" fmla="*/ 31 w 62"/>
                  <a:gd name="T51" fmla="*/ 52 h 97"/>
                  <a:gd name="T52" fmla="*/ 22 w 62"/>
                  <a:gd name="T53" fmla="*/ 55 h 97"/>
                  <a:gd name="T54" fmla="*/ 17 w 62"/>
                  <a:gd name="T55" fmla="*/ 60 h 97"/>
                  <a:gd name="T56" fmla="*/ 17 w 62"/>
                  <a:gd name="T57" fmla="*/ 63 h 97"/>
                  <a:gd name="T58" fmla="*/ 17 w 62"/>
                  <a:gd name="T59" fmla="*/ 65 h 97"/>
                  <a:gd name="T60" fmla="*/ 17 w 62"/>
                  <a:gd name="T61" fmla="*/ 71 h 97"/>
                  <a:gd name="T62" fmla="*/ 20 w 62"/>
                  <a:gd name="T63" fmla="*/ 77 h 97"/>
                  <a:gd name="T64" fmla="*/ 25 w 62"/>
                  <a:gd name="T65" fmla="*/ 81 h 97"/>
                  <a:gd name="T66" fmla="*/ 32 w 62"/>
                  <a:gd name="T67" fmla="*/ 82 h 97"/>
                  <a:gd name="T68" fmla="*/ 42 w 62"/>
                  <a:gd name="T69" fmla="*/ 78 h 97"/>
                  <a:gd name="T70" fmla="*/ 46 w 62"/>
                  <a:gd name="T71" fmla="*/ 6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97">
                    <a:moveTo>
                      <a:pt x="62" y="66"/>
                    </a:moveTo>
                    <a:cubicBezTo>
                      <a:pt x="62" y="71"/>
                      <a:pt x="62" y="75"/>
                      <a:pt x="60" y="78"/>
                    </a:cubicBezTo>
                    <a:cubicBezTo>
                      <a:pt x="59" y="82"/>
                      <a:pt x="57" y="85"/>
                      <a:pt x="54" y="88"/>
                    </a:cubicBezTo>
                    <a:cubicBezTo>
                      <a:pt x="51" y="91"/>
                      <a:pt x="48" y="93"/>
                      <a:pt x="44" y="95"/>
                    </a:cubicBezTo>
                    <a:cubicBezTo>
                      <a:pt x="41" y="96"/>
                      <a:pt x="36" y="97"/>
                      <a:pt x="32" y="97"/>
                    </a:cubicBezTo>
                    <a:cubicBezTo>
                      <a:pt x="27" y="97"/>
                      <a:pt x="23" y="96"/>
                      <a:pt x="19" y="95"/>
                    </a:cubicBezTo>
                    <a:cubicBezTo>
                      <a:pt x="15" y="94"/>
                      <a:pt x="12" y="91"/>
                      <a:pt x="9" y="88"/>
                    </a:cubicBezTo>
                    <a:cubicBezTo>
                      <a:pt x="6" y="85"/>
                      <a:pt x="4" y="82"/>
                      <a:pt x="2" y="77"/>
                    </a:cubicBezTo>
                    <a:cubicBezTo>
                      <a:pt x="1" y="73"/>
                      <a:pt x="0" y="68"/>
                      <a:pt x="0" y="62"/>
                    </a:cubicBezTo>
                    <a:cubicBezTo>
                      <a:pt x="0" y="53"/>
                      <a:pt x="1" y="45"/>
                      <a:pt x="4" y="38"/>
                    </a:cubicBezTo>
                    <a:cubicBezTo>
                      <a:pt x="6" y="31"/>
                      <a:pt x="10" y="25"/>
                      <a:pt x="14" y="19"/>
                    </a:cubicBezTo>
                    <a:cubicBezTo>
                      <a:pt x="18" y="14"/>
                      <a:pt x="23" y="10"/>
                      <a:pt x="29" y="6"/>
                    </a:cubicBezTo>
                    <a:cubicBezTo>
                      <a:pt x="35" y="3"/>
                      <a:pt x="41" y="1"/>
                      <a:pt x="47" y="0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7" y="14"/>
                      <a:pt x="43" y="16"/>
                      <a:pt x="39" y="18"/>
                    </a:cubicBezTo>
                    <a:cubicBezTo>
                      <a:pt x="35" y="20"/>
                      <a:pt x="32" y="22"/>
                      <a:pt x="29" y="25"/>
                    </a:cubicBezTo>
                    <a:cubicBezTo>
                      <a:pt x="26" y="28"/>
                      <a:pt x="24" y="31"/>
                      <a:pt x="22" y="35"/>
                    </a:cubicBezTo>
                    <a:cubicBezTo>
                      <a:pt x="20" y="38"/>
                      <a:pt x="18" y="42"/>
                      <a:pt x="17" y="46"/>
                    </a:cubicBezTo>
                    <a:cubicBezTo>
                      <a:pt x="19" y="43"/>
                      <a:pt x="22" y="42"/>
                      <a:pt x="24" y="40"/>
                    </a:cubicBezTo>
                    <a:cubicBezTo>
                      <a:pt x="27" y="38"/>
                      <a:pt x="31" y="38"/>
                      <a:pt x="35" y="38"/>
                    </a:cubicBezTo>
                    <a:cubicBezTo>
                      <a:pt x="39" y="38"/>
                      <a:pt x="43" y="38"/>
                      <a:pt x="46" y="40"/>
                    </a:cubicBezTo>
                    <a:cubicBezTo>
                      <a:pt x="50" y="41"/>
                      <a:pt x="52" y="43"/>
                      <a:pt x="55" y="45"/>
                    </a:cubicBezTo>
                    <a:cubicBezTo>
                      <a:pt x="57" y="48"/>
                      <a:pt x="59" y="50"/>
                      <a:pt x="60" y="54"/>
                    </a:cubicBezTo>
                    <a:cubicBezTo>
                      <a:pt x="62" y="58"/>
                      <a:pt x="62" y="62"/>
                      <a:pt x="62" y="66"/>
                    </a:cubicBezTo>
                    <a:close/>
                    <a:moveTo>
                      <a:pt x="46" y="67"/>
                    </a:moveTo>
                    <a:cubicBezTo>
                      <a:pt x="46" y="57"/>
                      <a:pt x="41" y="52"/>
                      <a:pt x="31" y="52"/>
                    </a:cubicBezTo>
                    <a:cubicBezTo>
                      <a:pt x="27" y="52"/>
                      <a:pt x="24" y="53"/>
                      <a:pt x="22" y="55"/>
                    </a:cubicBezTo>
                    <a:cubicBezTo>
                      <a:pt x="20" y="56"/>
                      <a:pt x="18" y="58"/>
                      <a:pt x="17" y="60"/>
                    </a:cubicBezTo>
                    <a:cubicBezTo>
                      <a:pt x="17" y="61"/>
                      <a:pt x="17" y="62"/>
                      <a:pt x="17" y="63"/>
                    </a:cubicBezTo>
                    <a:cubicBezTo>
                      <a:pt x="17" y="64"/>
                      <a:pt x="17" y="64"/>
                      <a:pt x="17" y="65"/>
                    </a:cubicBezTo>
                    <a:cubicBezTo>
                      <a:pt x="17" y="67"/>
                      <a:pt x="17" y="69"/>
                      <a:pt x="17" y="71"/>
                    </a:cubicBezTo>
                    <a:cubicBezTo>
                      <a:pt x="18" y="73"/>
                      <a:pt x="19" y="75"/>
                      <a:pt x="20" y="77"/>
                    </a:cubicBezTo>
                    <a:cubicBezTo>
                      <a:pt x="21" y="79"/>
                      <a:pt x="23" y="80"/>
                      <a:pt x="25" y="81"/>
                    </a:cubicBezTo>
                    <a:cubicBezTo>
                      <a:pt x="27" y="82"/>
                      <a:pt x="29" y="82"/>
                      <a:pt x="32" y="82"/>
                    </a:cubicBezTo>
                    <a:cubicBezTo>
                      <a:pt x="36" y="82"/>
                      <a:pt x="39" y="81"/>
                      <a:pt x="42" y="78"/>
                    </a:cubicBezTo>
                    <a:cubicBezTo>
                      <a:pt x="44" y="75"/>
                      <a:pt x="46" y="72"/>
                      <a:pt x="4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1" name="Freeform 17"/>
              <p:cNvSpPr>
                <a:spLocks noEditPoints="1"/>
              </p:cNvSpPr>
              <p:nvPr/>
            </p:nvSpPr>
            <p:spPr bwMode="auto">
              <a:xfrm>
                <a:off x="5802049" y="4090393"/>
                <a:ext cx="513939" cy="493078"/>
              </a:xfrm>
              <a:custGeom>
                <a:avLst/>
                <a:gdLst>
                  <a:gd name="T0" fmla="*/ 0 w 101"/>
                  <a:gd name="T1" fmla="*/ 23 h 97"/>
                  <a:gd name="T2" fmla="*/ 1 w 101"/>
                  <a:gd name="T3" fmla="*/ 13 h 97"/>
                  <a:gd name="T4" fmla="*/ 6 w 101"/>
                  <a:gd name="T5" fmla="*/ 6 h 97"/>
                  <a:gd name="T6" fmla="*/ 14 w 101"/>
                  <a:gd name="T7" fmla="*/ 2 h 97"/>
                  <a:gd name="T8" fmla="*/ 23 w 101"/>
                  <a:gd name="T9" fmla="*/ 0 h 97"/>
                  <a:gd name="T10" fmla="*/ 32 w 101"/>
                  <a:gd name="T11" fmla="*/ 1 h 97"/>
                  <a:gd name="T12" fmla="*/ 40 w 101"/>
                  <a:gd name="T13" fmla="*/ 5 h 97"/>
                  <a:gd name="T14" fmla="*/ 45 w 101"/>
                  <a:gd name="T15" fmla="*/ 12 h 97"/>
                  <a:gd name="T16" fmla="*/ 46 w 101"/>
                  <a:gd name="T17" fmla="*/ 23 h 97"/>
                  <a:gd name="T18" fmla="*/ 45 w 101"/>
                  <a:gd name="T19" fmla="*/ 34 h 97"/>
                  <a:gd name="T20" fmla="*/ 40 w 101"/>
                  <a:gd name="T21" fmla="*/ 41 h 97"/>
                  <a:gd name="T22" fmla="*/ 32 w 101"/>
                  <a:gd name="T23" fmla="*/ 44 h 97"/>
                  <a:gd name="T24" fmla="*/ 23 w 101"/>
                  <a:gd name="T25" fmla="*/ 46 h 97"/>
                  <a:gd name="T26" fmla="*/ 14 w 101"/>
                  <a:gd name="T27" fmla="*/ 44 h 97"/>
                  <a:gd name="T28" fmla="*/ 6 w 101"/>
                  <a:gd name="T29" fmla="*/ 41 h 97"/>
                  <a:gd name="T30" fmla="*/ 1 w 101"/>
                  <a:gd name="T31" fmla="*/ 34 h 97"/>
                  <a:gd name="T32" fmla="*/ 0 w 101"/>
                  <a:gd name="T33" fmla="*/ 23 h 97"/>
                  <a:gd name="T34" fmla="*/ 83 w 101"/>
                  <a:gd name="T35" fmla="*/ 0 h 97"/>
                  <a:gd name="T36" fmla="*/ 93 w 101"/>
                  <a:gd name="T37" fmla="*/ 9 h 97"/>
                  <a:gd name="T38" fmla="*/ 16 w 101"/>
                  <a:gd name="T39" fmla="*/ 97 h 97"/>
                  <a:gd name="T40" fmla="*/ 6 w 101"/>
                  <a:gd name="T41" fmla="*/ 88 h 97"/>
                  <a:gd name="T42" fmla="*/ 83 w 101"/>
                  <a:gd name="T43" fmla="*/ 0 h 97"/>
                  <a:gd name="T44" fmla="*/ 15 w 101"/>
                  <a:gd name="T45" fmla="*/ 23 h 97"/>
                  <a:gd name="T46" fmla="*/ 23 w 101"/>
                  <a:gd name="T47" fmla="*/ 34 h 97"/>
                  <a:gd name="T48" fmla="*/ 29 w 101"/>
                  <a:gd name="T49" fmla="*/ 32 h 97"/>
                  <a:gd name="T50" fmla="*/ 31 w 101"/>
                  <a:gd name="T51" fmla="*/ 23 h 97"/>
                  <a:gd name="T52" fmla="*/ 29 w 101"/>
                  <a:gd name="T53" fmla="*/ 14 h 97"/>
                  <a:gd name="T54" fmla="*/ 23 w 101"/>
                  <a:gd name="T55" fmla="*/ 11 h 97"/>
                  <a:gd name="T56" fmla="*/ 17 w 101"/>
                  <a:gd name="T57" fmla="*/ 14 h 97"/>
                  <a:gd name="T58" fmla="*/ 15 w 101"/>
                  <a:gd name="T59" fmla="*/ 23 h 97"/>
                  <a:gd name="T60" fmla="*/ 54 w 101"/>
                  <a:gd name="T61" fmla="*/ 72 h 97"/>
                  <a:gd name="T62" fmla="*/ 55 w 101"/>
                  <a:gd name="T63" fmla="*/ 62 h 97"/>
                  <a:gd name="T64" fmla="*/ 60 w 101"/>
                  <a:gd name="T65" fmla="*/ 55 h 97"/>
                  <a:gd name="T66" fmla="*/ 68 w 101"/>
                  <a:gd name="T67" fmla="*/ 51 h 97"/>
                  <a:gd name="T68" fmla="*/ 77 w 101"/>
                  <a:gd name="T69" fmla="*/ 50 h 97"/>
                  <a:gd name="T70" fmla="*/ 86 w 101"/>
                  <a:gd name="T71" fmla="*/ 51 h 97"/>
                  <a:gd name="T72" fmla="*/ 94 w 101"/>
                  <a:gd name="T73" fmla="*/ 55 h 97"/>
                  <a:gd name="T74" fmla="*/ 99 w 101"/>
                  <a:gd name="T75" fmla="*/ 62 h 97"/>
                  <a:gd name="T76" fmla="*/ 101 w 101"/>
                  <a:gd name="T77" fmla="*/ 72 h 97"/>
                  <a:gd name="T78" fmla="*/ 99 w 101"/>
                  <a:gd name="T79" fmla="*/ 83 h 97"/>
                  <a:gd name="T80" fmla="*/ 94 w 101"/>
                  <a:gd name="T81" fmla="*/ 90 h 97"/>
                  <a:gd name="T82" fmla="*/ 86 w 101"/>
                  <a:gd name="T83" fmla="*/ 94 h 97"/>
                  <a:gd name="T84" fmla="*/ 77 w 101"/>
                  <a:gd name="T85" fmla="*/ 95 h 97"/>
                  <a:gd name="T86" fmla="*/ 68 w 101"/>
                  <a:gd name="T87" fmla="*/ 94 h 97"/>
                  <a:gd name="T88" fmla="*/ 60 w 101"/>
                  <a:gd name="T89" fmla="*/ 90 h 97"/>
                  <a:gd name="T90" fmla="*/ 55 w 101"/>
                  <a:gd name="T91" fmla="*/ 83 h 97"/>
                  <a:gd name="T92" fmla="*/ 54 w 101"/>
                  <a:gd name="T93" fmla="*/ 72 h 97"/>
                  <a:gd name="T94" fmla="*/ 69 w 101"/>
                  <a:gd name="T95" fmla="*/ 72 h 97"/>
                  <a:gd name="T96" fmla="*/ 77 w 101"/>
                  <a:gd name="T97" fmla="*/ 84 h 97"/>
                  <a:gd name="T98" fmla="*/ 83 w 101"/>
                  <a:gd name="T99" fmla="*/ 81 h 97"/>
                  <a:gd name="T100" fmla="*/ 85 w 101"/>
                  <a:gd name="T101" fmla="*/ 72 h 97"/>
                  <a:gd name="T102" fmla="*/ 83 w 101"/>
                  <a:gd name="T103" fmla="*/ 64 h 97"/>
                  <a:gd name="T104" fmla="*/ 77 w 101"/>
                  <a:gd name="T105" fmla="*/ 61 h 97"/>
                  <a:gd name="T106" fmla="*/ 71 w 101"/>
                  <a:gd name="T107" fmla="*/ 64 h 97"/>
                  <a:gd name="T108" fmla="*/ 69 w 101"/>
                  <a:gd name="T109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" h="97">
                    <a:moveTo>
                      <a:pt x="0" y="23"/>
                    </a:moveTo>
                    <a:cubicBezTo>
                      <a:pt x="0" y="19"/>
                      <a:pt x="0" y="16"/>
                      <a:pt x="1" y="13"/>
                    </a:cubicBezTo>
                    <a:cubicBezTo>
                      <a:pt x="2" y="10"/>
                      <a:pt x="4" y="7"/>
                      <a:pt x="6" y="6"/>
                    </a:cubicBezTo>
                    <a:cubicBezTo>
                      <a:pt x="8" y="4"/>
                      <a:pt x="11" y="2"/>
                      <a:pt x="14" y="2"/>
                    </a:cubicBezTo>
                    <a:cubicBezTo>
                      <a:pt x="16" y="1"/>
                      <a:pt x="20" y="0"/>
                      <a:pt x="23" y="0"/>
                    </a:cubicBezTo>
                    <a:cubicBezTo>
                      <a:pt x="26" y="0"/>
                      <a:pt x="29" y="1"/>
                      <a:pt x="32" y="1"/>
                    </a:cubicBezTo>
                    <a:cubicBezTo>
                      <a:pt x="35" y="2"/>
                      <a:pt x="38" y="4"/>
                      <a:pt x="40" y="5"/>
                    </a:cubicBezTo>
                    <a:cubicBezTo>
                      <a:pt x="42" y="7"/>
                      <a:pt x="43" y="9"/>
                      <a:pt x="45" y="12"/>
                    </a:cubicBezTo>
                    <a:cubicBezTo>
                      <a:pt x="46" y="15"/>
                      <a:pt x="46" y="19"/>
                      <a:pt x="46" y="23"/>
                    </a:cubicBezTo>
                    <a:cubicBezTo>
                      <a:pt x="46" y="27"/>
                      <a:pt x="46" y="31"/>
                      <a:pt x="45" y="34"/>
                    </a:cubicBezTo>
                    <a:cubicBezTo>
                      <a:pt x="43" y="36"/>
                      <a:pt x="42" y="39"/>
                      <a:pt x="40" y="41"/>
                    </a:cubicBezTo>
                    <a:cubicBezTo>
                      <a:pt x="38" y="42"/>
                      <a:pt x="35" y="44"/>
                      <a:pt x="32" y="44"/>
                    </a:cubicBezTo>
                    <a:cubicBezTo>
                      <a:pt x="29" y="45"/>
                      <a:pt x="26" y="46"/>
                      <a:pt x="23" y="46"/>
                    </a:cubicBezTo>
                    <a:cubicBezTo>
                      <a:pt x="20" y="46"/>
                      <a:pt x="16" y="45"/>
                      <a:pt x="14" y="44"/>
                    </a:cubicBezTo>
                    <a:cubicBezTo>
                      <a:pt x="11" y="44"/>
                      <a:pt x="8" y="42"/>
                      <a:pt x="6" y="41"/>
                    </a:cubicBezTo>
                    <a:cubicBezTo>
                      <a:pt x="4" y="39"/>
                      <a:pt x="2" y="36"/>
                      <a:pt x="1" y="34"/>
                    </a:cubicBezTo>
                    <a:cubicBezTo>
                      <a:pt x="0" y="31"/>
                      <a:pt x="0" y="27"/>
                      <a:pt x="0" y="23"/>
                    </a:cubicBezTo>
                    <a:close/>
                    <a:moveTo>
                      <a:pt x="83" y="0"/>
                    </a:moveTo>
                    <a:cubicBezTo>
                      <a:pt x="93" y="9"/>
                      <a:pt x="93" y="9"/>
                      <a:pt x="93" y="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6" y="88"/>
                      <a:pt x="6" y="88"/>
                      <a:pt x="6" y="88"/>
                    </a:cubicBezTo>
                    <a:lnTo>
                      <a:pt x="83" y="0"/>
                    </a:lnTo>
                    <a:close/>
                    <a:moveTo>
                      <a:pt x="15" y="23"/>
                    </a:moveTo>
                    <a:cubicBezTo>
                      <a:pt x="15" y="31"/>
                      <a:pt x="18" y="34"/>
                      <a:pt x="23" y="34"/>
                    </a:cubicBezTo>
                    <a:cubicBezTo>
                      <a:pt x="26" y="34"/>
                      <a:pt x="28" y="34"/>
                      <a:pt x="29" y="32"/>
                    </a:cubicBezTo>
                    <a:cubicBezTo>
                      <a:pt x="30" y="30"/>
                      <a:pt x="31" y="27"/>
                      <a:pt x="31" y="23"/>
                    </a:cubicBezTo>
                    <a:cubicBezTo>
                      <a:pt x="31" y="19"/>
                      <a:pt x="30" y="16"/>
                      <a:pt x="29" y="14"/>
                    </a:cubicBezTo>
                    <a:cubicBezTo>
                      <a:pt x="28" y="12"/>
                      <a:pt x="26" y="11"/>
                      <a:pt x="23" y="11"/>
                    </a:cubicBezTo>
                    <a:cubicBezTo>
                      <a:pt x="20" y="11"/>
                      <a:pt x="18" y="12"/>
                      <a:pt x="17" y="14"/>
                    </a:cubicBezTo>
                    <a:cubicBezTo>
                      <a:pt x="16" y="16"/>
                      <a:pt x="15" y="19"/>
                      <a:pt x="15" y="23"/>
                    </a:cubicBezTo>
                    <a:close/>
                    <a:moveTo>
                      <a:pt x="54" y="72"/>
                    </a:moveTo>
                    <a:cubicBezTo>
                      <a:pt x="54" y="68"/>
                      <a:pt x="54" y="65"/>
                      <a:pt x="55" y="62"/>
                    </a:cubicBezTo>
                    <a:cubicBezTo>
                      <a:pt x="57" y="59"/>
                      <a:pt x="58" y="57"/>
                      <a:pt x="60" y="55"/>
                    </a:cubicBezTo>
                    <a:cubicBezTo>
                      <a:pt x="62" y="53"/>
                      <a:pt x="65" y="52"/>
                      <a:pt x="68" y="51"/>
                    </a:cubicBezTo>
                    <a:cubicBezTo>
                      <a:pt x="71" y="50"/>
                      <a:pt x="74" y="50"/>
                      <a:pt x="77" y="50"/>
                    </a:cubicBezTo>
                    <a:cubicBezTo>
                      <a:pt x="80" y="50"/>
                      <a:pt x="84" y="50"/>
                      <a:pt x="86" y="51"/>
                    </a:cubicBezTo>
                    <a:cubicBezTo>
                      <a:pt x="89" y="52"/>
                      <a:pt x="92" y="53"/>
                      <a:pt x="94" y="55"/>
                    </a:cubicBezTo>
                    <a:cubicBezTo>
                      <a:pt x="96" y="57"/>
                      <a:pt x="98" y="59"/>
                      <a:pt x="99" y="62"/>
                    </a:cubicBezTo>
                    <a:cubicBezTo>
                      <a:pt x="100" y="65"/>
                      <a:pt x="101" y="68"/>
                      <a:pt x="101" y="72"/>
                    </a:cubicBezTo>
                    <a:cubicBezTo>
                      <a:pt x="101" y="77"/>
                      <a:pt x="100" y="80"/>
                      <a:pt x="99" y="83"/>
                    </a:cubicBezTo>
                    <a:cubicBezTo>
                      <a:pt x="98" y="86"/>
                      <a:pt x="96" y="88"/>
                      <a:pt x="94" y="90"/>
                    </a:cubicBezTo>
                    <a:cubicBezTo>
                      <a:pt x="92" y="92"/>
                      <a:pt x="89" y="93"/>
                      <a:pt x="86" y="94"/>
                    </a:cubicBezTo>
                    <a:cubicBezTo>
                      <a:pt x="84" y="95"/>
                      <a:pt x="80" y="95"/>
                      <a:pt x="77" y="95"/>
                    </a:cubicBezTo>
                    <a:cubicBezTo>
                      <a:pt x="74" y="95"/>
                      <a:pt x="71" y="95"/>
                      <a:pt x="68" y="94"/>
                    </a:cubicBezTo>
                    <a:cubicBezTo>
                      <a:pt x="65" y="93"/>
                      <a:pt x="62" y="92"/>
                      <a:pt x="60" y="90"/>
                    </a:cubicBezTo>
                    <a:cubicBezTo>
                      <a:pt x="58" y="88"/>
                      <a:pt x="57" y="86"/>
                      <a:pt x="55" y="83"/>
                    </a:cubicBezTo>
                    <a:cubicBezTo>
                      <a:pt x="54" y="80"/>
                      <a:pt x="54" y="77"/>
                      <a:pt x="54" y="72"/>
                    </a:cubicBezTo>
                    <a:close/>
                    <a:moveTo>
                      <a:pt x="69" y="72"/>
                    </a:moveTo>
                    <a:cubicBezTo>
                      <a:pt x="69" y="80"/>
                      <a:pt x="72" y="84"/>
                      <a:pt x="77" y="84"/>
                    </a:cubicBezTo>
                    <a:cubicBezTo>
                      <a:pt x="80" y="84"/>
                      <a:pt x="82" y="83"/>
                      <a:pt x="83" y="81"/>
                    </a:cubicBezTo>
                    <a:cubicBezTo>
                      <a:pt x="84" y="80"/>
                      <a:pt x="85" y="77"/>
                      <a:pt x="85" y="72"/>
                    </a:cubicBezTo>
                    <a:cubicBezTo>
                      <a:pt x="85" y="68"/>
                      <a:pt x="84" y="65"/>
                      <a:pt x="83" y="64"/>
                    </a:cubicBezTo>
                    <a:cubicBezTo>
                      <a:pt x="82" y="62"/>
                      <a:pt x="80" y="61"/>
                      <a:pt x="77" y="61"/>
                    </a:cubicBezTo>
                    <a:cubicBezTo>
                      <a:pt x="74" y="61"/>
                      <a:pt x="72" y="62"/>
                      <a:pt x="71" y="64"/>
                    </a:cubicBezTo>
                    <a:cubicBezTo>
                      <a:pt x="70" y="65"/>
                      <a:pt x="69" y="68"/>
                      <a:pt x="69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7921531" y="1915412"/>
            <a:ext cx="321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8123" y="3959815"/>
            <a:ext cx="321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872343" y="1451429"/>
            <a:ext cx="3091543" cy="4455885"/>
          </a:xfrm>
          <a:prstGeom prst="roundRect">
            <a:avLst>
              <a:gd name="adj" fmla="val 557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6699146" y="1451429"/>
            <a:ext cx="3091543" cy="4455885"/>
          </a:xfrm>
          <a:prstGeom prst="roundRect">
            <a:avLst>
              <a:gd name="adj" fmla="val 639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98563" y="2029730"/>
            <a:ext cx="1839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97826" y="2043565"/>
            <a:ext cx="1839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89" y="2932113"/>
            <a:ext cx="3179070" cy="2935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319" y="4777679"/>
            <a:ext cx="6380852" cy="29857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3" y="1210330"/>
            <a:ext cx="2880626" cy="13478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87" y="4125156"/>
            <a:ext cx="2880626" cy="13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思想气泡: 云 17"/>
          <p:cNvSpPr/>
          <p:nvPr/>
        </p:nvSpPr>
        <p:spPr>
          <a:xfrm>
            <a:off x="4185291" y="2863073"/>
            <a:ext cx="3267981" cy="2306332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云形 18"/>
          <p:cNvSpPr/>
          <p:nvPr/>
        </p:nvSpPr>
        <p:spPr>
          <a:xfrm>
            <a:off x="2380215" y="1762663"/>
            <a:ext cx="2191569" cy="1602961"/>
          </a:xfrm>
          <a:prstGeom prst="clou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云形 19"/>
          <p:cNvSpPr/>
          <p:nvPr/>
        </p:nvSpPr>
        <p:spPr>
          <a:xfrm>
            <a:off x="7288172" y="1445163"/>
            <a:ext cx="2191569" cy="1602961"/>
          </a:xfrm>
          <a:prstGeom prst="clou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58796" y="2034367"/>
            <a:ext cx="1686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4113" y="1646061"/>
            <a:ext cx="1686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09" y="3048124"/>
            <a:ext cx="3007463" cy="16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62042" y="2597357"/>
            <a:ext cx="6989763" cy="3489325"/>
            <a:chOff x="2343150" y="2782888"/>
            <a:chExt cx="6989763" cy="3489325"/>
          </a:xfrm>
          <a:solidFill>
            <a:schemeClr val="bg1">
              <a:alpha val="5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357438" y="3300413"/>
              <a:ext cx="2597150" cy="2971800"/>
            </a:xfrm>
            <a:custGeom>
              <a:avLst/>
              <a:gdLst>
                <a:gd name="T0" fmla="*/ 462 w 518"/>
                <a:gd name="T1" fmla="*/ 354 h 592"/>
                <a:gd name="T2" fmla="*/ 451 w 518"/>
                <a:gd name="T3" fmla="*/ 329 h 592"/>
                <a:gd name="T4" fmla="*/ 420 w 518"/>
                <a:gd name="T5" fmla="*/ 313 h 592"/>
                <a:gd name="T6" fmla="*/ 388 w 518"/>
                <a:gd name="T7" fmla="*/ 303 h 592"/>
                <a:gd name="T8" fmla="*/ 357 w 518"/>
                <a:gd name="T9" fmla="*/ 311 h 592"/>
                <a:gd name="T10" fmla="*/ 330 w 518"/>
                <a:gd name="T11" fmla="*/ 286 h 592"/>
                <a:gd name="T12" fmla="*/ 306 w 518"/>
                <a:gd name="T13" fmla="*/ 259 h 592"/>
                <a:gd name="T14" fmla="*/ 285 w 518"/>
                <a:gd name="T15" fmla="*/ 227 h 592"/>
                <a:gd name="T16" fmla="*/ 322 w 518"/>
                <a:gd name="T17" fmla="*/ 228 h 592"/>
                <a:gd name="T18" fmla="*/ 343 w 518"/>
                <a:gd name="T19" fmla="*/ 212 h 592"/>
                <a:gd name="T20" fmla="*/ 364 w 518"/>
                <a:gd name="T21" fmla="*/ 186 h 592"/>
                <a:gd name="T22" fmla="*/ 405 w 518"/>
                <a:gd name="T23" fmla="*/ 153 h 592"/>
                <a:gd name="T24" fmla="*/ 421 w 518"/>
                <a:gd name="T25" fmla="*/ 152 h 592"/>
                <a:gd name="T26" fmla="*/ 383 w 518"/>
                <a:gd name="T27" fmla="*/ 140 h 592"/>
                <a:gd name="T28" fmla="*/ 431 w 518"/>
                <a:gd name="T29" fmla="*/ 123 h 592"/>
                <a:gd name="T30" fmla="*/ 417 w 518"/>
                <a:gd name="T31" fmla="*/ 98 h 592"/>
                <a:gd name="T32" fmla="*/ 391 w 518"/>
                <a:gd name="T33" fmla="*/ 85 h 592"/>
                <a:gd name="T34" fmla="*/ 350 w 518"/>
                <a:gd name="T35" fmla="*/ 63 h 592"/>
                <a:gd name="T36" fmla="*/ 336 w 518"/>
                <a:gd name="T37" fmla="*/ 116 h 592"/>
                <a:gd name="T38" fmla="*/ 286 w 518"/>
                <a:gd name="T39" fmla="*/ 84 h 592"/>
                <a:gd name="T40" fmla="*/ 307 w 518"/>
                <a:gd name="T41" fmla="*/ 43 h 592"/>
                <a:gd name="T42" fmla="*/ 332 w 518"/>
                <a:gd name="T43" fmla="*/ 37 h 592"/>
                <a:gd name="T44" fmla="*/ 319 w 518"/>
                <a:gd name="T45" fmla="*/ 23 h 592"/>
                <a:gd name="T46" fmla="*/ 306 w 518"/>
                <a:gd name="T47" fmla="*/ 22 h 592"/>
                <a:gd name="T48" fmla="*/ 284 w 518"/>
                <a:gd name="T49" fmla="*/ 0 h 592"/>
                <a:gd name="T50" fmla="*/ 282 w 518"/>
                <a:gd name="T51" fmla="*/ 26 h 592"/>
                <a:gd name="T52" fmla="*/ 242 w 518"/>
                <a:gd name="T53" fmla="*/ 22 h 592"/>
                <a:gd name="T54" fmla="*/ 193 w 518"/>
                <a:gd name="T55" fmla="*/ 17 h 592"/>
                <a:gd name="T56" fmla="*/ 146 w 518"/>
                <a:gd name="T57" fmla="*/ 9 h 592"/>
                <a:gd name="T58" fmla="*/ 83 w 518"/>
                <a:gd name="T59" fmla="*/ 12 h 592"/>
                <a:gd name="T60" fmla="*/ 17 w 518"/>
                <a:gd name="T61" fmla="*/ 17 h 592"/>
                <a:gd name="T62" fmla="*/ 29 w 518"/>
                <a:gd name="T63" fmla="*/ 35 h 592"/>
                <a:gd name="T64" fmla="*/ 20 w 518"/>
                <a:gd name="T65" fmla="*/ 49 h 592"/>
                <a:gd name="T66" fmla="*/ 12 w 518"/>
                <a:gd name="T67" fmla="*/ 70 h 592"/>
                <a:gd name="T68" fmla="*/ 40 w 518"/>
                <a:gd name="T69" fmla="*/ 83 h 592"/>
                <a:gd name="T70" fmla="*/ 11 w 518"/>
                <a:gd name="T71" fmla="*/ 108 h 592"/>
                <a:gd name="T72" fmla="*/ 57 w 518"/>
                <a:gd name="T73" fmla="*/ 78 h 592"/>
                <a:gd name="T74" fmla="*/ 73 w 518"/>
                <a:gd name="T75" fmla="*/ 77 h 592"/>
                <a:gd name="T76" fmla="*/ 103 w 518"/>
                <a:gd name="T77" fmla="*/ 78 h 592"/>
                <a:gd name="T78" fmla="*/ 148 w 518"/>
                <a:gd name="T79" fmla="*/ 114 h 592"/>
                <a:gd name="T80" fmla="*/ 174 w 518"/>
                <a:gd name="T81" fmla="*/ 142 h 592"/>
                <a:gd name="T82" fmla="*/ 201 w 518"/>
                <a:gd name="T83" fmla="*/ 219 h 592"/>
                <a:gd name="T84" fmla="*/ 227 w 518"/>
                <a:gd name="T85" fmla="*/ 251 h 592"/>
                <a:gd name="T86" fmla="*/ 229 w 518"/>
                <a:gd name="T87" fmla="*/ 244 h 592"/>
                <a:gd name="T88" fmla="*/ 297 w 518"/>
                <a:gd name="T89" fmla="*/ 291 h 592"/>
                <a:gd name="T90" fmla="*/ 322 w 518"/>
                <a:gd name="T91" fmla="*/ 310 h 592"/>
                <a:gd name="T92" fmla="*/ 347 w 518"/>
                <a:gd name="T93" fmla="*/ 312 h 592"/>
                <a:gd name="T94" fmla="*/ 341 w 518"/>
                <a:gd name="T95" fmla="*/ 344 h 592"/>
                <a:gd name="T96" fmla="*/ 355 w 518"/>
                <a:gd name="T97" fmla="*/ 401 h 592"/>
                <a:gd name="T98" fmla="*/ 373 w 518"/>
                <a:gd name="T99" fmla="*/ 486 h 592"/>
                <a:gd name="T100" fmla="*/ 371 w 518"/>
                <a:gd name="T101" fmla="*/ 522 h 592"/>
                <a:gd name="T102" fmla="*/ 367 w 518"/>
                <a:gd name="T103" fmla="*/ 552 h 592"/>
                <a:gd name="T104" fmla="*/ 366 w 518"/>
                <a:gd name="T105" fmla="*/ 576 h 592"/>
                <a:gd name="T106" fmla="*/ 385 w 518"/>
                <a:gd name="T107" fmla="*/ 592 h 592"/>
                <a:gd name="T108" fmla="*/ 398 w 518"/>
                <a:gd name="T109" fmla="*/ 551 h 592"/>
                <a:gd name="T110" fmla="*/ 412 w 518"/>
                <a:gd name="T111" fmla="*/ 511 h 592"/>
                <a:gd name="T112" fmla="*/ 436 w 518"/>
                <a:gd name="T113" fmla="*/ 492 h 592"/>
                <a:gd name="T114" fmla="*/ 478 w 518"/>
                <a:gd name="T115" fmla="*/ 440 h 592"/>
                <a:gd name="T116" fmla="*/ 516 w 518"/>
                <a:gd name="T117" fmla="*/ 367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8" h="592">
                  <a:moveTo>
                    <a:pt x="509" y="365"/>
                  </a:moveTo>
                  <a:cubicBezTo>
                    <a:pt x="507" y="363"/>
                    <a:pt x="500" y="358"/>
                    <a:pt x="500" y="358"/>
                  </a:cubicBezTo>
                  <a:cubicBezTo>
                    <a:pt x="500" y="358"/>
                    <a:pt x="485" y="354"/>
                    <a:pt x="484" y="354"/>
                  </a:cubicBezTo>
                  <a:cubicBezTo>
                    <a:pt x="483" y="355"/>
                    <a:pt x="478" y="359"/>
                    <a:pt x="478" y="359"/>
                  </a:cubicBezTo>
                  <a:cubicBezTo>
                    <a:pt x="480" y="354"/>
                    <a:pt x="480" y="354"/>
                    <a:pt x="480" y="354"/>
                  </a:cubicBezTo>
                  <a:cubicBezTo>
                    <a:pt x="469" y="348"/>
                    <a:pt x="469" y="348"/>
                    <a:pt x="469" y="348"/>
                  </a:cubicBezTo>
                  <a:cubicBezTo>
                    <a:pt x="469" y="348"/>
                    <a:pt x="465" y="354"/>
                    <a:pt x="462" y="354"/>
                  </a:cubicBezTo>
                  <a:cubicBezTo>
                    <a:pt x="460" y="354"/>
                    <a:pt x="463" y="347"/>
                    <a:pt x="463" y="347"/>
                  </a:cubicBezTo>
                  <a:cubicBezTo>
                    <a:pt x="458" y="345"/>
                    <a:pt x="458" y="345"/>
                    <a:pt x="458" y="345"/>
                  </a:cubicBezTo>
                  <a:cubicBezTo>
                    <a:pt x="454" y="351"/>
                    <a:pt x="454" y="351"/>
                    <a:pt x="454" y="351"/>
                  </a:cubicBezTo>
                  <a:cubicBezTo>
                    <a:pt x="453" y="347"/>
                    <a:pt x="453" y="347"/>
                    <a:pt x="453" y="347"/>
                  </a:cubicBezTo>
                  <a:cubicBezTo>
                    <a:pt x="458" y="342"/>
                    <a:pt x="458" y="342"/>
                    <a:pt x="458" y="342"/>
                  </a:cubicBezTo>
                  <a:cubicBezTo>
                    <a:pt x="458" y="342"/>
                    <a:pt x="453" y="338"/>
                    <a:pt x="454" y="333"/>
                  </a:cubicBezTo>
                  <a:cubicBezTo>
                    <a:pt x="455" y="329"/>
                    <a:pt x="451" y="329"/>
                    <a:pt x="451" y="329"/>
                  </a:cubicBezTo>
                  <a:cubicBezTo>
                    <a:pt x="449" y="325"/>
                    <a:pt x="449" y="325"/>
                    <a:pt x="449" y="325"/>
                  </a:cubicBezTo>
                  <a:cubicBezTo>
                    <a:pt x="440" y="322"/>
                    <a:pt x="440" y="322"/>
                    <a:pt x="440" y="322"/>
                  </a:cubicBezTo>
                  <a:cubicBezTo>
                    <a:pt x="440" y="322"/>
                    <a:pt x="433" y="322"/>
                    <a:pt x="431" y="322"/>
                  </a:cubicBezTo>
                  <a:cubicBezTo>
                    <a:pt x="430" y="322"/>
                    <a:pt x="429" y="320"/>
                    <a:pt x="429" y="320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0" y="313"/>
                    <a:pt x="420" y="313"/>
                    <a:pt x="420" y="313"/>
                  </a:cubicBezTo>
                  <a:cubicBezTo>
                    <a:pt x="415" y="314"/>
                    <a:pt x="415" y="314"/>
                    <a:pt x="415" y="314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15" y="305"/>
                    <a:pt x="415" y="305"/>
                    <a:pt x="415" y="305"/>
                  </a:cubicBezTo>
                  <a:cubicBezTo>
                    <a:pt x="406" y="305"/>
                    <a:pt x="406" y="305"/>
                    <a:pt x="406" y="305"/>
                  </a:cubicBezTo>
                  <a:cubicBezTo>
                    <a:pt x="400" y="305"/>
                    <a:pt x="400" y="305"/>
                    <a:pt x="400" y="305"/>
                  </a:cubicBezTo>
                  <a:cubicBezTo>
                    <a:pt x="393" y="304"/>
                    <a:pt x="393" y="304"/>
                    <a:pt x="393" y="304"/>
                  </a:cubicBezTo>
                  <a:cubicBezTo>
                    <a:pt x="388" y="303"/>
                    <a:pt x="388" y="303"/>
                    <a:pt x="388" y="303"/>
                  </a:cubicBezTo>
                  <a:cubicBezTo>
                    <a:pt x="384" y="300"/>
                    <a:pt x="384" y="300"/>
                    <a:pt x="384" y="300"/>
                  </a:cubicBezTo>
                  <a:cubicBezTo>
                    <a:pt x="380" y="297"/>
                    <a:pt x="380" y="297"/>
                    <a:pt x="380" y="297"/>
                  </a:cubicBezTo>
                  <a:cubicBezTo>
                    <a:pt x="376" y="304"/>
                    <a:pt x="376" y="304"/>
                    <a:pt x="376" y="304"/>
                  </a:cubicBezTo>
                  <a:cubicBezTo>
                    <a:pt x="375" y="298"/>
                    <a:pt x="375" y="298"/>
                    <a:pt x="375" y="298"/>
                  </a:cubicBezTo>
                  <a:cubicBezTo>
                    <a:pt x="370" y="301"/>
                    <a:pt x="370" y="301"/>
                    <a:pt x="370" y="301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7" y="311"/>
                    <a:pt x="357" y="311"/>
                    <a:pt x="357" y="311"/>
                  </a:cubicBezTo>
                  <a:cubicBezTo>
                    <a:pt x="354" y="314"/>
                    <a:pt x="354" y="314"/>
                    <a:pt x="354" y="314"/>
                  </a:cubicBezTo>
                  <a:cubicBezTo>
                    <a:pt x="351" y="310"/>
                    <a:pt x="351" y="310"/>
                    <a:pt x="351" y="310"/>
                  </a:cubicBezTo>
                  <a:cubicBezTo>
                    <a:pt x="346" y="308"/>
                    <a:pt x="346" y="308"/>
                    <a:pt x="346" y="308"/>
                  </a:cubicBezTo>
                  <a:cubicBezTo>
                    <a:pt x="338" y="311"/>
                    <a:pt x="338" y="311"/>
                    <a:pt x="338" y="311"/>
                  </a:cubicBezTo>
                  <a:cubicBezTo>
                    <a:pt x="331" y="308"/>
                    <a:pt x="331" y="308"/>
                    <a:pt x="331" y="308"/>
                  </a:cubicBezTo>
                  <a:cubicBezTo>
                    <a:pt x="328" y="303"/>
                    <a:pt x="328" y="303"/>
                    <a:pt x="328" y="303"/>
                  </a:cubicBezTo>
                  <a:cubicBezTo>
                    <a:pt x="330" y="286"/>
                    <a:pt x="330" y="286"/>
                    <a:pt x="330" y="286"/>
                  </a:cubicBezTo>
                  <a:cubicBezTo>
                    <a:pt x="330" y="286"/>
                    <a:pt x="326" y="284"/>
                    <a:pt x="326" y="282"/>
                  </a:cubicBezTo>
                  <a:cubicBezTo>
                    <a:pt x="326" y="280"/>
                    <a:pt x="317" y="284"/>
                    <a:pt x="315" y="284"/>
                  </a:cubicBezTo>
                  <a:cubicBezTo>
                    <a:pt x="312" y="283"/>
                    <a:pt x="307" y="282"/>
                    <a:pt x="307" y="282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12" y="274"/>
                    <a:pt x="312" y="274"/>
                    <a:pt x="312" y="274"/>
                  </a:cubicBezTo>
                  <a:cubicBezTo>
                    <a:pt x="312" y="274"/>
                    <a:pt x="314" y="265"/>
                    <a:pt x="315" y="263"/>
                  </a:cubicBezTo>
                  <a:cubicBezTo>
                    <a:pt x="316" y="261"/>
                    <a:pt x="309" y="258"/>
                    <a:pt x="306" y="259"/>
                  </a:cubicBezTo>
                  <a:cubicBezTo>
                    <a:pt x="304" y="261"/>
                    <a:pt x="301" y="268"/>
                    <a:pt x="300" y="272"/>
                  </a:cubicBezTo>
                  <a:cubicBezTo>
                    <a:pt x="299" y="275"/>
                    <a:pt x="291" y="274"/>
                    <a:pt x="291" y="274"/>
                  </a:cubicBezTo>
                  <a:cubicBezTo>
                    <a:pt x="291" y="274"/>
                    <a:pt x="278" y="276"/>
                    <a:pt x="275" y="262"/>
                  </a:cubicBezTo>
                  <a:cubicBezTo>
                    <a:pt x="274" y="251"/>
                    <a:pt x="273" y="250"/>
                    <a:pt x="273" y="250"/>
                  </a:cubicBezTo>
                  <a:cubicBezTo>
                    <a:pt x="275" y="242"/>
                    <a:pt x="275" y="242"/>
                    <a:pt x="275" y="242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6" y="227"/>
                    <a:pt x="306" y="227"/>
                    <a:pt x="306" y="227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13" y="222"/>
                    <a:pt x="313" y="222"/>
                    <a:pt x="313" y="222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26" y="225"/>
                    <a:pt x="326" y="225"/>
                    <a:pt x="326" y="225"/>
                  </a:cubicBezTo>
                  <a:cubicBezTo>
                    <a:pt x="332" y="228"/>
                    <a:pt x="332" y="228"/>
                    <a:pt x="332" y="228"/>
                  </a:cubicBezTo>
                  <a:cubicBezTo>
                    <a:pt x="332" y="238"/>
                    <a:pt x="332" y="238"/>
                    <a:pt x="332" y="238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3" y="239"/>
                    <a:pt x="343" y="239"/>
                    <a:pt x="343" y="239"/>
                  </a:cubicBezTo>
                  <a:cubicBezTo>
                    <a:pt x="336" y="219"/>
                    <a:pt x="336" y="219"/>
                    <a:pt x="336" y="219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51" y="206"/>
                    <a:pt x="351" y="206"/>
                    <a:pt x="351" y="206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7" y="184"/>
                    <a:pt x="357" y="184"/>
                    <a:pt x="357" y="184"/>
                  </a:cubicBezTo>
                  <a:cubicBezTo>
                    <a:pt x="359" y="191"/>
                    <a:pt x="359" y="191"/>
                    <a:pt x="359" y="191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78"/>
                    <a:pt x="366" y="178"/>
                    <a:pt x="366" y="178"/>
                  </a:cubicBezTo>
                  <a:cubicBezTo>
                    <a:pt x="379" y="172"/>
                    <a:pt x="379" y="172"/>
                    <a:pt x="379" y="172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91" y="158"/>
                    <a:pt x="391" y="158"/>
                    <a:pt x="391" y="158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405" y="153"/>
                    <a:pt x="405" y="153"/>
                    <a:pt x="405" y="153"/>
                  </a:cubicBezTo>
                  <a:cubicBezTo>
                    <a:pt x="396" y="159"/>
                    <a:pt x="396" y="159"/>
                    <a:pt x="396" y="159"/>
                  </a:cubicBezTo>
                  <a:cubicBezTo>
                    <a:pt x="397" y="163"/>
                    <a:pt x="397" y="163"/>
                    <a:pt x="397" y="163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407" y="158"/>
                    <a:pt x="407" y="158"/>
                    <a:pt x="407" y="158"/>
                  </a:cubicBezTo>
                  <a:cubicBezTo>
                    <a:pt x="413" y="156"/>
                    <a:pt x="413" y="156"/>
                    <a:pt x="413" y="156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21" y="152"/>
                    <a:pt x="421" y="152"/>
                    <a:pt x="421" y="152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46"/>
                    <a:pt x="414" y="152"/>
                    <a:pt x="410" y="152"/>
                  </a:cubicBezTo>
                  <a:cubicBezTo>
                    <a:pt x="406" y="152"/>
                    <a:pt x="401" y="146"/>
                    <a:pt x="401" y="146"/>
                  </a:cubicBezTo>
                  <a:cubicBezTo>
                    <a:pt x="401" y="139"/>
                    <a:pt x="401" y="139"/>
                    <a:pt x="401" y="139"/>
                  </a:cubicBezTo>
                  <a:cubicBezTo>
                    <a:pt x="404" y="137"/>
                    <a:pt x="404" y="137"/>
                    <a:pt x="404" y="137"/>
                  </a:cubicBezTo>
                  <a:cubicBezTo>
                    <a:pt x="396" y="135"/>
                    <a:pt x="396" y="135"/>
                    <a:pt x="396" y="135"/>
                  </a:cubicBezTo>
                  <a:cubicBezTo>
                    <a:pt x="396" y="135"/>
                    <a:pt x="386" y="138"/>
                    <a:pt x="383" y="140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91" y="133"/>
                    <a:pt x="391" y="133"/>
                    <a:pt x="391" y="133"/>
                  </a:cubicBezTo>
                  <a:cubicBezTo>
                    <a:pt x="394" y="130"/>
                    <a:pt x="394" y="130"/>
                    <a:pt x="394" y="130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20" y="129"/>
                    <a:pt x="420" y="129"/>
                    <a:pt x="420" y="129"/>
                  </a:cubicBezTo>
                  <a:cubicBezTo>
                    <a:pt x="424" y="125"/>
                    <a:pt x="424" y="125"/>
                    <a:pt x="424" y="125"/>
                  </a:cubicBezTo>
                  <a:cubicBezTo>
                    <a:pt x="431" y="123"/>
                    <a:pt x="431" y="123"/>
                    <a:pt x="431" y="123"/>
                  </a:cubicBezTo>
                  <a:cubicBezTo>
                    <a:pt x="436" y="119"/>
                    <a:pt x="436" y="119"/>
                    <a:pt x="436" y="119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29" y="111"/>
                    <a:pt x="429" y="111"/>
                    <a:pt x="429" y="111"/>
                  </a:cubicBezTo>
                  <a:cubicBezTo>
                    <a:pt x="421" y="112"/>
                    <a:pt x="421" y="112"/>
                    <a:pt x="421" y="112"/>
                  </a:cubicBezTo>
                  <a:cubicBezTo>
                    <a:pt x="428" y="107"/>
                    <a:pt x="428" y="107"/>
                    <a:pt x="428" y="107"/>
                  </a:cubicBezTo>
                  <a:cubicBezTo>
                    <a:pt x="419" y="103"/>
                    <a:pt x="419" y="103"/>
                    <a:pt x="419" y="103"/>
                  </a:cubicBezTo>
                  <a:cubicBezTo>
                    <a:pt x="417" y="98"/>
                    <a:pt x="417" y="98"/>
                    <a:pt x="417" y="98"/>
                  </a:cubicBezTo>
                  <a:cubicBezTo>
                    <a:pt x="413" y="96"/>
                    <a:pt x="413" y="96"/>
                    <a:pt x="413" y="96"/>
                  </a:cubicBezTo>
                  <a:cubicBezTo>
                    <a:pt x="414" y="89"/>
                    <a:pt x="414" y="89"/>
                    <a:pt x="414" y="89"/>
                  </a:cubicBezTo>
                  <a:cubicBezTo>
                    <a:pt x="411" y="83"/>
                    <a:pt x="411" y="83"/>
                    <a:pt x="411" y="83"/>
                  </a:cubicBezTo>
                  <a:cubicBezTo>
                    <a:pt x="406" y="73"/>
                    <a:pt x="406" y="73"/>
                    <a:pt x="406" y="73"/>
                  </a:cubicBezTo>
                  <a:cubicBezTo>
                    <a:pt x="400" y="74"/>
                    <a:pt x="400" y="74"/>
                    <a:pt x="400" y="74"/>
                  </a:cubicBezTo>
                  <a:cubicBezTo>
                    <a:pt x="400" y="74"/>
                    <a:pt x="401" y="76"/>
                    <a:pt x="396" y="80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4" y="82"/>
                    <a:pt x="384" y="82"/>
                    <a:pt x="384" y="82"/>
                  </a:cubicBezTo>
                  <a:cubicBezTo>
                    <a:pt x="384" y="82"/>
                    <a:pt x="381" y="76"/>
                    <a:pt x="383" y="73"/>
                  </a:cubicBezTo>
                  <a:cubicBezTo>
                    <a:pt x="384" y="70"/>
                    <a:pt x="375" y="68"/>
                    <a:pt x="375" y="68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1" y="63"/>
                    <a:pt x="361" y="63"/>
                    <a:pt x="361" y="63"/>
                  </a:cubicBezTo>
                  <a:cubicBezTo>
                    <a:pt x="354" y="61"/>
                    <a:pt x="354" y="61"/>
                    <a:pt x="354" y="61"/>
                  </a:cubicBezTo>
                  <a:cubicBezTo>
                    <a:pt x="350" y="63"/>
                    <a:pt x="350" y="63"/>
                    <a:pt x="350" y="63"/>
                  </a:cubicBezTo>
                  <a:cubicBezTo>
                    <a:pt x="349" y="66"/>
                    <a:pt x="349" y="66"/>
                    <a:pt x="349" y="66"/>
                  </a:cubicBezTo>
                  <a:cubicBezTo>
                    <a:pt x="349" y="66"/>
                    <a:pt x="351" y="70"/>
                    <a:pt x="351" y="73"/>
                  </a:cubicBezTo>
                  <a:cubicBezTo>
                    <a:pt x="351" y="75"/>
                    <a:pt x="348" y="82"/>
                    <a:pt x="348" y="82"/>
                  </a:cubicBezTo>
                  <a:cubicBezTo>
                    <a:pt x="348" y="82"/>
                    <a:pt x="357" y="87"/>
                    <a:pt x="354" y="94"/>
                  </a:cubicBezTo>
                  <a:cubicBezTo>
                    <a:pt x="352" y="101"/>
                    <a:pt x="344" y="106"/>
                    <a:pt x="344" y="106"/>
                  </a:cubicBezTo>
                  <a:cubicBezTo>
                    <a:pt x="344" y="106"/>
                    <a:pt x="351" y="120"/>
                    <a:pt x="346" y="121"/>
                  </a:cubicBezTo>
                  <a:cubicBezTo>
                    <a:pt x="341" y="122"/>
                    <a:pt x="337" y="124"/>
                    <a:pt x="336" y="116"/>
                  </a:cubicBezTo>
                  <a:cubicBezTo>
                    <a:pt x="334" y="108"/>
                    <a:pt x="333" y="103"/>
                    <a:pt x="333" y="103"/>
                  </a:cubicBezTo>
                  <a:cubicBezTo>
                    <a:pt x="333" y="103"/>
                    <a:pt x="321" y="103"/>
                    <a:pt x="318" y="101"/>
                  </a:cubicBezTo>
                  <a:cubicBezTo>
                    <a:pt x="315" y="100"/>
                    <a:pt x="307" y="94"/>
                    <a:pt x="307" y="94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294" y="93"/>
                    <a:pt x="294" y="93"/>
                    <a:pt x="294" y="93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6" y="84"/>
                    <a:pt x="286" y="84"/>
                    <a:pt x="286" y="84"/>
                  </a:cubicBezTo>
                  <a:cubicBezTo>
                    <a:pt x="286" y="84"/>
                    <a:pt x="285" y="73"/>
                    <a:pt x="289" y="68"/>
                  </a:cubicBezTo>
                  <a:cubicBezTo>
                    <a:pt x="294" y="63"/>
                    <a:pt x="300" y="59"/>
                    <a:pt x="300" y="59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6" y="55"/>
                    <a:pt x="303" y="49"/>
                    <a:pt x="302" y="51"/>
                  </a:cubicBezTo>
                  <a:cubicBezTo>
                    <a:pt x="302" y="53"/>
                    <a:pt x="310" y="51"/>
                    <a:pt x="310" y="51"/>
                  </a:cubicBezTo>
                  <a:cubicBezTo>
                    <a:pt x="314" y="45"/>
                    <a:pt x="314" y="45"/>
                    <a:pt x="314" y="45"/>
                  </a:cubicBezTo>
                  <a:cubicBezTo>
                    <a:pt x="314" y="45"/>
                    <a:pt x="309" y="47"/>
                    <a:pt x="307" y="43"/>
                  </a:cubicBezTo>
                  <a:cubicBezTo>
                    <a:pt x="306" y="39"/>
                    <a:pt x="315" y="42"/>
                    <a:pt x="315" y="42"/>
                  </a:cubicBezTo>
                  <a:cubicBezTo>
                    <a:pt x="318" y="38"/>
                    <a:pt x="318" y="38"/>
                    <a:pt x="318" y="38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4" y="38"/>
                    <a:pt x="324" y="38"/>
                    <a:pt x="324" y="38"/>
                  </a:cubicBezTo>
                  <a:cubicBezTo>
                    <a:pt x="328" y="35"/>
                    <a:pt x="328" y="35"/>
                    <a:pt x="328" y="35"/>
                  </a:cubicBezTo>
                  <a:cubicBezTo>
                    <a:pt x="332" y="37"/>
                    <a:pt x="332" y="37"/>
                    <a:pt x="332" y="37"/>
                  </a:cubicBezTo>
                  <a:cubicBezTo>
                    <a:pt x="337" y="30"/>
                    <a:pt x="337" y="30"/>
                    <a:pt x="337" y="30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5" y="19"/>
                    <a:pt x="335" y="19"/>
                    <a:pt x="335" y="19"/>
                  </a:cubicBezTo>
                  <a:cubicBezTo>
                    <a:pt x="330" y="14"/>
                    <a:pt x="330" y="14"/>
                    <a:pt x="330" y="14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311" y="19"/>
                    <a:pt x="311" y="19"/>
                    <a:pt x="311" y="19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91" y="21"/>
                    <a:pt x="288" y="23"/>
                  </a:cubicBezTo>
                  <a:cubicBezTo>
                    <a:pt x="285" y="26"/>
                    <a:pt x="282" y="26"/>
                    <a:pt x="282" y="26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62" y="29"/>
                    <a:pt x="254" y="27"/>
                  </a:cubicBezTo>
                  <a:cubicBezTo>
                    <a:pt x="246" y="24"/>
                    <a:pt x="242" y="22"/>
                    <a:pt x="242" y="22"/>
                  </a:cubicBezTo>
                  <a:cubicBezTo>
                    <a:pt x="234" y="26"/>
                    <a:pt x="234" y="26"/>
                    <a:pt x="234" y="26"/>
                  </a:cubicBezTo>
                  <a:cubicBezTo>
                    <a:pt x="234" y="26"/>
                    <a:pt x="237" y="34"/>
                    <a:pt x="235" y="33"/>
                  </a:cubicBezTo>
                  <a:cubicBezTo>
                    <a:pt x="232" y="33"/>
                    <a:pt x="225" y="26"/>
                    <a:pt x="225" y="26"/>
                  </a:cubicBezTo>
                  <a:cubicBezTo>
                    <a:pt x="225" y="26"/>
                    <a:pt x="213" y="27"/>
                    <a:pt x="209" y="27"/>
                  </a:cubicBezTo>
                  <a:cubicBezTo>
                    <a:pt x="205" y="27"/>
                    <a:pt x="209" y="22"/>
                    <a:pt x="209" y="22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18"/>
                    <a:pt x="203" y="19"/>
                    <a:pt x="193" y="17"/>
                  </a:cubicBezTo>
                  <a:cubicBezTo>
                    <a:pt x="183" y="14"/>
                    <a:pt x="180" y="14"/>
                    <a:pt x="180" y="14"/>
                  </a:cubicBezTo>
                  <a:cubicBezTo>
                    <a:pt x="180" y="14"/>
                    <a:pt x="174" y="16"/>
                    <a:pt x="172" y="17"/>
                  </a:cubicBezTo>
                  <a:cubicBezTo>
                    <a:pt x="170" y="17"/>
                    <a:pt x="167" y="11"/>
                    <a:pt x="167" y="11"/>
                  </a:cubicBezTo>
                  <a:cubicBezTo>
                    <a:pt x="167" y="11"/>
                    <a:pt x="166" y="17"/>
                    <a:pt x="163" y="16"/>
                  </a:cubicBezTo>
                  <a:cubicBezTo>
                    <a:pt x="161" y="15"/>
                    <a:pt x="160" y="8"/>
                    <a:pt x="158" y="9"/>
                  </a:cubicBezTo>
                  <a:cubicBezTo>
                    <a:pt x="155" y="10"/>
                    <a:pt x="153" y="14"/>
                    <a:pt x="151" y="14"/>
                  </a:cubicBezTo>
                  <a:cubicBezTo>
                    <a:pt x="150" y="14"/>
                    <a:pt x="146" y="9"/>
                    <a:pt x="146" y="9"/>
                  </a:cubicBezTo>
                  <a:cubicBezTo>
                    <a:pt x="146" y="9"/>
                    <a:pt x="140" y="14"/>
                    <a:pt x="136" y="15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15" y="16"/>
                    <a:pt x="110" y="15"/>
                  </a:cubicBezTo>
                  <a:cubicBezTo>
                    <a:pt x="104" y="15"/>
                    <a:pt x="98" y="11"/>
                    <a:pt x="98" y="11"/>
                  </a:cubicBezTo>
                  <a:cubicBezTo>
                    <a:pt x="98" y="11"/>
                    <a:pt x="88" y="15"/>
                    <a:pt x="83" y="12"/>
                  </a:cubicBezTo>
                  <a:cubicBezTo>
                    <a:pt x="79" y="10"/>
                    <a:pt x="68" y="8"/>
                    <a:pt x="65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2" y="3"/>
                    <a:pt x="38" y="5"/>
                  </a:cubicBezTo>
                  <a:cubicBezTo>
                    <a:pt x="34" y="6"/>
                    <a:pt x="33" y="7"/>
                    <a:pt x="29" y="8"/>
                  </a:cubicBezTo>
                  <a:cubicBezTo>
                    <a:pt x="24" y="10"/>
                    <a:pt x="21" y="10"/>
                    <a:pt x="17" y="17"/>
                  </a:cubicBezTo>
                  <a:cubicBezTo>
                    <a:pt x="17" y="17"/>
                    <a:pt x="16" y="19"/>
                    <a:pt x="11" y="19"/>
                  </a:cubicBezTo>
                  <a:cubicBezTo>
                    <a:pt x="6" y="19"/>
                    <a:pt x="4" y="23"/>
                    <a:pt x="6" y="25"/>
                  </a:cubicBezTo>
                  <a:cubicBezTo>
                    <a:pt x="8" y="27"/>
                    <a:pt x="12" y="26"/>
                    <a:pt x="12" y="26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9" y="32"/>
                    <a:pt x="22" y="31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32" y="33"/>
                    <a:pt x="29" y="35"/>
                  </a:cubicBezTo>
                  <a:cubicBezTo>
                    <a:pt x="27" y="38"/>
                    <a:pt x="24" y="40"/>
                    <a:pt x="21" y="40"/>
                  </a:cubicBezTo>
                  <a:cubicBezTo>
                    <a:pt x="17" y="40"/>
                    <a:pt x="14" y="35"/>
                    <a:pt x="14" y="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5" y="42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16" y="51"/>
                    <a:pt x="20" y="49"/>
                  </a:cubicBezTo>
                  <a:cubicBezTo>
                    <a:pt x="20" y="49"/>
                    <a:pt x="25" y="46"/>
                    <a:pt x="27" y="47"/>
                  </a:cubicBezTo>
                  <a:cubicBezTo>
                    <a:pt x="29" y="49"/>
                    <a:pt x="28" y="54"/>
                    <a:pt x="28" y="54"/>
                  </a:cubicBezTo>
                  <a:cubicBezTo>
                    <a:pt x="28" y="54"/>
                    <a:pt x="25" y="54"/>
                    <a:pt x="21" y="56"/>
                  </a:cubicBezTo>
                  <a:cubicBezTo>
                    <a:pt x="17" y="58"/>
                    <a:pt x="12" y="58"/>
                    <a:pt x="12" y="58"/>
                  </a:cubicBezTo>
                  <a:cubicBezTo>
                    <a:pt x="12" y="58"/>
                    <a:pt x="12" y="61"/>
                    <a:pt x="10" y="63"/>
                  </a:cubicBezTo>
                  <a:cubicBezTo>
                    <a:pt x="8" y="65"/>
                    <a:pt x="7" y="68"/>
                    <a:pt x="7" y="68"/>
                  </a:cubicBezTo>
                  <a:cubicBezTo>
                    <a:pt x="7" y="68"/>
                    <a:pt x="12" y="66"/>
                    <a:pt x="12" y="70"/>
                  </a:cubicBezTo>
                  <a:cubicBezTo>
                    <a:pt x="11" y="73"/>
                    <a:pt x="14" y="77"/>
                    <a:pt x="14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6"/>
                    <a:pt x="27" y="83"/>
                    <a:pt x="30" y="84"/>
                  </a:cubicBezTo>
                  <a:cubicBezTo>
                    <a:pt x="32" y="84"/>
                    <a:pt x="35" y="84"/>
                    <a:pt x="3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7"/>
                    <a:pt x="44" y="89"/>
                    <a:pt x="38" y="93"/>
                  </a:cubicBezTo>
                  <a:cubicBezTo>
                    <a:pt x="32" y="96"/>
                    <a:pt x="31" y="96"/>
                    <a:pt x="27" y="98"/>
                  </a:cubicBezTo>
                  <a:cubicBezTo>
                    <a:pt x="24" y="99"/>
                    <a:pt x="19" y="103"/>
                    <a:pt x="19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0" y="106"/>
                    <a:pt x="11" y="108"/>
                  </a:cubicBezTo>
                  <a:cubicBezTo>
                    <a:pt x="12" y="110"/>
                    <a:pt x="16" y="107"/>
                    <a:pt x="19" y="106"/>
                  </a:cubicBezTo>
                  <a:cubicBezTo>
                    <a:pt x="22" y="105"/>
                    <a:pt x="26" y="101"/>
                    <a:pt x="26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6" y="97"/>
                    <a:pt x="40" y="9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4"/>
                    <a:pt x="55" y="82"/>
                  </a:cubicBezTo>
                  <a:cubicBezTo>
                    <a:pt x="54" y="80"/>
                    <a:pt x="57" y="78"/>
                    <a:pt x="57" y="78"/>
                  </a:cubicBezTo>
                  <a:cubicBezTo>
                    <a:pt x="57" y="78"/>
                    <a:pt x="59" y="78"/>
                    <a:pt x="60" y="75"/>
                  </a:cubicBezTo>
                  <a:cubicBezTo>
                    <a:pt x="61" y="73"/>
                    <a:pt x="67" y="67"/>
                    <a:pt x="72" y="6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70" y="77"/>
                    <a:pt x="73" y="77"/>
                  </a:cubicBezTo>
                  <a:cubicBezTo>
                    <a:pt x="75" y="77"/>
                    <a:pt x="79" y="77"/>
                    <a:pt x="79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81" y="70"/>
                    <a:pt x="83" y="7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9" y="77"/>
                    <a:pt x="103" y="78"/>
                  </a:cubicBezTo>
                  <a:cubicBezTo>
                    <a:pt x="108" y="79"/>
                    <a:pt x="120" y="86"/>
                    <a:pt x="120" y="86"/>
                  </a:cubicBezTo>
                  <a:cubicBezTo>
                    <a:pt x="120" y="86"/>
                    <a:pt x="125" y="87"/>
                    <a:pt x="126" y="84"/>
                  </a:cubicBezTo>
                  <a:cubicBezTo>
                    <a:pt x="128" y="82"/>
                    <a:pt x="133" y="87"/>
                    <a:pt x="133" y="87"/>
                  </a:cubicBezTo>
                  <a:cubicBezTo>
                    <a:pt x="133" y="87"/>
                    <a:pt x="136" y="91"/>
                    <a:pt x="138" y="94"/>
                  </a:cubicBezTo>
                  <a:cubicBezTo>
                    <a:pt x="141" y="98"/>
                    <a:pt x="144" y="107"/>
                    <a:pt x="146" y="106"/>
                  </a:cubicBezTo>
                  <a:cubicBezTo>
                    <a:pt x="148" y="105"/>
                    <a:pt x="149" y="107"/>
                    <a:pt x="149" y="107"/>
                  </a:cubicBezTo>
                  <a:cubicBezTo>
                    <a:pt x="149" y="107"/>
                    <a:pt x="146" y="114"/>
                    <a:pt x="148" y="114"/>
                  </a:cubicBezTo>
                  <a:cubicBezTo>
                    <a:pt x="150" y="114"/>
                    <a:pt x="153" y="117"/>
                    <a:pt x="153" y="117"/>
                  </a:cubicBezTo>
                  <a:cubicBezTo>
                    <a:pt x="153" y="117"/>
                    <a:pt x="159" y="121"/>
                    <a:pt x="158" y="124"/>
                  </a:cubicBezTo>
                  <a:cubicBezTo>
                    <a:pt x="158" y="126"/>
                    <a:pt x="166" y="129"/>
                    <a:pt x="166" y="129"/>
                  </a:cubicBezTo>
                  <a:cubicBezTo>
                    <a:pt x="166" y="129"/>
                    <a:pt x="170" y="130"/>
                    <a:pt x="171" y="131"/>
                  </a:cubicBezTo>
                  <a:cubicBezTo>
                    <a:pt x="172" y="133"/>
                    <a:pt x="178" y="137"/>
                    <a:pt x="177" y="142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173" y="145"/>
                    <a:pt x="172" y="151"/>
                  </a:cubicBezTo>
                  <a:cubicBezTo>
                    <a:pt x="170" y="157"/>
                    <a:pt x="169" y="167"/>
                    <a:pt x="169" y="173"/>
                  </a:cubicBezTo>
                  <a:cubicBezTo>
                    <a:pt x="169" y="179"/>
                    <a:pt x="175" y="181"/>
                    <a:pt x="176" y="186"/>
                  </a:cubicBezTo>
                  <a:cubicBezTo>
                    <a:pt x="177" y="191"/>
                    <a:pt x="179" y="199"/>
                    <a:pt x="182" y="202"/>
                  </a:cubicBezTo>
                  <a:cubicBezTo>
                    <a:pt x="184" y="205"/>
                    <a:pt x="188" y="204"/>
                    <a:pt x="193" y="208"/>
                  </a:cubicBezTo>
                  <a:cubicBezTo>
                    <a:pt x="197" y="213"/>
                    <a:pt x="200" y="215"/>
                    <a:pt x="201" y="219"/>
                  </a:cubicBezTo>
                  <a:cubicBezTo>
                    <a:pt x="202" y="224"/>
                    <a:pt x="208" y="230"/>
                    <a:pt x="208" y="230"/>
                  </a:cubicBezTo>
                  <a:cubicBezTo>
                    <a:pt x="208" y="236"/>
                    <a:pt x="208" y="236"/>
                    <a:pt x="208" y="236"/>
                  </a:cubicBezTo>
                  <a:cubicBezTo>
                    <a:pt x="208" y="236"/>
                    <a:pt x="210" y="238"/>
                    <a:pt x="214" y="240"/>
                  </a:cubicBezTo>
                  <a:cubicBezTo>
                    <a:pt x="218" y="243"/>
                    <a:pt x="218" y="248"/>
                    <a:pt x="218" y="248"/>
                  </a:cubicBezTo>
                  <a:cubicBezTo>
                    <a:pt x="218" y="248"/>
                    <a:pt x="225" y="255"/>
                    <a:pt x="225" y="256"/>
                  </a:cubicBezTo>
                  <a:cubicBezTo>
                    <a:pt x="226" y="256"/>
                    <a:pt x="229" y="255"/>
                    <a:pt x="229" y="255"/>
                  </a:cubicBezTo>
                  <a:cubicBezTo>
                    <a:pt x="227" y="251"/>
                    <a:pt x="227" y="251"/>
                    <a:pt x="227" y="251"/>
                  </a:cubicBezTo>
                  <a:cubicBezTo>
                    <a:pt x="223" y="248"/>
                    <a:pt x="223" y="248"/>
                    <a:pt x="223" y="248"/>
                  </a:cubicBezTo>
                  <a:cubicBezTo>
                    <a:pt x="223" y="248"/>
                    <a:pt x="223" y="244"/>
                    <a:pt x="221" y="240"/>
                  </a:cubicBezTo>
                  <a:cubicBezTo>
                    <a:pt x="218" y="237"/>
                    <a:pt x="208" y="226"/>
                    <a:pt x="207" y="219"/>
                  </a:cubicBezTo>
                  <a:cubicBezTo>
                    <a:pt x="207" y="219"/>
                    <a:pt x="210" y="217"/>
                    <a:pt x="212" y="221"/>
                  </a:cubicBezTo>
                  <a:cubicBezTo>
                    <a:pt x="214" y="224"/>
                    <a:pt x="220" y="233"/>
                    <a:pt x="220" y="233"/>
                  </a:cubicBezTo>
                  <a:cubicBezTo>
                    <a:pt x="227" y="240"/>
                    <a:pt x="227" y="240"/>
                    <a:pt x="227" y="240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44" y="257"/>
                    <a:pt x="244" y="259"/>
                  </a:cubicBezTo>
                  <a:cubicBezTo>
                    <a:pt x="244" y="262"/>
                    <a:pt x="244" y="266"/>
                    <a:pt x="244" y="266"/>
                  </a:cubicBezTo>
                  <a:cubicBezTo>
                    <a:pt x="251" y="273"/>
                    <a:pt x="251" y="273"/>
                    <a:pt x="251" y="273"/>
                  </a:cubicBezTo>
                  <a:cubicBezTo>
                    <a:pt x="251" y="273"/>
                    <a:pt x="259" y="275"/>
                    <a:pt x="261" y="278"/>
                  </a:cubicBezTo>
                  <a:cubicBezTo>
                    <a:pt x="264" y="280"/>
                    <a:pt x="276" y="285"/>
                    <a:pt x="276" y="285"/>
                  </a:cubicBezTo>
                  <a:cubicBezTo>
                    <a:pt x="276" y="285"/>
                    <a:pt x="281" y="279"/>
                    <a:pt x="286" y="283"/>
                  </a:cubicBezTo>
                  <a:cubicBezTo>
                    <a:pt x="290" y="287"/>
                    <a:pt x="297" y="291"/>
                    <a:pt x="297" y="291"/>
                  </a:cubicBezTo>
                  <a:cubicBezTo>
                    <a:pt x="303" y="293"/>
                    <a:pt x="303" y="293"/>
                    <a:pt x="303" y="293"/>
                  </a:cubicBezTo>
                  <a:cubicBezTo>
                    <a:pt x="309" y="295"/>
                    <a:pt x="309" y="295"/>
                    <a:pt x="309" y="295"/>
                  </a:cubicBezTo>
                  <a:cubicBezTo>
                    <a:pt x="312" y="293"/>
                    <a:pt x="312" y="293"/>
                    <a:pt x="312" y="293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9" y="303"/>
                    <a:pt x="319" y="303"/>
                    <a:pt x="319" y="303"/>
                  </a:cubicBezTo>
                  <a:cubicBezTo>
                    <a:pt x="320" y="307"/>
                    <a:pt x="320" y="307"/>
                    <a:pt x="320" y="307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6" y="310"/>
                    <a:pt x="326" y="310"/>
                    <a:pt x="326" y="310"/>
                  </a:cubicBezTo>
                  <a:cubicBezTo>
                    <a:pt x="329" y="314"/>
                    <a:pt x="329" y="314"/>
                    <a:pt x="329" y="314"/>
                  </a:cubicBezTo>
                  <a:cubicBezTo>
                    <a:pt x="335" y="316"/>
                    <a:pt x="335" y="316"/>
                    <a:pt x="335" y="316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3" y="319"/>
                    <a:pt x="343" y="319"/>
                    <a:pt x="343" y="319"/>
                  </a:cubicBezTo>
                  <a:cubicBezTo>
                    <a:pt x="341" y="314"/>
                    <a:pt x="341" y="314"/>
                    <a:pt x="341" y="314"/>
                  </a:cubicBezTo>
                  <a:cubicBezTo>
                    <a:pt x="347" y="312"/>
                    <a:pt x="347" y="312"/>
                    <a:pt x="347" y="312"/>
                  </a:cubicBezTo>
                  <a:cubicBezTo>
                    <a:pt x="348" y="319"/>
                    <a:pt x="348" y="319"/>
                    <a:pt x="348" y="319"/>
                  </a:cubicBezTo>
                  <a:cubicBezTo>
                    <a:pt x="351" y="321"/>
                    <a:pt x="351" y="321"/>
                    <a:pt x="351" y="321"/>
                  </a:cubicBezTo>
                  <a:cubicBezTo>
                    <a:pt x="351" y="321"/>
                    <a:pt x="353" y="331"/>
                    <a:pt x="351" y="335"/>
                  </a:cubicBezTo>
                  <a:cubicBezTo>
                    <a:pt x="349" y="338"/>
                    <a:pt x="349" y="338"/>
                    <a:pt x="349" y="338"/>
                  </a:cubicBezTo>
                  <a:cubicBezTo>
                    <a:pt x="347" y="338"/>
                    <a:pt x="347" y="338"/>
                    <a:pt x="347" y="338"/>
                  </a:cubicBezTo>
                  <a:cubicBezTo>
                    <a:pt x="346" y="342"/>
                    <a:pt x="346" y="342"/>
                    <a:pt x="346" y="342"/>
                  </a:cubicBezTo>
                  <a:cubicBezTo>
                    <a:pt x="346" y="342"/>
                    <a:pt x="343" y="342"/>
                    <a:pt x="341" y="344"/>
                  </a:cubicBezTo>
                  <a:cubicBezTo>
                    <a:pt x="339" y="346"/>
                    <a:pt x="339" y="356"/>
                    <a:pt x="339" y="356"/>
                  </a:cubicBezTo>
                  <a:cubicBezTo>
                    <a:pt x="343" y="357"/>
                    <a:pt x="343" y="357"/>
                    <a:pt x="343" y="357"/>
                  </a:cubicBezTo>
                  <a:cubicBezTo>
                    <a:pt x="341" y="361"/>
                    <a:pt x="341" y="361"/>
                    <a:pt x="341" y="361"/>
                  </a:cubicBezTo>
                  <a:cubicBezTo>
                    <a:pt x="341" y="361"/>
                    <a:pt x="337" y="362"/>
                    <a:pt x="337" y="365"/>
                  </a:cubicBezTo>
                  <a:cubicBezTo>
                    <a:pt x="337" y="368"/>
                    <a:pt x="337" y="372"/>
                    <a:pt x="337" y="372"/>
                  </a:cubicBezTo>
                  <a:cubicBezTo>
                    <a:pt x="337" y="372"/>
                    <a:pt x="341" y="372"/>
                    <a:pt x="343" y="375"/>
                  </a:cubicBezTo>
                  <a:cubicBezTo>
                    <a:pt x="344" y="379"/>
                    <a:pt x="355" y="401"/>
                    <a:pt x="355" y="401"/>
                  </a:cubicBezTo>
                  <a:cubicBezTo>
                    <a:pt x="355" y="401"/>
                    <a:pt x="355" y="405"/>
                    <a:pt x="358" y="407"/>
                  </a:cubicBezTo>
                  <a:cubicBezTo>
                    <a:pt x="361" y="410"/>
                    <a:pt x="373" y="415"/>
                    <a:pt x="376" y="418"/>
                  </a:cubicBezTo>
                  <a:cubicBezTo>
                    <a:pt x="379" y="421"/>
                    <a:pt x="379" y="421"/>
                    <a:pt x="379" y="421"/>
                  </a:cubicBezTo>
                  <a:cubicBezTo>
                    <a:pt x="379" y="421"/>
                    <a:pt x="379" y="436"/>
                    <a:pt x="378" y="449"/>
                  </a:cubicBezTo>
                  <a:cubicBezTo>
                    <a:pt x="376" y="462"/>
                    <a:pt x="375" y="469"/>
                    <a:pt x="375" y="469"/>
                  </a:cubicBezTo>
                  <a:cubicBezTo>
                    <a:pt x="373" y="471"/>
                    <a:pt x="373" y="471"/>
                    <a:pt x="373" y="471"/>
                  </a:cubicBezTo>
                  <a:cubicBezTo>
                    <a:pt x="373" y="471"/>
                    <a:pt x="375" y="480"/>
                    <a:pt x="373" y="486"/>
                  </a:cubicBezTo>
                  <a:cubicBezTo>
                    <a:pt x="371" y="491"/>
                    <a:pt x="367" y="501"/>
                    <a:pt x="367" y="501"/>
                  </a:cubicBezTo>
                  <a:cubicBezTo>
                    <a:pt x="368" y="510"/>
                    <a:pt x="368" y="510"/>
                    <a:pt x="368" y="510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66" y="513"/>
                    <a:pt x="367" y="520"/>
                    <a:pt x="365" y="522"/>
                  </a:cubicBezTo>
                  <a:cubicBezTo>
                    <a:pt x="363" y="524"/>
                    <a:pt x="364" y="530"/>
                    <a:pt x="364" y="530"/>
                  </a:cubicBezTo>
                  <a:cubicBezTo>
                    <a:pt x="368" y="523"/>
                    <a:pt x="368" y="523"/>
                    <a:pt x="368" y="523"/>
                  </a:cubicBezTo>
                  <a:cubicBezTo>
                    <a:pt x="371" y="522"/>
                    <a:pt x="371" y="522"/>
                    <a:pt x="371" y="522"/>
                  </a:cubicBezTo>
                  <a:cubicBezTo>
                    <a:pt x="371" y="522"/>
                    <a:pt x="371" y="529"/>
                    <a:pt x="369" y="532"/>
                  </a:cubicBezTo>
                  <a:cubicBezTo>
                    <a:pt x="368" y="535"/>
                    <a:pt x="367" y="542"/>
                    <a:pt x="367" y="542"/>
                  </a:cubicBezTo>
                  <a:cubicBezTo>
                    <a:pt x="363" y="541"/>
                    <a:pt x="363" y="541"/>
                    <a:pt x="363" y="541"/>
                  </a:cubicBezTo>
                  <a:cubicBezTo>
                    <a:pt x="359" y="547"/>
                    <a:pt x="359" y="547"/>
                    <a:pt x="359" y="547"/>
                  </a:cubicBezTo>
                  <a:cubicBezTo>
                    <a:pt x="363" y="548"/>
                    <a:pt x="363" y="548"/>
                    <a:pt x="363" y="548"/>
                  </a:cubicBezTo>
                  <a:cubicBezTo>
                    <a:pt x="364" y="552"/>
                    <a:pt x="364" y="552"/>
                    <a:pt x="364" y="552"/>
                  </a:cubicBezTo>
                  <a:cubicBezTo>
                    <a:pt x="367" y="552"/>
                    <a:pt x="367" y="552"/>
                    <a:pt x="367" y="552"/>
                  </a:cubicBezTo>
                  <a:cubicBezTo>
                    <a:pt x="364" y="557"/>
                    <a:pt x="364" y="557"/>
                    <a:pt x="364" y="557"/>
                  </a:cubicBezTo>
                  <a:cubicBezTo>
                    <a:pt x="360" y="554"/>
                    <a:pt x="360" y="554"/>
                    <a:pt x="360" y="554"/>
                  </a:cubicBezTo>
                  <a:cubicBezTo>
                    <a:pt x="359" y="558"/>
                    <a:pt x="359" y="558"/>
                    <a:pt x="359" y="558"/>
                  </a:cubicBezTo>
                  <a:cubicBezTo>
                    <a:pt x="364" y="563"/>
                    <a:pt x="364" y="563"/>
                    <a:pt x="364" y="563"/>
                  </a:cubicBezTo>
                  <a:cubicBezTo>
                    <a:pt x="364" y="570"/>
                    <a:pt x="364" y="570"/>
                    <a:pt x="364" y="570"/>
                  </a:cubicBezTo>
                  <a:cubicBezTo>
                    <a:pt x="367" y="572"/>
                    <a:pt x="367" y="572"/>
                    <a:pt x="367" y="572"/>
                  </a:cubicBezTo>
                  <a:cubicBezTo>
                    <a:pt x="366" y="576"/>
                    <a:pt x="366" y="576"/>
                    <a:pt x="366" y="576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3" y="580"/>
                    <a:pt x="373" y="580"/>
                    <a:pt x="373" y="580"/>
                  </a:cubicBezTo>
                  <a:cubicBezTo>
                    <a:pt x="379" y="579"/>
                    <a:pt x="379" y="579"/>
                    <a:pt x="379" y="579"/>
                  </a:cubicBezTo>
                  <a:cubicBezTo>
                    <a:pt x="380" y="585"/>
                    <a:pt x="380" y="585"/>
                    <a:pt x="380" y="585"/>
                  </a:cubicBezTo>
                  <a:cubicBezTo>
                    <a:pt x="376" y="587"/>
                    <a:pt x="376" y="587"/>
                    <a:pt x="376" y="587"/>
                  </a:cubicBezTo>
                  <a:cubicBezTo>
                    <a:pt x="378" y="591"/>
                    <a:pt x="378" y="591"/>
                    <a:pt x="378" y="591"/>
                  </a:cubicBezTo>
                  <a:cubicBezTo>
                    <a:pt x="385" y="592"/>
                    <a:pt x="385" y="592"/>
                    <a:pt x="385" y="592"/>
                  </a:cubicBezTo>
                  <a:cubicBezTo>
                    <a:pt x="401" y="589"/>
                    <a:pt x="401" y="589"/>
                    <a:pt x="401" y="589"/>
                  </a:cubicBezTo>
                  <a:cubicBezTo>
                    <a:pt x="387" y="579"/>
                    <a:pt x="387" y="579"/>
                    <a:pt x="387" y="579"/>
                  </a:cubicBezTo>
                  <a:cubicBezTo>
                    <a:pt x="381" y="573"/>
                    <a:pt x="381" y="573"/>
                    <a:pt x="381" y="573"/>
                  </a:cubicBezTo>
                  <a:cubicBezTo>
                    <a:pt x="385" y="565"/>
                    <a:pt x="385" y="565"/>
                    <a:pt x="385" y="565"/>
                  </a:cubicBezTo>
                  <a:cubicBezTo>
                    <a:pt x="389" y="563"/>
                    <a:pt x="389" y="563"/>
                    <a:pt x="389" y="563"/>
                  </a:cubicBezTo>
                  <a:cubicBezTo>
                    <a:pt x="393" y="555"/>
                    <a:pt x="393" y="555"/>
                    <a:pt x="393" y="555"/>
                  </a:cubicBezTo>
                  <a:cubicBezTo>
                    <a:pt x="398" y="551"/>
                    <a:pt x="398" y="551"/>
                    <a:pt x="398" y="551"/>
                  </a:cubicBezTo>
                  <a:cubicBezTo>
                    <a:pt x="398" y="548"/>
                    <a:pt x="398" y="548"/>
                    <a:pt x="398" y="548"/>
                  </a:cubicBezTo>
                  <a:cubicBezTo>
                    <a:pt x="398" y="548"/>
                    <a:pt x="386" y="542"/>
                    <a:pt x="390" y="542"/>
                  </a:cubicBezTo>
                  <a:cubicBezTo>
                    <a:pt x="394" y="541"/>
                    <a:pt x="400" y="533"/>
                    <a:pt x="400" y="533"/>
                  </a:cubicBezTo>
                  <a:cubicBezTo>
                    <a:pt x="402" y="524"/>
                    <a:pt x="402" y="524"/>
                    <a:pt x="402" y="524"/>
                  </a:cubicBezTo>
                  <a:cubicBezTo>
                    <a:pt x="401" y="517"/>
                    <a:pt x="401" y="517"/>
                    <a:pt x="401" y="517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12" y="511"/>
                    <a:pt x="412" y="511"/>
                    <a:pt x="412" y="511"/>
                  </a:cubicBezTo>
                  <a:cubicBezTo>
                    <a:pt x="412" y="511"/>
                    <a:pt x="423" y="508"/>
                    <a:pt x="426" y="508"/>
                  </a:cubicBezTo>
                  <a:cubicBezTo>
                    <a:pt x="430" y="508"/>
                    <a:pt x="433" y="501"/>
                    <a:pt x="433" y="501"/>
                  </a:cubicBezTo>
                  <a:cubicBezTo>
                    <a:pt x="431" y="496"/>
                    <a:pt x="431" y="496"/>
                    <a:pt x="431" y="496"/>
                  </a:cubicBezTo>
                  <a:cubicBezTo>
                    <a:pt x="430" y="492"/>
                    <a:pt x="430" y="492"/>
                    <a:pt x="430" y="492"/>
                  </a:cubicBezTo>
                  <a:cubicBezTo>
                    <a:pt x="425" y="489"/>
                    <a:pt x="425" y="489"/>
                    <a:pt x="425" y="489"/>
                  </a:cubicBezTo>
                  <a:cubicBezTo>
                    <a:pt x="428" y="487"/>
                    <a:pt x="428" y="487"/>
                    <a:pt x="428" y="487"/>
                  </a:cubicBezTo>
                  <a:cubicBezTo>
                    <a:pt x="436" y="492"/>
                    <a:pt x="436" y="492"/>
                    <a:pt x="436" y="492"/>
                  </a:cubicBezTo>
                  <a:cubicBezTo>
                    <a:pt x="436" y="492"/>
                    <a:pt x="445" y="486"/>
                    <a:pt x="450" y="481"/>
                  </a:cubicBezTo>
                  <a:cubicBezTo>
                    <a:pt x="456" y="476"/>
                    <a:pt x="453" y="474"/>
                    <a:pt x="453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65" y="461"/>
                    <a:pt x="465" y="461"/>
                    <a:pt x="465" y="461"/>
                  </a:cubicBezTo>
                  <a:cubicBezTo>
                    <a:pt x="465" y="449"/>
                    <a:pt x="465" y="449"/>
                    <a:pt x="465" y="449"/>
                  </a:cubicBezTo>
                  <a:cubicBezTo>
                    <a:pt x="473" y="444"/>
                    <a:pt x="473" y="444"/>
                    <a:pt x="473" y="444"/>
                  </a:cubicBezTo>
                  <a:cubicBezTo>
                    <a:pt x="478" y="440"/>
                    <a:pt x="478" y="440"/>
                    <a:pt x="478" y="440"/>
                  </a:cubicBezTo>
                  <a:cubicBezTo>
                    <a:pt x="490" y="438"/>
                    <a:pt x="490" y="438"/>
                    <a:pt x="490" y="438"/>
                  </a:cubicBezTo>
                  <a:cubicBezTo>
                    <a:pt x="490" y="438"/>
                    <a:pt x="502" y="421"/>
                    <a:pt x="502" y="416"/>
                  </a:cubicBezTo>
                  <a:cubicBezTo>
                    <a:pt x="502" y="411"/>
                    <a:pt x="502" y="400"/>
                    <a:pt x="502" y="400"/>
                  </a:cubicBezTo>
                  <a:cubicBezTo>
                    <a:pt x="507" y="396"/>
                    <a:pt x="507" y="396"/>
                    <a:pt x="507" y="396"/>
                  </a:cubicBezTo>
                  <a:cubicBezTo>
                    <a:pt x="510" y="391"/>
                    <a:pt x="510" y="391"/>
                    <a:pt x="510" y="391"/>
                  </a:cubicBezTo>
                  <a:cubicBezTo>
                    <a:pt x="510" y="391"/>
                    <a:pt x="514" y="382"/>
                    <a:pt x="516" y="379"/>
                  </a:cubicBezTo>
                  <a:cubicBezTo>
                    <a:pt x="518" y="377"/>
                    <a:pt x="516" y="367"/>
                    <a:pt x="516" y="367"/>
                  </a:cubicBezTo>
                  <a:cubicBezTo>
                    <a:pt x="516" y="367"/>
                    <a:pt x="510" y="367"/>
                    <a:pt x="509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927475" y="3500438"/>
              <a:ext cx="139700" cy="95250"/>
            </a:xfrm>
            <a:custGeom>
              <a:avLst/>
              <a:gdLst>
                <a:gd name="T0" fmla="*/ 88 w 88"/>
                <a:gd name="T1" fmla="*/ 44 h 60"/>
                <a:gd name="T2" fmla="*/ 88 w 88"/>
                <a:gd name="T3" fmla="*/ 35 h 60"/>
                <a:gd name="T4" fmla="*/ 72 w 88"/>
                <a:gd name="T5" fmla="*/ 35 h 60"/>
                <a:gd name="T6" fmla="*/ 69 w 88"/>
                <a:gd name="T7" fmla="*/ 25 h 60"/>
                <a:gd name="T8" fmla="*/ 38 w 88"/>
                <a:gd name="T9" fmla="*/ 13 h 60"/>
                <a:gd name="T10" fmla="*/ 35 w 88"/>
                <a:gd name="T11" fmla="*/ 0 h 60"/>
                <a:gd name="T12" fmla="*/ 22 w 88"/>
                <a:gd name="T13" fmla="*/ 6 h 60"/>
                <a:gd name="T14" fmla="*/ 16 w 88"/>
                <a:gd name="T15" fmla="*/ 29 h 60"/>
                <a:gd name="T16" fmla="*/ 0 w 88"/>
                <a:gd name="T17" fmla="*/ 44 h 60"/>
                <a:gd name="T18" fmla="*/ 9 w 88"/>
                <a:gd name="T19" fmla="*/ 54 h 60"/>
                <a:gd name="T20" fmla="*/ 22 w 88"/>
                <a:gd name="T21" fmla="*/ 48 h 60"/>
                <a:gd name="T22" fmla="*/ 25 w 88"/>
                <a:gd name="T23" fmla="*/ 60 h 60"/>
                <a:gd name="T24" fmla="*/ 41 w 88"/>
                <a:gd name="T25" fmla="*/ 51 h 60"/>
                <a:gd name="T26" fmla="*/ 47 w 88"/>
                <a:gd name="T27" fmla="*/ 35 h 60"/>
                <a:gd name="T28" fmla="*/ 69 w 88"/>
                <a:gd name="T29" fmla="*/ 44 h 60"/>
                <a:gd name="T30" fmla="*/ 88 w 88"/>
                <a:gd name="T3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60">
                  <a:moveTo>
                    <a:pt x="88" y="44"/>
                  </a:moveTo>
                  <a:lnTo>
                    <a:pt x="88" y="35"/>
                  </a:lnTo>
                  <a:lnTo>
                    <a:pt x="72" y="35"/>
                  </a:lnTo>
                  <a:lnTo>
                    <a:pt x="69" y="25"/>
                  </a:lnTo>
                  <a:lnTo>
                    <a:pt x="38" y="13"/>
                  </a:lnTo>
                  <a:lnTo>
                    <a:pt x="35" y="0"/>
                  </a:lnTo>
                  <a:lnTo>
                    <a:pt x="22" y="6"/>
                  </a:lnTo>
                  <a:lnTo>
                    <a:pt x="16" y="29"/>
                  </a:lnTo>
                  <a:lnTo>
                    <a:pt x="0" y="44"/>
                  </a:lnTo>
                  <a:lnTo>
                    <a:pt x="9" y="54"/>
                  </a:lnTo>
                  <a:lnTo>
                    <a:pt x="22" y="48"/>
                  </a:lnTo>
                  <a:lnTo>
                    <a:pt x="25" y="60"/>
                  </a:lnTo>
                  <a:lnTo>
                    <a:pt x="41" y="51"/>
                  </a:lnTo>
                  <a:lnTo>
                    <a:pt x="47" y="35"/>
                  </a:lnTo>
                  <a:lnTo>
                    <a:pt x="69" y="44"/>
                  </a:lnTo>
                  <a:lnTo>
                    <a:pt x="8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992563" y="3590925"/>
              <a:ext cx="39688" cy="34925"/>
            </a:xfrm>
            <a:custGeom>
              <a:avLst/>
              <a:gdLst>
                <a:gd name="T0" fmla="*/ 9 w 25"/>
                <a:gd name="T1" fmla="*/ 22 h 22"/>
                <a:gd name="T2" fmla="*/ 25 w 25"/>
                <a:gd name="T3" fmla="*/ 13 h 22"/>
                <a:gd name="T4" fmla="*/ 25 w 25"/>
                <a:gd name="T5" fmla="*/ 0 h 22"/>
                <a:gd name="T6" fmla="*/ 9 w 25"/>
                <a:gd name="T7" fmla="*/ 0 h 22"/>
                <a:gd name="T8" fmla="*/ 0 w 25"/>
                <a:gd name="T9" fmla="*/ 13 h 22"/>
                <a:gd name="T10" fmla="*/ 9 w 25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9" y="22"/>
                  </a:moveTo>
                  <a:lnTo>
                    <a:pt x="25" y="13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62413" y="3606800"/>
              <a:ext cx="25400" cy="34925"/>
            </a:xfrm>
            <a:custGeom>
              <a:avLst/>
              <a:gdLst>
                <a:gd name="T0" fmla="*/ 16 w 16"/>
                <a:gd name="T1" fmla="*/ 9 h 22"/>
                <a:gd name="T2" fmla="*/ 3 w 16"/>
                <a:gd name="T3" fmla="*/ 0 h 22"/>
                <a:gd name="T4" fmla="*/ 0 w 16"/>
                <a:gd name="T5" fmla="*/ 12 h 22"/>
                <a:gd name="T6" fmla="*/ 10 w 16"/>
                <a:gd name="T7" fmla="*/ 22 h 22"/>
                <a:gd name="T8" fmla="*/ 16 w 1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6" y="9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10" y="22"/>
                  </a:ln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464050" y="3922713"/>
              <a:ext cx="139700" cy="125413"/>
            </a:xfrm>
            <a:custGeom>
              <a:avLst/>
              <a:gdLst>
                <a:gd name="T0" fmla="*/ 10 w 28"/>
                <a:gd name="T1" fmla="*/ 6 h 25"/>
                <a:gd name="T2" fmla="*/ 5 w 28"/>
                <a:gd name="T3" fmla="*/ 13 h 25"/>
                <a:gd name="T4" fmla="*/ 0 w 28"/>
                <a:gd name="T5" fmla="*/ 17 h 25"/>
                <a:gd name="T6" fmla="*/ 1 w 28"/>
                <a:gd name="T7" fmla="*/ 21 h 25"/>
                <a:gd name="T8" fmla="*/ 16 w 28"/>
                <a:gd name="T9" fmla="*/ 20 h 25"/>
                <a:gd name="T10" fmla="*/ 16 w 28"/>
                <a:gd name="T11" fmla="*/ 23 h 25"/>
                <a:gd name="T12" fmla="*/ 21 w 28"/>
                <a:gd name="T13" fmla="*/ 21 h 25"/>
                <a:gd name="T14" fmla="*/ 23 w 28"/>
                <a:gd name="T15" fmla="*/ 25 h 25"/>
                <a:gd name="T16" fmla="*/ 28 w 28"/>
                <a:gd name="T17" fmla="*/ 22 h 25"/>
                <a:gd name="T18" fmla="*/ 27 w 28"/>
                <a:gd name="T19" fmla="*/ 16 h 25"/>
                <a:gd name="T20" fmla="*/ 23 w 28"/>
                <a:gd name="T21" fmla="*/ 14 h 25"/>
                <a:gd name="T22" fmla="*/ 23 w 28"/>
                <a:gd name="T23" fmla="*/ 11 h 25"/>
                <a:gd name="T24" fmla="*/ 17 w 28"/>
                <a:gd name="T25" fmla="*/ 9 h 25"/>
                <a:gd name="T26" fmla="*/ 18 w 28"/>
                <a:gd name="T27" fmla="*/ 0 h 25"/>
                <a:gd name="T28" fmla="*/ 10 w 28"/>
                <a:gd name="T2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5">
                  <a:moveTo>
                    <a:pt x="10" y="6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5" y="4"/>
                    <a:pt x="18" y="0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76688" y="4575175"/>
              <a:ext cx="206375" cy="69850"/>
            </a:xfrm>
            <a:custGeom>
              <a:avLst/>
              <a:gdLst>
                <a:gd name="T0" fmla="*/ 41 w 41"/>
                <a:gd name="T1" fmla="*/ 11 h 14"/>
                <a:gd name="T2" fmla="*/ 29 w 41"/>
                <a:gd name="T3" fmla="*/ 5 h 14"/>
                <a:gd name="T4" fmla="*/ 14 w 41"/>
                <a:gd name="T5" fmla="*/ 0 h 14"/>
                <a:gd name="T6" fmla="*/ 4 w 41"/>
                <a:gd name="T7" fmla="*/ 1 h 14"/>
                <a:gd name="T8" fmla="*/ 0 w 41"/>
                <a:gd name="T9" fmla="*/ 5 h 14"/>
                <a:gd name="T10" fmla="*/ 9 w 41"/>
                <a:gd name="T11" fmla="*/ 3 h 14"/>
                <a:gd name="T12" fmla="*/ 13 w 41"/>
                <a:gd name="T13" fmla="*/ 5 h 14"/>
                <a:gd name="T14" fmla="*/ 18 w 41"/>
                <a:gd name="T15" fmla="*/ 5 h 14"/>
                <a:gd name="T16" fmla="*/ 24 w 41"/>
                <a:gd name="T17" fmla="*/ 10 h 14"/>
                <a:gd name="T18" fmla="*/ 29 w 41"/>
                <a:gd name="T19" fmla="*/ 10 h 14"/>
                <a:gd name="T20" fmla="*/ 30 w 41"/>
                <a:gd name="T21" fmla="*/ 14 h 14"/>
                <a:gd name="T22" fmla="*/ 33 w 41"/>
                <a:gd name="T23" fmla="*/ 13 h 14"/>
                <a:gd name="T24" fmla="*/ 38 w 41"/>
                <a:gd name="T25" fmla="*/ 14 h 14"/>
                <a:gd name="T26" fmla="*/ 41 w 41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14">
                  <a:moveTo>
                    <a:pt x="41" y="11"/>
                  </a:moveTo>
                  <a:cubicBezTo>
                    <a:pt x="41" y="11"/>
                    <a:pt x="31" y="6"/>
                    <a:pt x="29" y="5"/>
                  </a:cubicBezTo>
                  <a:cubicBezTo>
                    <a:pt x="27" y="4"/>
                    <a:pt x="14" y="0"/>
                    <a:pt x="14" y="0"/>
                  </a:cubicBezTo>
                  <a:cubicBezTo>
                    <a:pt x="14" y="0"/>
                    <a:pt x="8" y="0"/>
                    <a:pt x="4" y="1"/>
                  </a:cubicBezTo>
                  <a:cubicBezTo>
                    <a:pt x="1" y="2"/>
                    <a:pt x="0" y="5"/>
                    <a:pt x="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3" y="13"/>
                  </a:cubicBezTo>
                  <a:cubicBezTo>
                    <a:pt x="36" y="12"/>
                    <a:pt x="38" y="14"/>
                    <a:pt x="38" y="14"/>
                  </a:cubicBezTo>
                  <a:lnTo>
                    <a:pt x="4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178300" y="4635500"/>
              <a:ext cx="125413" cy="60325"/>
            </a:xfrm>
            <a:custGeom>
              <a:avLst/>
              <a:gdLst>
                <a:gd name="T0" fmla="*/ 10 w 25"/>
                <a:gd name="T1" fmla="*/ 9 h 12"/>
                <a:gd name="T2" fmla="*/ 12 w 25"/>
                <a:gd name="T3" fmla="*/ 12 h 12"/>
                <a:gd name="T4" fmla="*/ 15 w 25"/>
                <a:gd name="T5" fmla="*/ 8 h 12"/>
                <a:gd name="T6" fmla="*/ 20 w 25"/>
                <a:gd name="T7" fmla="*/ 7 h 12"/>
                <a:gd name="T8" fmla="*/ 25 w 25"/>
                <a:gd name="T9" fmla="*/ 6 h 12"/>
                <a:gd name="T10" fmla="*/ 23 w 25"/>
                <a:gd name="T11" fmla="*/ 3 h 12"/>
                <a:gd name="T12" fmla="*/ 5 w 25"/>
                <a:gd name="T13" fmla="*/ 0 h 12"/>
                <a:gd name="T14" fmla="*/ 7 w 25"/>
                <a:gd name="T15" fmla="*/ 6 h 12"/>
                <a:gd name="T16" fmla="*/ 1 w 25"/>
                <a:gd name="T17" fmla="*/ 6 h 12"/>
                <a:gd name="T18" fmla="*/ 10 w 25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10" y="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6" y="0"/>
                    <a:pt x="5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0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097338" y="4665663"/>
              <a:ext cx="55563" cy="34925"/>
            </a:xfrm>
            <a:custGeom>
              <a:avLst/>
              <a:gdLst>
                <a:gd name="T0" fmla="*/ 13 w 35"/>
                <a:gd name="T1" fmla="*/ 0 h 22"/>
                <a:gd name="T2" fmla="*/ 0 w 35"/>
                <a:gd name="T3" fmla="*/ 3 h 22"/>
                <a:gd name="T4" fmla="*/ 13 w 35"/>
                <a:gd name="T5" fmla="*/ 22 h 22"/>
                <a:gd name="T6" fmla="*/ 35 w 35"/>
                <a:gd name="T7" fmla="*/ 16 h 22"/>
                <a:gd name="T8" fmla="*/ 25 w 35"/>
                <a:gd name="T9" fmla="*/ 3 h 22"/>
                <a:gd name="T10" fmla="*/ 13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3" y="0"/>
                  </a:moveTo>
                  <a:lnTo>
                    <a:pt x="0" y="3"/>
                  </a:lnTo>
                  <a:lnTo>
                    <a:pt x="13" y="22"/>
                  </a:lnTo>
                  <a:lnTo>
                    <a:pt x="35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322763" y="4665663"/>
              <a:ext cx="41275" cy="25400"/>
            </a:xfrm>
            <a:custGeom>
              <a:avLst/>
              <a:gdLst>
                <a:gd name="T0" fmla="*/ 0 w 26"/>
                <a:gd name="T1" fmla="*/ 13 h 16"/>
                <a:gd name="T2" fmla="*/ 16 w 26"/>
                <a:gd name="T3" fmla="*/ 16 h 16"/>
                <a:gd name="T4" fmla="*/ 26 w 26"/>
                <a:gd name="T5" fmla="*/ 6 h 16"/>
                <a:gd name="T6" fmla="*/ 3 w 26"/>
                <a:gd name="T7" fmla="*/ 0 h 16"/>
                <a:gd name="T8" fmla="*/ 0 w 2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0" y="13"/>
                  </a:moveTo>
                  <a:lnTo>
                    <a:pt x="16" y="16"/>
                  </a:lnTo>
                  <a:lnTo>
                    <a:pt x="26" y="6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102100" y="4529138"/>
              <a:ext cx="25400" cy="36513"/>
            </a:xfrm>
            <a:custGeom>
              <a:avLst/>
              <a:gdLst>
                <a:gd name="T0" fmla="*/ 16 w 16"/>
                <a:gd name="T1" fmla="*/ 13 h 23"/>
                <a:gd name="T2" fmla="*/ 0 w 16"/>
                <a:gd name="T3" fmla="*/ 0 h 23"/>
                <a:gd name="T4" fmla="*/ 0 w 16"/>
                <a:gd name="T5" fmla="*/ 16 h 23"/>
                <a:gd name="T6" fmla="*/ 13 w 16"/>
                <a:gd name="T7" fmla="*/ 23 h 23"/>
                <a:gd name="T8" fmla="*/ 16 w 16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13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23"/>
                  </a:lnTo>
                  <a:lnTo>
                    <a:pt x="1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357688" y="4373563"/>
              <a:ext cx="30163" cy="20638"/>
            </a:xfrm>
            <a:custGeom>
              <a:avLst/>
              <a:gdLst>
                <a:gd name="T0" fmla="*/ 16 w 19"/>
                <a:gd name="T1" fmla="*/ 4 h 13"/>
                <a:gd name="T2" fmla="*/ 4 w 19"/>
                <a:gd name="T3" fmla="*/ 0 h 13"/>
                <a:gd name="T4" fmla="*/ 0 w 19"/>
                <a:gd name="T5" fmla="*/ 13 h 13"/>
                <a:gd name="T6" fmla="*/ 19 w 19"/>
                <a:gd name="T7" fmla="*/ 10 h 13"/>
                <a:gd name="T8" fmla="*/ 16 w 19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6" y="4"/>
                  </a:moveTo>
                  <a:lnTo>
                    <a:pt x="4" y="0"/>
                  </a:lnTo>
                  <a:lnTo>
                    <a:pt x="0" y="13"/>
                  </a:lnTo>
                  <a:lnTo>
                    <a:pt x="19" y="10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438650" y="6146800"/>
              <a:ext cx="39688" cy="39688"/>
            </a:xfrm>
            <a:custGeom>
              <a:avLst/>
              <a:gdLst>
                <a:gd name="T0" fmla="*/ 0 w 8"/>
                <a:gd name="T1" fmla="*/ 6 h 8"/>
                <a:gd name="T2" fmla="*/ 6 w 8"/>
                <a:gd name="T3" fmla="*/ 8 h 8"/>
                <a:gd name="T4" fmla="*/ 8 w 8"/>
                <a:gd name="T5" fmla="*/ 5 h 8"/>
                <a:gd name="T6" fmla="*/ 6 w 8"/>
                <a:gd name="T7" fmla="*/ 0 h 8"/>
                <a:gd name="T8" fmla="*/ 0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489450" y="6167438"/>
              <a:ext cx="28575" cy="19050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6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033713" y="3841750"/>
              <a:ext cx="46038" cy="55563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6 h 11"/>
                <a:gd name="T4" fmla="*/ 6 w 9"/>
                <a:gd name="T5" fmla="*/ 11 h 11"/>
                <a:gd name="T6" fmla="*/ 7 w 9"/>
                <a:gd name="T7" fmla="*/ 4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11"/>
                    <a:pt x="6" y="11"/>
                  </a:cubicBezTo>
                  <a:cubicBezTo>
                    <a:pt x="9" y="11"/>
                    <a:pt x="7" y="4"/>
                    <a:pt x="7" y="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984500" y="3746500"/>
              <a:ext cx="30163" cy="69850"/>
            </a:xfrm>
            <a:custGeom>
              <a:avLst/>
              <a:gdLst>
                <a:gd name="T0" fmla="*/ 0 w 6"/>
                <a:gd name="T1" fmla="*/ 0 h 14"/>
                <a:gd name="T2" fmla="*/ 2 w 6"/>
                <a:gd name="T3" fmla="*/ 5 h 14"/>
                <a:gd name="T4" fmla="*/ 6 w 6"/>
                <a:gd name="T5" fmla="*/ 11 h 14"/>
                <a:gd name="T6" fmla="*/ 0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6" y="14"/>
                    <a:pt x="6" y="11"/>
                  </a:cubicBezTo>
                  <a:cubicBezTo>
                    <a:pt x="6" y="9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343150" y="3660775"/>
              <a:ext cx="58738" cy="41275"/>
            </a:xfrm>
            <a:custGeom>
              <a:avLst/>
              <a:gdLst>
                <a:gd name="T0" fmla="*/ 6 w 12"/>
                <a:gd name="T1" fmla="*/ 3 h 8"/>
                <a:gd name="T2" fmla="*/ 12 w 12"/>
                <a:gd name="T3" fmla="*/ 7 h 8"/>
                <a:gd name="T4" fmla="*/ 6 w 12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6" y="3"/>
                  </a:moveTo>
                  <a:cubicBezTo>
                    <a:pt x="0" y="6"/>
                    <a:pt x="9" y="8"/>
                    <a:pt x="12" y="7"/>
                  </a:cubicBezTo>
                  <a:cubicBezTo>
                    <a:pt x="12" y="7"/>
                    <a:pt x="12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613025" y="3736975"/>
              <a:ext cx="60325" cy="49213"/>
            </a:xfrm>
            <a:custGeom>
              <a:avLst/>
              <a:gdLst>
                <a:gd name="T0" fmla="*/ 6 w 12"/>
                <a:gd name="T1" fmla="*/ 2 h 10"/>
                <a:gd name="T2" fmla="*/ 5 w 12"/>
                <a:gd name="T3" fmla="*/ 5 h 10"/>
                <a:gd name="T4" fmla="*/ 1 w 12"/>
                <a:gd name="T5" fmla="*/ 4 h 10"/>
                <a:gd name="T6" fmla="*/ 0 w 12"/>
                <a:gd name="T7" fmla="*/ 6 h 10"/>
                <a:gd name="T8" fmla="*/ 5 w 12"/>
                <a:gd name="T9" fmla="*/ 9 h 10"/>
                <a:gd name="T10" fmla="*/ 12 w 12"/>
                <a:gd name="T11" fmla="*/ 4 h 10"/>
                <a:gd name="T12" fmla="*/ 12 w 12"/>
                <a:gd name="T13" fmla="*/ 0 h 10"/>
                <a:gd name="T14" fmla="*/ 6 w 1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6" y="2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" y="10"/>
                    <a:pt x="5" y="9"/>
                  </a:cubicBezTo>
                  <a:cubicBezTo>
                    <a:pt x="9" y="7"/>
                    <a:pt x="12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124200" y="3941763"/>
              <a:ext cx="95250" cy="50800"/>
            </a:xfrm>
            <a:custGeom>
              <a:avLst/>
              <a:gdLst>
                <a:gd name="T0" fmla="*/ 19 w 19"/>
                <a:gd name="T1" fmla="*/ 8 h 10"/>
                <a:gd name="T2" fmla="*/ 16 w 19"/>
                <a:gd name="T3" fmla="*/ 6 h 10"/>
                <a:gd name="T4" fmla="*/ 10 w 19"/>
                <a:gd name="T5" fmla="*/ 1 h 10"/>
                <a:gd name="T6" fmla="*/ 3 w 19"/>
                <a:gd name="T7" fmla="*/ 0 h 10"/>
                <a:gd name="T8" fmla="*/ 0 w 19"/>
                <a:gd name="T9" fmla="*/ 3 h 10"/>
                <a:gd name="T10" fmla="*/ 10 w 19"/>
                <a:gd name="T11" fmla="*/ 6 h 10"/>
                <a:gd name="T12" fmla="*/ 15 w 19"/>
                <a:gd name="T13" fmla="*/ 10 h 10"/>
                <a:gd name="T14" fmla="*/ 19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9" y="8"/>
                  </a:moveTo>
                  <a:cubicBezTo>
                    <a:pt x="19" y="8"/>
                    <a:pt x="19" y="8"/>
                    <a:pt x="16" y="6"/>
                  </a:cubicBezTo>
                  <a:cubicBezTo>
                    <a:pt x="14" y="4"/>
                    <a:pt x="12" y="3"/>
                    <a:pt x="10" y="1"/>
                  </a:cubicBezTo>
                  <a:cubicBezTo>
                    <a:pt x="8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10" y="6"/>
                    <a:pt x="10" y="6"/>
                  </a:cubicBezTo>
                  <a:cubicBezTo>
                    <a:pt x="10" y="6"/>
                    <a:pt x="13" y="10"/>
                    <a:pt x="15" y="10"/>
                  </a:cubicBezTo>
                  <a:cubicBezTo>
                    <a:pt x="17" y="10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184525" y="3184525"/>
              <a:ext cx="195263" cy="139700"/>
            </a:xfrm>
            <a:custGeom>
              <a:avLst/>
              <a:gdLst>
                <a:gd name="T0" fmla="*/ 9 w 39"/>
                <a:gd name="T1" fmla="*/ 26 h 28"/>
                <a:gd name="T2" fmla="*/ 14 w 39"/>
                <a:gd name="T3" fmla="*/ 24 h 28"/>
                <a:gd name="T4" fmla="*/ 19 w 39"/>
                <a:gd name="T5" fmla="*/ 24 h 28"/>
                <a:gd name="T6" fmla="*/ 21 w 39"/>
                <a:gd name="T7" fmla="*/ 19 h 28"/>
                <a:gd name="T8" fmla="*/ 24 w 39"/>
                <a:gd name="T9" fmla="*/ 18 h 28"/>
                <a:gd name="T10" fmla="*/ 25 w 39"/>
                <a:gd name="T11" fmla="*/ 15 h 28"/>
                <a:gd name="T12" fmla="*/ 39 w 39"/>
                <a:gd name="T13" fmla="*/ 8 h 28"/>
                <a:gd name="T14" fmla="*/ 33 w 39"/>
                <a:gd name="T15" fmla="*/ 3 h 28"/>
                <a:gd name="T16" fmla="*/ 27 w 39"/>
                <a:gd name="T17" fmla="*/ 3 h 28"/>
                <a:gd name="T18" fmla="*/ 24 w 39"/>
                <a:gd name="T19" fmla="*/ 4 h 28"/>
                <a:gd name="T20" fmla="*/ 21 w 39"/>
                <a:gd name="T21" fmla="*/ 4 h 28"/>
                <a:gd name="T22" fmla="*/ 18 w 39"/>
                <a:gd name="T23" fmla="*/ 1 h 28"/>
                <a:gd name="T24" fmla="*/ 13 w 39"/>
                <a:gd name="T25" fmla="*/ 0 h 28"/>
                <a:gd name="T26" fmla="*/ 12 w 39"/>
                <a:gd name="T27" fmla="*/ 2 h 28"/>
                <a:gd name="T28" fmla="*/ 4 w 39"/>
                <a:gd name="T29" fmla="*/ 2 h 28"/>
                <a:gd name="T30" fmla="*/ 5 w 39"/>
                <a:gd name="T31" fmla="*/ 5 h 28"/>
                <a:gd name="T32" fmla="*/ 7 w 39"/>
                <a:gd name="T33" fmla="*/ 8 h 28"/>
                <a:gd name="T34" fmla="*/ 5 w 39"/>
                <a:gd name="T35" fmla="*/ 9 h 28"/>
                <a:gd name="T36" fmla="*/ 1 w 39"/>
                <a:gd name="T37" fmla="*/ 15 h 28"/>
                <a:gd name="T38" fmla="*/ 0 w 39"/>
                <a:gd name="T39" fmla="*/ 20 h 28"/>
                <a:gd name="T40" fmla="*/ 5 w 39"/>
                <a:gd name="T41" fmla="*/ 21 h 28"/>
                <a:gd name="T42" fmla="*/ 9 w 39"/>
                <a:gd name="T4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8">
                  <a:moveTo>
                    <a:pt x="9" y="26"/>
                  </a:moveTo>
                  <a:cubicBezTo>
                    <a:pt x="11" y="28"/>
                    <a:pt x="11" y="26"/>
                    <a:pt x="14" y="24"/>
                  </a:cubicBezTo>
                  <a:cubicBezTo>
                    <a:pt x="17" y="22"/>
                    <a:pt x="17" y="24"/>
                    <a:pt x="19" y="24"/>
                  </a:cubicBezTo>
                  <a:cubicBezTo>
                    <a:pt x="21" y="24"/>
                    <a:pt x="21" y="19"/>
                    <a:pt x="21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7" y="24"/>
                    <a:pt x="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314700" y="3240088"/>
              <a:ext cx="350838" cy="169863"/>
            </a:xfrm>
            <a:custGeom>
              <a:avLst/>
              <a:gdLst>
                <a:gd name="T0" fmla="*/ 70 w 70"/>
                <a:gd name="T1" fmla="*/ 25 h 34"/>
                <a:gd name="T2" fmla="*/ 65 w 70"/>
                <a:gd name="T3" fmla="*/ 20 h 34"/>
                <a:gd name="T4" fmla="*/ 60 w 70"/>
                <a:gd name="T5" fmla="*/ 20 h 34"/>
                <a:gd name="T6" fmla="*/ 56 w 70"/>
                <a:gd name="T7" fmla="*/ 16 h 34"/>
                <a:gd name="T8" fmla="*/ 56 w 70"/>
                <a:gd name="T9" fmla="*/ 11 h 34"/>
                <a:gd name="T10" fmla="*/ 52 w 70"/>
                <a:gd name="T11" fmla="*/ 5 h 34"/>
                <a:gd name="T12" fmla="*/ 42 w 70"/>
                <a:gd name="T13" fmla="*/ 0 h 34"/>
                <a:gd name="T14" fmla="*/ 42 w 70"/>
                <a:gd name="T15" fmla="*/ 5 h 34"/>
                <a:gd name="T16" fmla="*/ 44 w 70"/>
                <a:gd name="T17" fmla="*/ 11 h 34"/>
                <a:gd name="T18" fmla="*/ 42 w 70"/>
                <a:gd name="T19" fmla="*/ 12 h 34"/>
                <a:gd name="T20" fmla="*/ 40 w 70"/>
                <a:gd name="T21" fmla="*/ 6 h 34"/>
                <a:gd name="T22" fmla="*/ 37 w 70"/>
                <a:gd name="T23" fmla="*/ 3 h 34"/>
                <a:gd name="T24" fmla="*/ 34 w 70"/>
                <a:gd name="T25" fmla="*/ 2 h 34"/>
                <a:gd name="T26" fmla="*/ 35 w 70"/>
                <a:gd name="T27" fmla="*/ 6 h 34"/>
                <a:gd name="T28" fmla="*/ 32 w 70"/>
                <a:gd name="T29" fmla="*/ 6 h 34"/>
                <a:gd name="T30" fmla="*/ 29 w 70"/>
                <a:gd name="T31" fmla="*/ 7 h 34"/>
                <a:gd name="T32" fmla="*/ 29 w 70"/>
                <a:gd name="T33" fmla="*/ 4 h 34"/>
                <a:gd name="T34" fmla="*/ 23 w 70"/>
                <a:gd name="T35" fmla="*/ 2 h 34"/>
                <a:gd name="T36" fmla="*/ 21 w 70"/>
                <a:gd name="T37" fmla="*/ 5 h 34"/>
                <a:gd name="T38" fmla="*/ 18 w 70"/>
                <a:gd name="T39" fmla="*/ 6 h 34"/>
                <a:gd name="T40" fmla="*/ 19 w 70"/>
                <a:gd name="T41" fmla="*/ 1 h 34"/>
                <a:gd name="T42" fmla="*/ 14 w 70"/>
                <a:gd name="T43" fmla="*/ 0 h 34"/>
                <a:gd name="T44" fmla="*/ 4 w 70"/>
                <a:gd name="T45" fmla="*/ 4 h 34"/>
                <a:gd name="T46" fmla="*/ 3 w 70"/>
                <a:gd name="T47" fmla="*/ 6 h 34"/>
                <a:gd name="T48" fmla="*/ 1 w 70"/>
                <a:gd name="T49" fmla="*/ 8 h 34"/>
                <a:gd name="T50" fmla="*/ 0 w 70"/>
                <a:gd name="T51" fmla="*/ 12 h 34"/>
                <a:gd name="T52" fmla="*/ 3 w 70"/>
                <a:gd name="T53" fmla="*/ 12 h 34"/>
                <a:gd name="T54" fmla="*/ 7 w 70"/>
                <a:gd name="T55" fmla="*/ 13 h 34"/>
                <a:gd name="T56" fmla="*/ 11 w 70"/>
                <a:gd name="T57" fmla="*/ 12 h 34"/>
                <a:gd name="T58" fmla="*/ 14 w 70"/>
                <a:gd name="T59" fmla="*/ 13 h 34"/>
                <a:gd name="T60" fmla="*/ 11 w 70"/>
                <a:gd name="T61" fmla="*/ 15 h 34"/>
                <a:gd name="T62" fmla="*/ 5 w 70"/>
                <a:gd name="T63" fmla="*/ 15 h 34"/>
                <a:gd name="T64" fmla="*/ 2 w 70"/>
                <a:gd name="T65" fmla="*/ 17 h 34"/>
                <a:gd name="T66" fmla="*/ 6 w 70"/>
                <a:gd name="T67" fmla="*/ 19 h 34"/>
                <a:gd name="T68" fmla="*/ 17 w 70"/>
                <a:gd name="T69" fmla="*/ 19 h 34"/>
                <a:gd name="T70" fmla="*/ 24 w 70"/>
                <a:gd name="T71" fmla="*/ 19 h 34"/>
                <a:gd name="T72" fmla="*/ 27 w 70"/>
                <a:gd name="T73" fmla="*/ 21 h 34"/>
                <a:gd name="T74" fmla="*/ 11 w 70"/>
                <a:gd name="T75" fmla="*/ 22 h 34"/>
                <a:gd name="T76" fmla="*/ 6 w 70"/>
                <a:gd name="T77" fmla="*/ 23 h 34"/>
                <a:gd name="T78" fmla="*/ 8 w 70"/>
                <a:gd name="T79" fmla="*/ 28 h 34"/>
                <a:gd name="T80" fmla="*/ 20 w 70"/>
                <a:gd name="T81" fmla="*/ 29 h 34"/>
                <a:gd name="T82" fmla="*/ 23 w 70"/>
                <a:gd name="T83" fmla="*/ 33 h 34"/>
                <a:gd name="T84" fmla="*/ 36 w 70"/>
                <a:gd name="T85" fmla="*/ 32 h 34"/>
                <a:gd name="T86" fmla="*/ 47 w 70"/>
                <a:gd name="T87" fmla="*/ 26 h 34"/>
                <a:gd name="T88" fmla="*/ 49 w 70"/>
                <a:gd name="T89" fmla="*/ 28 h 34"/>
                <a:gd name="T90" fmla="*/ 55 w 70"/>
                <a:gd name="T91" fmla="*/ 32 h 34"/>
                <a:gd name="T92" fmla="*/ 66 w 70"/>
                <a:gd name="T93" fmla="*/ 30 h 34"/>
                <a:gd name="T94" fmla="*/ 63 w 70"/>
                <a:gd name="T95" fmla="*/ 26 h 34"/>
                <a:gd name="T96" fmla="*/ 70 w 70"/>
                <a:gd name="T9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34">
                  <a:moveTo>
                    <a:pt x="70" y="25"/>
                  </a:moveTo>
                  <a:cubicBezTo>
                    <a:pt x="70" y="24"/>
                    <a:pt x="65" y="20"/>
                    <a:pt x="65" y="20"/>
                  </a:cubicBezTo>
                  <a:cubicBezTo>
                    <a:pt x="65" y="20"/>
                    <a:pt x="62" y="20"/>
                    <a:pt x="60" y="20"/>
                  </a:cubicBezTo>
                  <a:cubicBezTo>
                    <a:pt x="58" y="19"/>
                    <a:pt x="56" y="16"/>
                    <a:pt x="56" y="1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8"/>
                    <a:pt x="52" y="5"/>
                  </a:cubicBezTo>
                  <a:cubicBezTo>
                    <a:pt x="50" y="1"/>
                    <a:pt x="42" y="0"/>
                    <a:pt x="42" y="0"/>
                  </a:cubicBezTo>
                  <a:cubicBezTo>
                    <a:pt x="42" y="0"/>
                    <a:pt x="42" y="2"/>
                    <a:pt x="42" y="5"/>
                  </a:cubicBezTo>
                  <a:cubicBezTo>
                    <a:pt x="43" y="9"/>
                    <a:pt x="44" y="11"/>
                    <a:pt x="44" y="11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0" y="12"/>
                    <a:pt x="40" y="9"/>
                    <a:pt x="40" y="6"/>
                  </a:cubicBezTo>
                  <a:cubicBezTo>
                    <a:pt x="40" y="4"/>
                    <a:pt x="38" y="4"/>
                    <a:pt x="37" y="3"/>
                  </a:cubicBezTo>
                  <a:cubicBezTo>
                    <a:pt x="36" y="2"/>
                    <a:pt x="34" y="2"/>
                    <a:pt x="34" y="2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2" y="6"/>
                  </a:cubicBezTo>
                  <a:cubicBezTo>
                    <a:pt x="30" y="6"/>
                    <a:pt x="29" y="7"/>
                    <a:pt x="29" y="7"/>
                  </a:cubicBezTo>
                  <a:cubicBezTo>
                    <a:pt x="29" y="7"/>
                    <a:pt x="29" y="6"/>
                    <a:pt x="29" y="4"/>
                  </a:cubicBezTo>
                  <a:cubicBezTo>
                    <a:pt x="30" y="2"/>
                    <a:pt x="23" y="2"/>
                    <a:pt x="23" y="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3"/>
                    <a:pt x="7" y="13"/>
                  </a:cubicBezTo>
                  <a:cubicBezTo>
                    <a:pt x="9" y="13"/>
                    <a:pt x="11" y="12"/>
                    <a:pt x="11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" y="14"/>
                    <a:pt x="11" y="15"/>
                  </a:cubicBezTo>
                  <a:cubicBezTo>
                    <a:pt x="10" y="15"/>
                    <a:pt x="5" y="15"/>
                    <a:pt x="5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12" y="20"/>
                    <a:pt x="17" y="19"/>
                  </a:cubicBezTo>
                  <a:cubicBezTo>
                    <a:pt x="22" y="19"/>
                    <a:pt x="24" y="19"/>
                    <a:pt x="24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15" y="22"/>
                    <a:pt x="11" y="22"/>
                  </a:cubicBezTo>
                  <a:cubicBezTo>
                    <a:pt x="7" y="21"/>
                    <a:pt x="6" y="23"/>
                    <a:pt x="6" y="23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32" y="34"/>
                    <a:pt x="36" y="32"/>
                  </a:cubicBezTo>
                  <a:cubicBezTo>
                    <a:pt x="40" y="31"/>
                    <a:pt x="47" y="26"/>
                    <a:pt x="47" y="26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52" y="31"/>
                    <a:pt x="55" y="32"/>
                  </a:cubicBezTo>
                  <a:cubicBezTo>
                    <a:pt x="58" y="32"/>
                    <a:pt x="66" y="31"/>
                    <a:pt x="66" y="30"/>
                  </a:cubicBezTo>
                  <a:cubicBezTo>
                    <a:pt x="67" y="30"/>
                    <a:pt x="64" y="27"/>
                    <a:pt x="63" y="26"/>
                  </a:cubicBezTo>
                  <a:cubicBezTo>
                    <a:pt x="63" y="25"/>
                    <a:pt x="69" y="26"/>
                    <a:pt x="7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546475" y="3214688"/>
              <a:ext cx="53975" cy="39688"/>
            </a:xfrm>
            <a:custGeom>
              <a:avLst/>
              <a:gdLst>
                <a:gd name="T0" fmla="*/ 0 w 11"/>
                <a:gd name="T1" fmla="*/ 2 h 8"/>
                <a:gd name="T2" fmla="*/ 2 w 11"/>
                <a:gd name="T3" fmla="*/ 4 h 8"/>
                <a:gd name="T4" fmla="*/ 5 w 11"/>
                <a:gd name="T5" fmla="*/ 4 h 8"/>
                <a:gd name="T6" fmla="*/ 8 w 11"/>
                <a:gd name="T7" fmla="*/ 8 h 8"/>
                <a:gd name="T8" fmla="*/ 9 w 11"/>
                <a:gd name="T9" fmla="*/ 8 h 8"/>
                <a:gd name="T10" fmla="*/ 11 w 11"/>
                <a:gd name="T11" fmla="*/ 2 h 8"/>
                <a:gd name="T12" fmla="*/ 0 w 11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0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7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630613" y="3209925"/>
              <a:ext cx="125413" cy="100013"/>
            </a:xfrm>
            <a:custGeom>
              <a:avLst/>
              <a:gdLst>
                <a:gd name="T0" fmla="*/ 22 w 25"/>
                <a:gd name="T1" fmla="*/ 9 h 20"/>
                <a:gd name="T2" fmla="*/ 20 w 25"/>
                <a:gd name="T3" fmla="*/ 8 h 20"/>
                <a:gd name="T4" fmla="*/ 16 w 25"/>
                <a:gd name="T5" fmla="*/ 8 h 20"/>
                <a:gd name="T6" fmla="*/ 18 w 25"/>
                <a:gd name="T7" fmla="*/ 5 h 20"/>
                <a:gd name="T8" fmla="*/ 22 w 25"/>
                <a:gd name="T9" fmla="*/ 2 h 20"/>
                <a:gd name="T10" fmla="*/ 17 w 25"/>
                <a:gd name="T11" fmla="*/ 1 h 20"/>
                <a:gd name="T12" fmla="*/ 12 w 25"/>
                <a:gd name="T13" fmla="*/ 2 h 20"/>
                <a:gd name="T14" fmla="*/ 5 w 25"/>
                <a:gd name="T15" fmla="*/ 5 h 20"/>
                <a:gd name="T16" fmla="*/ 10 w 25"/>
                <a:gd name="T17" fmla="*/ 7 h 20"/>
                <a:gd name="T18" fmla="*/ 5 w 25"/>
                <a:gd name="T19" fmla="*/ 9 h 20"/>
                <a:gd name="T20" fmla="*/ 3 w 25"/>
                <a:gd name="T21" fmla="*/ 7 h 20"/>
                <a:gd name="T22" fmla="*/ 1 w 25"/>
                <a:gd name="T23" fmla="*/ 10 h 20"/>
                <a:gd name="T24" fmla="*/ 3 w 25"/>
                <a:gd name="T25" fmla="*/ 14 h 20"/>
                <a:gd name="T26" fmla="*/ 8 w 25"/>
                <a:gd name="T27" fmla="*/ 14 h 20"/>
                <a:gd name="T28" fmla="*/ 15 w 25"/>
                <a:gd name="T29" fmla="*/ 20 h 20"/>
                <a:gd name="T30" fmla="*/ 17 w 25"/>
                <a:gd name="T31" fmla="*/ 18 h 20"/>
                <a:gd name="T32" fmla="*/ 21 w 25"/>
                <a:gd name="T33" fmla="*/ 18 h 20"/>
                <a:gd name="T34" fmla="*/ 25 w 25"/>
                <a:gd name="T35" fmla="*/ 9 h 20"/>
                <a:gd name="T36" fmla="*/ 22 w 25"/>
                <a:gd name="T3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0">
                  <a:moveTo>
                    <a:pt x="22" y="9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5"/>
                    <a:pt x="18" y="5"/>
                  </a:cubicBezTo>
                  <a:cubicBezTo>
                    <a:pt x="20" y="4"/>
                    <a:pt x="22" y="2"/>
                    <a:pt x="22" y="2"/>
                  </a:cubicBezTo>
                  <a:cubicBezTo>
                    <a:pt x="22" y="2"/>
                    <a:pt x="20" y="0"/>
                    <a:pt x="17" y="1"/>
                  </a:cubicBezTo>
                  <a:cubicBezTo>
                    <a:pt x="14" y="2"/>
                    <a:pt x="13" y="3"/>
                    <a:pt x="12" y="2"/>
                  </a:cubicBezTo>
                  <a:cubicBezTo>
                    <a:pt x="10" y="1"/>
                    <a:pt x="7" y="2"/>
                    <a:pt x="5" y="5"/>
                  </a:cubicBezTo>
                  <a:cubicBezTo>
                    <a:pt x="3" y="7"/>
                    <a:pt x="10" y="4"/>
                    <a:pt x="10" y="7"/>
                  </a:cubicBezTo>
                  <a:cubicBezTo>
                    <a:pt x="10" y="11"/>
                    <a:pt x="5" y="9"/>
                    <a:pt x="5" y="9"/>
                  </a:cubicBezTo>
                  <a:cubicBezTo>
                    <a:pt x="5" y="9"/>
                    <a:pt x="5" y="7"/>
                    <a:pt x="3" y="7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1" y="12"/>
                    <a:pt x="3" y="14"/>
                    <a:pt x="3" y="14"/>
                  </a:cubicBezTo>
                  <a:cubicBezTo>
                    <a:pt x="3" y="14"/>
                    <a:pt x="7" y="13"/>
                    <a:pt x="8" y="14"/>
                  </a:cubicBezTo>
                  <a:cubicBezTo>
                    <a:pt x="10" y="15"/>
                    <a:pt x="14" y="20"/>
                    <a:pt x="15" y="20"/>
                  </a:cubicBezTo>
                  <a:cubicBezTo>
                    <a:pt x="16" y="20"/>
                    <a:pt x="16" y="18"/>
                    <a:pt x="17" y="18"/>
                  </a:cubicBezTo>
                  <a:cubicBezTo>
                    <a:pt x="19" y="18"/>
                    <a:pt x="21" y="19"/>
                    <a:pt x="21" y="18"/>
                  </a:cubicBezTo>
                  <a:cubicBezTo>
                    <a:pt x="22" y="16"/>
                    <a:pt x="25" y="9"/>
                    <a:pt x="25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695700" y="3360738"/>
              <a:ext cx="85725" cy="49213"/>
            </a:xfrm>
            <a:custGeom>
              <a:avLst/>
              <a:gdLst>
                <a:gd name="T0" fmla="*/ 5 w 17"/>
                <a:gd name="T1" fmla="*/ 2 h 10"/>
                <a:gd name="T2" fmla="*/ 0 w 17"/>
                <a:gd name="T3" fmla="*/ 7 h 10"/>
                <a:gd name="T4" fmla="*/ 5 w 17"/>
                <a:gd name="T5" fmla="*/ 9 h 10"/>
                <a:gd name="T6" fmla="*/ 9 w 17"/>
                <a:gd name="T7" fmla="*/ 10 h 10"/>
                <a:gd name="T8" fmla="*/ 16 w 17"/>
                <a:gd name="T9" fmla="*/ 9 h 10"/>
                <a:gd name="T10" fmla="*/ 17 w 17"/>
                <a:gd name="T11" fmla="*/ 6 h 10"/>
                <a:gd name="T12" fmla="*/ 10 w 17"/>
                <a:gd name="T13" fmla="*/ 4 h 10"/>
                <a:gd name="T14" fmla="*/ 8 w 17"/>
                <a:gd name="T15" fmla="*/ 2 h 10"/>
                <a:gd name="T16" fmla="*/ 5 w 17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cubicBezTo>
                    <a:pt x="4" y="3"/>
                    <a:pt x="1" y="6"/>
                    <a:pt x="0" y="7"/>
                  </a:cubicBezTo>
                  <a:cubicBezTo>
                    <a:pt x="0" y="8"/>
                    <a:pt x="4" y="8"/>
                    <a:pt x="5" y="9"/>
                  </a:cubicBezTo>
                  <a:cubicBezTo>
                    <a:pt x="6" y="10"/>
                    <a:pt x="9" y="10"/>
                    <a:pt x="9" y="10"/>
                  </a:cubicBezTo>
                  <a:cubicBezTo>
                    <a:pt x="9" y="10"/>
                    <a:pt x="15" y="10"/>
                    <a:pt x="16" y="9"/>
                  </a:cubicBezTo>
                  <a:cubicBezTo>
                    <a:pt x="17" y="9"/>
                    <a:pt x="17" y="6"/>
                    <a:pt x="17" y="6"/>
                  </a:cubicBezTo>
                  <a:cubicBezTo>
                    <a:pt x="17" y="6"/>
                    <a:pt x="11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6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762375" y="3209925"/>
              <a:ext cx="114300" cy="74613"/>
            </a:xfrm>
            <a:custGeom>
              <a:avLst/>
              <a:gdLst>
                <a:gd name="T0" fmla="*/ 15 w 23"/>
                <a:gd name="T1" fmla="*/ 10 h 15"/>
                <a:gd name="T2" fmla="*/ 20 w 23"/>
                <a:gd name="T3" fmla="*/ 5 h 15"/>
                <a:gd name="T4" fmla="*/ 23 w 23"/>
                <a:gd name="T5" fmla="*/ 1 h 15"/>
                <a:gd name="T6" fmla="*/ 15 w 23"/>
                <a:gd name="T7" fmla="*/ 1 h 15"/>
                <a:gd name="T8" fmla="*/ 4 w 23"/>
                <a:gd name="T9" fmla="*/ 0 h 15"/>
                <a:gd name="T10" fmla="*/ 0 w 23"/>
                <a:gd name="T11" fmla="*/ 4 h 15"/>
                <a:gd name="T12" fmla="*/ 4 w 23"/>
                <a:gd name="T13" fmla="*/ 15 h 15"/>
                <a:gd name="T14" fmla="*/ 8 w 23"/>
                <a:gd name="T15" fmla="*/ 15 h 15"/>
                <a:gd name="T16" fmla="*/ 11 w 23"/>
                <a:gd name="T17" fmla="*/ 13 h 15"/>
                <a:gd name="T18" fmla="*/ 10 w 23"/>
                <a:gd name="T19" fmla="*/ 10 h 15"/>
                <a:gd name="T20" fmla="*/ 15 w 23"/>
                <a:gd name="T2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5">
                  <a:moveTo>
                    <a:pt x="15" y="10"/>
                  </a:moveTo>
                  <a:cubicBezTo>
                    <a:pt x="17" y="9"/>
                    <a:pt x="19" y="8"/>
                    <a:pt x="20" y="5"/>
                  </a:cubicBezTo>
                  <a:cubicBezTo>
                    <a:pt x="22" y="3"/>
                    <a:pt x="23" y="1"/>
                    <a:pt x="23" y="1"/>
                  </a:cubicBezTo>
                  <a:cubicBezTo>
                    <a:pt x="23" y="1"/>
                    <a:pt x="19" y="1"/>
                    <a:pt x="15" y="1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7"/>
                    <a:pt x="4" y="13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1" y="14"/>
                    <a:pt x="11" y="13"/>
                  </a:cubicBezTo>
                  <a:cubicBezTo>
                    <a:pt x="10" y="12"/>
                    <a:pt x="10" y="10"/>
                    <a:pt x="10" y="10"/>
                  </a:cubicBezTo>
                  <a:cubicBezTo>
                    <a:pt x="10" y="10"/>
                    <a:pt x="14" y="11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871913" y="3209925"/>
              <a:ext cx="581025" cy="415925"/>
            </a:xfrm>
            <a:custGeom>
              <a:avLst/>
              <a:gdLst>
                <a:gd name="T0" fmla="*/ 66 w 116"/>
                <a:gd name="T1" fmla="*/ 19 h 83"/>
                <a:gd name="T2" fmla="*/ 61 w 116"/>
                <a:gd name="T3" fmla="*/ 17 h 83"/>
                <a:gd name="T4" fmla="*/ 59 w 116"/>
                <a:gd name="T5" fmla="*/ 11 h 83"/>
                <a:gd name="T6" fmla="*/ 46 w 116"/>
                <a:gd name="T7" fmla="*/ 14 h 83"/>
                <a:gd name="T8" fmla="*/ 41 w 116"/>
                <a:gd name="T9" fmla="*/ 12 h 83"/>
                <a:gd name="T10" fmla="*/ 37 w 116"/>
                <a:gd name="T11" fmla="*/ 13 h 83"/>
                <a:gd name="T12" fmla="*/ 32 w 116"/>
                <a:gd name="T13" fmla="*/ 3 h 83"/>
                <a:gd name="T14" fmla="*/ 19 w 116"/>
                <a:gd name="T15" fmla="*/ 9 h 83"/>
                <a:gd name="T16" fmla="*/ 21 w 116"/>
                <a:gd name="T17" fmla="*/ 13 h 83"/>
                <a:gd name="T18" fmla="*/ 21 w 116"/>
                <a:gd name="T19" fmla="*/ 19 h 83"/>
                <a:gd name="T20" fmla="*/ 15 w 116"/>
                <a:gd name="T21" fmla="*/ 14 h 83"/>
                <a:gd name="T22" fmla="*/ 19 w 116"/>
                <a:gd name="T23" fmla="*/ 4 h 83"/>
                <a:gd name="T24" fmla="*/ 11 w 116"/>
                <a:gd name="T25" fmla="*/ 1 h 83"/>
                <a:gd name="T26" fmla="*/ 2 w 116"/>
                <a:gd name="T27" fmla="*/ 20 h 83"/>
                <a:gd name="T28" fmla="*/ 10 w 116"/>
                <a:gd name="T29" fmla="*/ 20 h 83"/>
                <a:gd name="T30" fmla="*/ 4 w 116"/>
                <a:gd name="T31" fmla="*/ 23 h 83"/>
                <a:gd name="T32" fmla="*/ 9 w 116"/>
                <a:gd name="T33" fmla="*/ 28 h 83"/>
                <a:gd name="T34" fmla="*/ 16 w 116"/>
                <a:gd name="T35" fmla="*/ 29 h 83"/>
                <a:gd name="T36" fmla="*/ 32 w 116"/>
                <a:gd name="T37" fmla="*/ 30 h 83"/>
                <a:gd name="T38" fmla="*/ 41 w 116"/>
                <a:gd name="T39" fmla="*/ 30 h 83"/>
                <a:gd name="T40" fmla="*/ 46 w 116"/>
                <a:gd name="T41" fmla="*/ 26 h 83"/>
                <a:gd name="T42" fmla="*/ 52 w 116"/>
                <a:gd name="T43" fmla="*/ 31 h 83"/>
                <a:gd name="T44" fmla="*/ 53 w 116"/>
                <a:gd name="T45" fmla="*/ 36 h 83"/>
                <a:gd name="T46" fmla="*/ 58 w 116"/>
                <a:gd name="T47" fmla="*/ 36 h 83"/>
                <a:gd name="T48" fmla="*/ 62 w 116"/>
                <a:gd name="T49" fmla="*/ 39 h 83"/>
                <a:gd name="T50" fmla="*/ 65 w 116"/>
                <a:gd name="T51" fmla="*/ 41 h 83"/>
                <a:gd name="T52" fmla="*/ 68 w 116"/>
                <a:gd name="T53" fmla="*/ 51 h 83"/>
                <a:gd name="T54" fmla="*/ 61 w 116"/>
                <a:gd name="T55" fmla="*/ 56 h 83"/>
                <a:gd name="T56" fmla="*/ 60 w 116"/>
                <a:gd name="T57" fmla="*/ 61 h 83"/>
                <a:gd name="T58" fmla="*/ 51 w 116"/>
                <a:gd name="T59" fmla="*/ 60 h 83"/>
                <a:gd name="T60" fmla="*/ 51 w 116"/>
                <a:gd name="T61" fmla="*/ 69 h 83"/>
                <a:gd name="T62" fmla="*/ 60 w 116"/>
                <a:gd name="T63" fmla="*/ 67 h 83"/>
                <a:gd name="T64" fmla="*/ 66 w 116"/>
                <a:gd name="T65" fmla="*/ 67 h 83"/>
                <a:gd name="T66" fmla="*/ 73 w 116"/>
                <a:gd name="T67" fmla="*/ 72 h 83"/>
                <a:gd name="T68" fmla="*/ 77 w 116"/>
                <a:gd name="T69" fmla="*/ 79 h 83"/>
                <a:gd name="T70" fmla="*/ 84 w 116"/>
                <a:gd name="T71" fmla="*/ 80 h 83"/>
                <a:gd name="T72" fmla="*/ 93 w 116"/>
                <a:gd name="T73" fmla="*/ 79 h 83"/>
                <a:gd name="T74" fmla="*/ 85 w 116"/>
                <a:gd name="T75" fmla="*/ 71 h 83"/>
                <a:gd name="T76" fmla="*/ 98 w 116"/>
                <a:gd name="T77" fmla="*/ 77 h 83"/>
                <a:gd name="T78" fmla="*/ 101 w 116"/>
                <a:gd name="T79" fmla="*/ 73 h 83"/>
                <a:gd name="T80" fmla="*/ 91 w 116"/>
                <a:gd name="T81" fmla="*/ 60 h 83"/>
                <a:gd name="T82" fmla="*/ 95 w 116"/>
                <a:gd name="T83" fmla="*/ 55 h 83"/>
                <a:gd name="T84" fmla="*/ 104 w 116"/>
                <a:gd name="T85" fmla="*/ 62 h 83"/>
                <a:gd name="T86" fmla="*/ 109 w 116"/>
                <a:gd name="T87" fmla="*/ 59 h 83"/>
                <a:gd name="T88" fmla="*/ 115 w 116"/>
                <a:gd name="T89" fmla="*/ 55 h 83"/>
                <a:gd name="T90" fmla="*/ 108 w 116"/>
                <a:gd name="T91" fmla="*/ 47 h 83"/>
                <a:gd name="T92" fmla="*/ 96 w 116"/>
                <a:gd name="T93" fmla="*/ 43 h 83"/>
                <a:gd name="T94" fmla="*/ 86 w 116"/>
                <a:gd name="T95" fmla="*/ 37 h 83"/>
                <a:gd name="T96" fmla="*/ 92 w 116"/>
                <a:gd name="T97" fmla="*/ 33 h 83"/>
                <a:gd name="T98" fmla="*/ 89 w 116"/>
                <a:gd name="T99" fmla="*/ 28 h 83"/>
                <a:gd name="T100" fmla="*/ 85 w 116"/>
                <a:gd name="T101" fmla="*/ 25 h 83"/>
                <a:gd name="T102" fmla="*/ 77 w 116"/>
                <a:gd name="T103" fmla="*/ 22 h 83"/>
                <a:gd name="T104" fmla="*/ 74 w 116"/>
                <a:gd name="T105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" h="83">
                  <a:moveTo>
                    <a:pt x="74" y="19"/>
                  </a:moveTo>
                  <a:cubicBezTo>
                    <a:pt x="72" y="18"/>
                    <a:pt x="68" y="18"/>
                    <a:pt x="66" y="19"/>
                  </a:cubicBezTo>
                  <a:cubicBezTo>
                    <a:pt x="63" y="19"/>
                    <a:pt x="65" y="16"/>
                    <a:pt x="65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4" y="14"/>
                    <a:pt x="62" y="14"/>
                  </a:cubicBezTo>
                  <a:cubicBezTo>
                    <a:pt x="61" y="14"/>
                    <a:pt x="59" y="11"/>
                    <a:pt x="59" y="11"/>
                  </a:cubicBezTo>
                  <a:cubicBezTo>
                    <a:pt x="59" y="11"/>
                    <a:pt x="49" y="7"/>
                    <a:pt x="47" y="10"/>
                  </a:cubicBezTo>
                  <a:cubicBezTo>
                    <a:pt x="46" y="12"/>
                    <a:pt x="47" y="14"/>
                    <a:pt x="46" y="14"/>
                  </a:cubicBezTo>
                  <a:cubicBezTo>
                    <a:pt x="44" y="13"/>
                    <a:pt x="45" y="12"/>
                    <a:pt x="43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5"/>
                    <a:pt x="39" y="15"/>
                  </a:cubicBezTo>
                  <a:cubicBezTo>
                    <a:pt x="38" y="15"/>
                    <a:pt x="35" y="16"/>
                    <a:pt x="37" y="13"/>
                  </a:cubicBezTo>
                  <a:cubicBezTo>
                    <a:pt x="38" y="10"/>
                    <a:pt x="40" y="9"/>
                    <a:pt x="38" y="7"/>
                  </a:cubicBezTo>
                  <a:cubicBezTo>
                    <a:pt x="36" y="4"/>
                    <a:pt x="35" y="3"/>
                    <a:pt x="32" y="3"/>
                  </a:cubicBezTo>
                  <a:cubicBezTo>
                    <a:pt x="28" y="4"/>
                    <a:pt x="26" y="3"/>
                    <a:pt x="23" y="5"/>
                  </a:cubicBezTo>
                  <a:cubicBezTo>
                    <a:pt x="20" y="8"/>
                    <a:pt x="19" y="9"/>
                    <a:pt x="19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2" y="12"/>
                    <a:pt x="21" y="13"/>
                  </a:cubicBezTo>
                  <a:cubicBezTo>
                    <a:pt x="20" y="14"/>
                    <a:pt x="18" y="14"/>
                    <a:pt x="18" y="14"/>
                  </a:cubicBezTo>
                  <a:cubicBezTo>
                    <a:pt x="18" y="14"/>
                    <a:pt x="24" y="18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5" y="16"/>
                    <a:pt x="15" y="14"/>
                  </a:cubicBezTo>
                  <a:cubicBezTo>
                    <a:pt x="14" y="12"/>
                    <a:pt x="15" y="7"/>
                    <a:pt x="15" y="7"/>
                  </a:cubicBezTo>
                  <a:cubicBezTo>
                    <a:pt x="15" y="7"/>
                    <a:pt x="17" y="5"/>
                    <a:pt x="19" y="4"/>
                  </a:cubicBezTo>
                  <a:cubicBezTo>
                    <a:pt x="20" y="3"/>
                    <a:pt x="22" y="2"/>
                    <a:pt x="22" y="2"/>
                  </a:cubicBezTo>
                  <a:cubicBezTo>
                    <a:pt x="22" y="2"/>
                    <a:pt x="15" y="0"/>
                    <a:pt x="11" y="1"/>
                  </a:cubicBezTo>
                  <a:cubicBezTo>
                    <a:pt x="7" y="2"/>
                    <a:pt x="4" y="6"/>
                    <a:pt x="2" y="11"/>
                  </a:cubicBezTo>
                  <a:cubicBezTo>
                    <a:pt x="0" y="16"/>
                    <a:pt x="2" y="20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10" y="19"/>
                    <a:pt x="10" y="20"/>
                  </a:cubicBezTo>
                  <a:cubicBezTo>
                    <a:pt x="10" y="22"/>
                    <a:pt x="10" y="22"/>
                    <a:pt x="8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2" y="27"/>
                    <a:pt x="13" y="28"/>
                  </a:cubicBezTo>
                  <a:cubicBezTo>
                    <a:pt x="14" y="29"/>
                    <a:pt x="16" y="29"/>
                    <a:pt x="16" y="29"/>
                  </a:cubicBezTo>
                  <a:cubicBezTo>
                    <a:pt x="16" y="29"/>
                    <a:pt x="22" y="29"/>
                    <a:pt x="26" y="30"/>
                  </a:cubicBezTo>
                  <a:cubicBezTo>
                    <a:pt x="30" y="30"/>
                    <a:pt x="31" y="31"/>
                    <a:pt x="32" y="30"/>
                  </a:cubicBezTo>
                  <a:cubicBezTo>
                    <a:pt x="33" y="29"/>
                    <a:pt x="36" y="28"/>
                    <a:pt x="36" y="28"/>
                  </a:cubicBezTo>
                  <a:cubicBezTo>
                    <a:pt x="36" y="28"/>
                    <a:pt x="40" y="30"/>
                    <a:pt x="41" y="30"/>
                  </a:cubicBezTo>
                  <a:cubicBezTo>
                    <a:pt x="43" y="30"/>
                    <a:pt x="45" y="30"/>
                    <a:pt x="45" y="29"/>
                  </a:cubicBezTo>
                  <a:cubicBezTo>
                    <a:pt x="45" y="28"/>
                    <a:pt x="46" y="26"/>
                    <a:pt x="46" y="26"/>
                  </a:cubicBezTo>
                  <a:cubicBezTo>
                    <a:pt x="46" y="26"/>
                    <a:pt x="48" y="28"/>
                    <a:pt x="50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7" y="34"/>
                    <a:pt x="56" y="35"/>
                  </a:cubicBezTo>
                  <a:cubicBezTo>
                    <a:pt x="55" y="35"/>
                    <a:pt x="53" y="36"/>
                    <a:pt x="53" y="3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0" y="38"/>
                    <a:pt x="62" y="39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7" y="41"/>
                    <a:pt x="68" y="43"/>
                  </a:cubicBezTo>
                  <a:cubicBezTo>
                    <a:pt x="69" y="45"/>
                    <a:pt x="72" y="48"/>
                    <a:pt x="68" y="51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0" y="55"/>
                    <a:pt x="61" y="56"/>
                  </a:cubicBezTo>
                  <a:cubicBezTo>
                    <a:pt x="63" y="57"/>
                    <a:pt x="65" y="59"/>
                    <a:pt x="65" y="59"/>
                  </a:cubicBezTo>
                  <a:cubicBezTo>
                    <a:pt x="65" y="59"/>
                    <a:pt x="62" y="59"/>
                    <a:pt x="60" y="61"/>
                  </a:cubicBezTo>
                  <a:cubicBezTo>
                    <a:pt x="58" y="62"/>
                    <a:pt x="62" y="63"/>
                    <a:pt x="58" y="62"/>
                  </a:cubicBezTo>
                  <a:cubicBezTo>
                    <a:pt x="54" y="61"/>
                    <a:pt x="51" y="60"/>
                    <a:pt x="51" y="60"/>
                  </a:cubicBezTo>
                  <a:cubicBezTo>
                    <a:pt x="51" y="60"/>
                    <a:pt x="47" y="62"/>
                    <a:pt x="47" y="64"/>
                  </a:cubicBezTo>
                  <a:cubicBezTo>
                    <a:pt x="47" y="67"/>
                    <a:pt x="51" y="69"/>
                    <a:pt x="51" y="69"/>
                  </a:cubicBezTo>
                  <a:cubicBezTo>
                    <a:pt x="51" y="69"/>
                    <a:pt x="53" y="70"/>
                    <a:pt x="56" y="69"/>
                  </a:cubicBezTo>
                  <a:cubicBezTo>
                    <a:pt x="58" y="67"/>
                    <a:pt x="60" y="67"/>
                    <a:pt x="60" y="67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3" y="64"/>
                    <a:pt x="66" y="67"/>
                  </a:cubicBezTo>
                  <a:cubicBezTo>
                    <a:pt x="68" y="70"/>
                    <a:pt x="70" y="71"/>
                    <a:pt x="70" y="71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9"/>
                    <a:pt x="78" y="76"/>
                    <a:pt x="80" y="77"/>
                  </a:cubicBezTo>
                  <a:cubicBezTo>
                    <a:pt x="81" y="77"/>
                    <a:pt x="82" y="80"/>
                    <a:pt x="84" y="80"/>
                  </a:cubicBezTo>
                  <a:cubicBezTo>
                    <a:pt x="86" y="80"/>
                    <a:pt x="94" y="83"/>
                    <a:pt x="94" y="83"/>
                  </a:cubicBezTo>
                  <a:cubicBezTo>
                    <a:pt x="94" y="83"/>
                    <a:pt x="95" y="80"/>
                    <a:pt x="93" y="79"/>
                  </a:cubicBezTo>
                  <a:cubicBezTo>
                    <a:pt x="92" y="79"/>
                    <a:pt x="84" y="73"/>
                    <a:pt x="84" y="72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90" y="74"/>
                    <a:pt x="92" y="75"/>
                  </a:cubicBezTo>
                  <a:cubicBezTo>
                    <a:pt x="95" y="76"/>
                    <a:pt x="98" y="77"/>
                    <a:pt x="98" y="77"/>
                  </a:cubicBezTo>
                  <a:cubicBezTo>
                    <a:pt x="98" y="77"/>
                    <a:pt x="99" y="73"/>
                    <a:pt x="100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3"/>
                    <a:pt x="97" y="69"/>
                    <a:pt x="94" y="65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60"/>
                    <a:pt x="88" y="55"/>
                    <a:pt x="90" y="55"/>
                  </a:cubicBezTo>
                  <a:cubicBezTo>
                    <a:pt x="92" y="54"/>
                    <a:pt x="93" y="53"/>
                    <a:pt x="95" y="55"/>
                  </a:cubicBezTo>
                  <a:cubicBezTo>
                    <a:pt x="97" y="56"/>
                    <a:pt x="100" y="61"/>
                    <a:pt x="100" y="61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2"/>
                    <a:pt x="115" y="51"/>
                  </a:cubicBezTo>
                  <a:cubicBezTo>
                    <a:pt x="113" y="50"/>
                    <a:pt x="110" y="49"/>
                    <a:pt x="108" y="47"/>
                  </a:cubicBezTo>
                  <a:cubicBezTo>
                    <a:pt x="107" y="46"/>
                    <a:pt x="107" y="46"/>
                    <a:pt x="103" y="46"/>
                  </a:cubicBezTo>
                  <a:cubicBezTo>
                    <a:pt x="99" y="45"/>
                    <a:pt x="98" y="45"/>
                    <a:pt x="96" y="43"/>
                  </a:cubicBezTo>
                  <a:cubicBezTo>
                    <a:pt x="94" y="41"/>
                    <a:pt x="93" y="39"/>
                    <a:pt x="91" y="40"/>
                  </a:cubicBezTo>
                  <a:cubicBezTo>
                    <a:pt x="88" y="40"/>
                    <a:pt x="85" y="38"/>
                    <a:pt x="86" y="37"/>
                  </a:cubicBezTo>
                  <a:cubicBezTo>
                    <a:pt x="87" y="36"/>
                    <a:pt x="93" y="35"/>
                    <a:pt x="93" y="35"/>
                  </a:cubicBezTo>
                  <a:cubicBezTo>
                    <a:pt x="93" y="35"/>
                    <a:pt x="94" y="32"/>
                    <a:pt x="92" y="33"/>
                  </a:cubicBezTo>
                  <a:cubicBezTo>
                    <a:pt x="89" y="33"/>
                    <a:pt x="88" y="32"/>
                    <a:pt x="89" y="31"/>
                  </a:cubicBezTo>
                  <a:cubicBezTo>
                    <a:pt x="90" y="31"/>
                    <a:pt x="91" y="28"/>
                    <a:pt x="89" y="28"/>
                  </a:cubicBezTo>
                  <a:cubicBezTo>
                    <a:pt x="87" y="28"/>
                    <a:pt x="84" y="29"/>
                    <a:pt x="84" y="29"/>
                  </a:cubicBezTo>
                  <a:cubicBezTo>
                    <a:pt x="84" y="29"/>
                    <a:pt x="86" y="26"/>
                    <a:pt x="85" y="25"/>
                  </a:cubicBezTo>
                  <a:cubicBezTo>
                    <a:pt x="84" y="25"/>
                    <a:pt x="79" y="24"/>
                    <a:pt x="77" y="24"/>
                  </a:cubicBezTo>
                  <a:cubicBezTo>
                    <a:pt x="76" y="24"/>
                    <a:pt x="77" y="22"/>
                    <a:pt x="77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6" y="19"/>
                    <a:pt x="7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17975" y="3409950"/>
              <a:ext cx="55563" cy="46038"/>
            </a:xfrm>
            <a:custGeom>
              <a:avLst/>
              <a:gdLst>
                <a:gd name="T0" fmla="*/ 6 w 11"/>
                <a:gd name="T1" fmla="*/ 8 h 9"/>
                <a:gd name="T2" fmla="*/ 11 w 11"/>
                <a:gd name="T3" fmla="*/ 6 h 9"/>
                <a:gd name="T4" fmla="*/ 11 w 11"/>
                <a:gd name="T5" fmla="*/ 2 h 9"/>
                <a:gd name="T6" fmla="*/ 2 w 11"/>
                <a:gd name="T7" fmla="*/ 2 h 9"/>
                <a:gd name="T8" fmla="*/ 2 w 11"/>
                <a:gd name="T9" fmla="*/ 5 h 9"/>
                <a:gd name="T10" fmla="*/ 2 w 11"/>
                <a:gd name="T11" fmla="*/ 9 h 9"/>
                <a:gd name="T12" fmla="*/ 6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6" y="8"/>
                  </a:moveTo>
                  <a:cubicBezTo>
                    <a:pt x="8" y="8"/>
                    <a:pt x="11" y="7"/>
                    <a:pt x="11" y="6"/>
                  </a:cubicBezTo>
                  <a:cubicBezTo>
                    <a:pt x="11" y="4"/>
                    <a:pt x="11" y="2"/>
                    <a:pt x="11" y="2"/>
                  </a:cubicBezTo>
                  <a:cubicBezTo>
                    <a:pt x="11" y="2"/>
                    <a:pt x="5" y="0"/>
                    <a:pt x="2" y="2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2" y="7"/>
                    <a:pt x="0" y="9"/>
                    <a:pt x="2" y="9"/>
                  </a:cubicBezTo>
                  <a:cubicBezTo>
                    <a:pt x="3" y="9"/>
                    <a:pt x="4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173538" y="3414713"/>
              <a:ext cx="34925" cy="30163"/>
            </a:xfrm>
            <a:custGeom>
              <a:avLst/>
              <a:gdLst>
                <a:gd name="T0" fmla="*/ 6 w 7"/>
                <a:gd name="T1" fmla="*/ 5 h 6"/>
                <a:gd name="T2" fmla="*/ 2 w 7"/>
                <a:gd name="T3" fmla="*/ 1 h 6"/>
                <a:gd name="T4" fmla="*/ 2 w 7"/>
                <a:gd name="T5" fmla="*/ 4 h 6"/>
                <a:gd name="T6" fmla="*/ 6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cubicBezTo>
                    <a:pt x="7" y="4"/>
                    <a:pt x="5" y="0"/>
                    <a:pt x="2" y="1"/>
                  </a:cubicBezTo>
                  <a:cubicBezTo>
                    <a:pt x="2" y="1"/>
                    <a:pt x="0" y="2"/>
                    <a:pt x="2" y="4"/>
                  </a:cubicBezTo>
                  <a:cubicBezTo>
                    <a:pt x="3" y="5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225800" y="3063875"/>
              <a:ext cx="149225" cy="74613"/>
            </a:xfrm>
            <a:custGeom>
              <a:avLst/>
              <a:gdLst>
                <a:gd name="T0" fmla="*/ 2 w 30"/>
                <a:gd name="T1" fmla="*/ 13 h 15"/>
                <a:gd name="T2" fmla="*/ 7 w 30"/>
                <a:gd name="T3" fmla="*/ 15 h 15"/>
                <a:gd name="T4" fmla="*/ 11 w 30"/>
                <a:gd name="T5" fmla="*/ 13 h 15"/>
                <a:gd name="T6" fmla="*/ 12 w 30"/>
                <a:gd name="T7" fmla="*/ 14 h 15"/>
                <a:gd name="T8" fmla="*/ 16 w 30"/>
                <a:gd name="T9" fmla="*/ 13 h 15"/>
                <a:gd name="T10" fmla="*/ 19 w 30"/>
                <a:gd name="T11" fmla="*/ 12 h 15"/>
                <a:gd name="T12" fmla="*/ 21 w 30"/>
                <a:gd name="T13" fmla="*/ 7 h 15"/>
                <a:gd name="T14" fmla="*/ 24 w 30"/>
                <a:gd name="T15" fmla="*/ 11 h 15"/>
                <a:gd name="T16" fmla="*/ 29 w 30"/>
                <a:gd name="T17" fmla="*/ 7 h 15"/>
                <a:gd name="T18" fmla="*/ 30 w 30"/>
                <a:gd name="T19" fmla="*/ 3 h 15"/>
                <a:gd name="T20" fmla="*/ 28 w 30"/>
                <a:gd name="T21" fmla="*/ 1 h 15"/>
                <a:gd name="T22" fmla="*/ 26 w 30"/>
                <a:gd name="T23" fmla="*/ 4 h 15"/>
                <a:gd name="T24" fmla="*/ 21 w 30"/>
                <a:gd name="T25" fmla="*/ 2 h 15"/>
                <a:gd name="T26" fmla="*/ 9 w 30"/>
                <a:gd name="T27" fmla="*/ 8 h 15"/>
                <a:gd name="T28" fmla="*/ 4 w 30"/>
                <a:gd name="T29" fmla="*/ 10 h 15"/>
                <a:gd name="T30" fmla="*/ 2 w 30"/>
                <a:gd name="T3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5">
                  <a:moveTo>
                    <a:pt x="2" y="13"/>
                  </a:moveTo>
                  <a:cubicBezTo>
                    <a:pt x="4" y="14"/>
                    <a:pt x="7" y="15"/>
                    <a:pt x="7" y="15"/>
                  </a:cubicBezTo>
                  <a:cubicBezTo>
                    <a:pt x="7" y="15"/>
                    <a:pt x="10" y="11"/>
                    <a:pt x="11" y="13"/>
                  </a:cubicBezTo>
                  <a:cubicBezTo>
                    <a:pt x="12" y="14"/>
                    <a:pt x="9" y="13"/>
                    <a:pt x="12" y="14"/>
                  </a:cubicBezTo>
                  <a:cubicBezTo>
                    <a:pt x="14" y="14"/>
                    <a:pt x="16" y="13"/>
                    <a:pt x="16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4"/>
                    <a:pt x="21" y="7"/>
                  </a:cubicBezTo>
                  <a:cubicBezTo>
                    <a:pt x="22" y="11"/>
                    <a:pt x="22" y="12"/>
                    <a:pt x="24" y="11"/>
                  </a:cubicBezTo>
                  <a:cubicBezTo>
                    <a:pt x="26" y="10"/>
                    <a:pt x="29" y="9"/>
                    <a:pt x="29" y="7"/>
                  </a:cubicBezTo>
                  <a:cubicBezTo>
                    <a:pt x="29" y="5"/>
                    <a:pt x="30" y="4"/>
                    <a:pt x="30" y="3"/>
                  </a:cubicBezTo>
                  <a:cubicBezTo>
                    <a:pt x="30" y="2"/>
                    <a:pt x="29" y="0"/>
                    <a:pt x="28" y="1"/>
                  </a:cubicBezTo>
                  <a:cubicBezTo>
                    <a:pt x="27" y="2"/>
                    <a:pt x="27" y="5"/>
                    <a:pt x="26" y="4"/>
                  </a:cubicBezTo>
                  <a:cubicBezTo>
                    <a:pt x="25" y="3"/>
                    <a:pt x="27" y="0"/>
                    <a:pt x="21" y="2"/>
                  </a:cubicBezTo>
                  <a:cubicBezTo>
                    <a:pt x="15" y="5"/>
                    <a:pt x="14" y="5"/>
                    <a:pt x="9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305175" y="3128963"/>
              <a:ext cx="44450" cy="34925"/>
            </a:xfrm>
            <a:custGeom>
              <a:avLst/>
              <a:gdLst>
                <a:gd name="T0" fmla="*/ 1 w 9"/>
                <a:gd name="T1" fmla="*/ 4 h 7"/>
                <a:gd name="T2" fmla="*/ 5 w 9"/>
                <a:gd name="T3" fmla="*/ 4 h 7"/>
                <a:gd name="T4" fmla="*/ 7 w 9"/>
                <a:gd name="T5" fmla="*/ 1 h 7"/>
                <a:gd name="T6" fmla="*/ 1 w 9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7"/>
                    <a:pt x="5" y="4"/>
                    <a:pt x="5" y="4"/>
                  </a:cubicBezTo>
                  <a:cubicBezTo>
                    <a:pt x="5" y="4"/>
                    <a:pt x="9" y="1"/>
                    <a:pt x="7" y="1"/>
                  </a:cubicBezTo>
                  <a:cubicBezTo>
                    <a:pt x="6" y="0"/>
                    <a:pt x="2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344863" y="3094038"/>
              <a:ext cx="236538" cy="104775"/>
            </a:xfrm>
            <a:custGeom>
              <a:avLst/>
              <a:gdLst>
                <a:gd name="T0" fmla="*/ 27 w 47"/>
                <a:gd name="T1" fmla="*/ 5 h 21"/>
                <a:gd name="T2" fmla="*/ 31 w 47"/>
                <a:gd name="T3" fmla="*/ 6 h 21"/>
                <a:gd name="T4" fmla="*/ 29 w 47"/>
                <a:gd name="T5" fmla="*/ 9 h 21"/>
                <a:gd name="T6" fmla="*/ 32 w 47"/>
                <a:gd name="T7" fmla="*/ 10 h 21"/>
                <a:gd name="T8" fmla="*/ 24 w 47"/>
                <a:gd name="T9" fmla="*/ 12 h 21"/>
                <a:gd name="T10" fmla="*/ 18 w 47"/>
                <a:gd name="T11" fmla="*/ 6 h 21"/>
                <a:gd name="T12" fmla="*/ 12 w 47"/>
                <a:gd name="T13" fmla="*/ 3 h 21"/>
                <a:gd name="T14" fmla="*/ 6 w 47"/>
                <a:gd name="T15" fmla="*/ 5 h 21"/>
                <a:gd name="T16" fmla="*/ 7 w 47"/>
                <a:gd name="T17" fmla="*/ 8 h 21"/>
                <a:gd name="T18" fmla="*/ 2 w 47"/>
                <a:gd name="T19" fmla="*/ 9 h 21"/>
                <a:gd name="T20" fmla="*/ 4 w 47"/>
                <a:gd name="T21" fmla="*/ 12 h 21"/>
                <a:gd name="T22" fmla="*/ 0 w 47"/>
                <a:gd name="T23" fmla="*/ 13 h 21"/>
                <a:gd name="T24" fmla="*/ 10 w 47"/>
                <a:gd name="T25" fmla="*/ 13 h 21"/>
                <a:gd name="T26" fmla="*/ 15 w 47"/>
                <a:gd name="T27" fmla="*/ 13 h 21"/>
                <a:gd name="T28" fmla="*/ 16 w 47"/>
                <a:gd name="T29" fmla="*/ 14 h 21"/>
                <a:gd name="T30" fmla="*/ 23 w 47"/>
                <a:gd name="T31" fmla="*/ 15 h 21"/>
                <a:gd name="T32" fmla="*/ 16 w 47"/>
                <a:gd name="T33" fmla="*/ 17 h 21"/>
                <a:gd name="T34" fmla="*/ 11 w 47"/>
                <a:gd name="T35" fmla="*/ 19 h 21"/>
                <a:gd name="T36" fmla="*/ 20 w 47"/>
                <a:gd name="T37" fmla="*/ 19 h 21"/>
                <a:gd name="T38" fmla="*/ 27 w 47"/>
                <a:gd name="T39" fmla="*/ 17 h 21"/>
                <a:gd name="T40" fmla="*/ 35 w 47"/>
                <a:gd name="T41" fmla="*/ 15 h 21"/>
                <a:gd name="T42" fmla="*/ 43 w 47"/>
                <a:gd name="T43" fmla="*/ 14 h 21"/>
                <a:gd name="T44" fmla="*/ 46 w 47"/>
                <a:gd name="T45" fmla="*/ 7 h 21"/>
                <a:gd name="T46" fmla="*/ 42 w 47"/>
                <a:gd name="T47" fmla="*/ 7 h 21"/>
                <a:gd name="T48" fmla="*/ 40 w 47"/>
                <a:gd name="T49" fmla="*/ 9 h 21"/>
                <a:gd name="T50" fmla="*/ 36 w 47"/>
                <a:gd name="T51" fmla="*/ 9 h 21"/>
                <a:gd name="T52" fmla="*/ 35 w 47"/>
                <a:gd name="T53" fmla="*/ 2 h 21"/>
                <a:gd name="T54" fmla="*/ 32 w 47"/>
                <a:gd name="T55" fmla="*/ 1 h 21"/>
                <a:gd name="T56" fmla="*/ 27 w 47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27" y="5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2" y="10"/>
                  </a:cubicBezTo>
                  <a:cubicBezTo>
                    <a:pt x="34" y="11"/>
                    <a:pt x="26" y="11"/>
                    <a:pt x="24" y="12"/>
                  </a:cubicBezTo>
                  <a:cubicBezTo>
                    <a:pt x="22" y="12"/>
                    <a:pt x="20" y="6"/>
                    <a:pt x="18" y="6"/>
                  </a:cubicBezTo>
                  <a:cubicBezTo>
                    <a:pt x="15" y="5"/>
                    <a:pt x="14" y="4"/>
                    <a:pt x="12" y="3"/>
                  </a:cubicBezTo>
                  <a:cubicBezTo>
                    <a:pt x="11" y="2"/>
                    <a:pt x="9" y="4"/>
                    <a:pt x="6" y="5"/>
                  </a:cubicBezTo>
                  <a:cubicBezTo>
                    <a:pt x="4" y="6"/>
                    <a:pt x="7" y="8"/>
                    <a:pt x="7" y="8"/>
                  </a:cubicBezTo>
                  <a:cubicBezTo>
                    <a:pt x="7" y="8"/>
                    <a:pt x="5" y="8"/>
                    <a:pt x="2" y="9"/>
                  </a:cubicBezTo>
                  <a:cubicBezTo>
                    <a:pt x="0" y="9"/>
                    <a:pt x="3" y="12"/>
                    <a:pt x="4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5"/>
                    <a:pt x="7" y="15"/>
                    <a:pt x="10" y="13"/>
                  </a:cubicBezTo>
                  <a:cubicBezTo>
                    <a:pt x="13" y="12"/>
                    <a:pt x="15" y="13"/>
                    <a:pt x="15" y="13"/>
                  </a:cubicBezTo>
                  <a:cubicBezTo>
                    <a:pt x="15" y="13"/>
                    <a:pt x="14" y="14"/>
                    <a:pt x="16" y="14"/>
                  </a:cubicBezTo>
                  <a:cubicBezTo>
                    <a:pt x="19" y="14"/>
                    <a:pt x="24" y="14"/>
                    <a:pt x="23" y="15"/>
                  </a:cubicBezTo>
                  <a:cubicBezTo>
                    <a:pt x="22" y="17"/>
                    <a:pt x="16" y="17"/>
                    <a:pt x="16" y="17"/>
                  </a:cubicBezTo>
                  <a:cubicBezTo>
                    <a:pt x="16" y="17"/>
                    <a:pt x="12" y="17"/>
                    <a:pt x="11" y="19"/>
                  </a:cubicBezTo>
                  <a:cubicBezTo>
                    <a:pt x="10" y="20"/>
                    <a:pt x="16" y="21"/>
                    <a:pt x="20" y="19"/>
                  </a:cubicBezTo>
                  <a:cubicBezTo>
                    <a:pt x="24" y="18"/>
                    <a:pt x="27" y="17"/>
                    <a:pt x="27" y="17"/>
                  </a:cubicBezTo>
                  <a:cubicBezTo>
                    <a:pt x="27" y="17"/>
                    <a:pt x="30" y="16"/>
                    <a:pt x="35" y="15"/>
                  </a:cubicBezTo>
                  <a:cubicBezTo>
                    <a:pt x="39" y="14"/>
                    <a:pt x="40" y="16"/>
                    <a:pt x="43" y="14"/>
                  </a:cubicBezTo>
                  <a:cubicBezTo>
                    <a:pt x="47" y="13"/>
                    <a:pt x="47" y="10"/>
                    <a:pt x="46" y="7"/>
                  </a:cubicBezTo>
                  <a:cubicBezTo>
                    <a:pt x="45" y="5"/>
                    <a:pt x="42" y="7"/>
                    <a:pt x="42" y="7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3"/>
                    <a:pt x="35" y="2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30" y="1"/>
                    <a:pt x="27" y="5"/>
                    <a:pt x="2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395663" y="3038475"/>
              <a:ext cx="25400" cy="25400"/>
            </a:xfrm>
            <a:custGeom>
              <a:avLst/>
              <a:gdLst>
                <a:gd name="T0" fmla="*/ 5 w 5"/>
                <a:gd name="T1" fmla="*/ 3 h 5"/>
                <a:gd name="T2" fmla="*/ 1 w 5"/>
                <a:gd name="T3" fmla="*/ 1 h 5"/>
                <a:gd name="T4" fmla="*/ 0 w 5"/>
                <a:gd name="T5" fmla="*/ 2 h 5"/>
                <a:gd name="T6" fmla="*/ 3 w 5"/>
                <a:gd name="T7" fmla="*/ 5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3"/>
                    <a:pt x="3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425825" y="3048000"/>
              <a:ext cx="65088" cy="30163"/>
            </a:xfrm>
            <a:custGeom>
              <a:avLst/>
              <a:gdLst>
                <a:gd name="T0" fmla="*/ 11 w 13"/>
                <a:gd name="T1" fmla="*/ 0 h 6"/>
                <a:gd name="T2" fmla="*/ 2 w 13"/>
                <a:gd name="T3" fmla="*/ 1 h 6"/>
                <a:gd name="T4" fmla="*/ 1 w 13"/>
                <a:gd name="T5" fmla="*/ 4 h 6"/>
                <a:gd name="T6" fmla="*/ 4 w 13"/>
                <a:gd name="T7" fmla="*/ 6 h 6"/>
                <a:gd name="T8" fmla="*/ 8 w 13"/>
                <a:gd name="T9" fmla="*/ 5 h 6"/>
                <a:gd name="T10" fmla="*/ 12 w 13"/>
                <a:gd name="T11" fmla="*/ 5 h 6"/>
                <a:gd name="T12" fmla="*/ 12 w 13"/>
                <a:gd name="T13" fmla="*/ 3 h 6"/>
                <a:gd name="T14" fmla="*/ 13 w 13"/>
                <a:gd name="T15" fmla="*/ 0 h 6"/>
                <a:gd name="T16" fmla="*/ 11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1" y="0"/>
                  </a:moveTo>
                  <a:cubicBezTo>
                    <a:pt x="9" y="0"/>
                    <a:pt x="2" y="1"/>
                    <a:pt x="2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2" y="5"/>
                    <a:pt x="4" y="6"/>
                    <a:pt x="4" y="6"/>
                  </a:cubicBezTo>
                  <a:cubicBezTo>
                    <a:pt x="4" y="6"/>
                    <a:pt x="5" y="6"/>
                    <a:pt x="8" y="5"/>
                  </a:cubicBezTo>
                  <a:cubicBezTo>
                    <a:pt x="10" y="5"/>
                    <a:pt x="12" y="5"/>
                    <a:pt x="12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421063" y="3008313"/>
              <a:ext cx="84138" cy="34925"/>
            </a:xfrm>
            <a:custGeom>
              <a:avLst/>
              <a:gdLst>
                <a:gd name="T0" fmla="*/ 9 w 17"/>
                <a:gd name="T1" fmla="*/ 5 h 7"/>
                <a:gd name="T2" fmla="*/ 16 w 17"/>
                <a:gd name="T3" fmla="*/ 6 h 7"/>
                <a:gd name="T4" fmla="*/ 17 w 17"/>
                <a:gd name="T5" fmla="*/ 3 h 7"/>
                <a:gd name="T6" fmla="*/ 14 w 17"/>
                <a:gd name="T7" fmla="*/ 1 h 7"/>
                <a:gd name="T8" fmla="*/ 9 w 17"/>
                <a:gd name="T9" fmla="*/ 2 h 7"/>
                <a:gd name="T10" fmla="*/ 0 w 17"/>
                <a:gd name="T11" fmla="*/ 5 h 7"/>
                <a:gd name="T12" fmla="*/ 5 w 17"/>
                <a:gd name="T13" fmla="*/ 6 h 7"/>
                <a:gd name="T14" fmla="*/ 9 w 17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9" y="5"/>
                  </a:moveTo>
                  <a:cubicBezTo>
                    <a:pt x="11" y="5"/>
                    <a:pt x="15" y="7"/>
                    <a:pt x="16" y="6"/>
                  </a:cubicBezTo>
                  <a:cubicBezTo>
                    <a:pt x="17" y="5"/>
                    <a:pt x="17" y="3"/>
                    <a:pt x="17" y="3"/>
                  </a:cubicBezTo>
                  <a:cubicBezTo>
                    <a:pt x="17" y="3"/>
                    <a:pt x="17" y="0"/>
                    <a:pt x="14" y="1"/>
                  </a:cubicBezTo>
                  <a:cubicBezTo>
                    <a:pt x="12" y="2"/>
                    <a:pt x="9" y="2"/>
                    <a:pt x="9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7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3586163" y="3089275"/>
              <a:ext cx="146050" cy="84138"/>
            </a:xfrm>
            <a:custGeom>
              <a:avLst/>
              <a:gdLst>
                <a:gd name="T0" fmla="*/ 12 w 29"/>
                <a:gd name="T1" fmla="*/ 9 h 17"/>
                <a:gd name="T2" fmla="*/ 6 w 29"/>
                <a:gd name="T3" fmla="*/ 3 h 17"/>
                <a:gd name="T4" fmla="*/ 3 w 29"/>
                <a:gd name="T5" fmla="*/ 6 h 17"/>
                <a:gd name="T6" fmla="*/ 10 w 29"/>
                <a:gd name="T7" fmla="*/ 12 h 17"/>
                <a:gd name="T8" fmla="*/ 15 w 29"/>
                <a:gd name="T9" fmla="*/ 11 h 17"/>
                <a:gd name="T10" fmla="*/ 20 w 29"/>
                <a:gd name="T11" fmla="*/ 11 h 17"/>
                <a:gd name="T12" fmla="*/ 18 w 29"/>
                <a:gd name="T13" fmla="*/ 14 h 17"/>
                <a:gd name="T14" fmla="*/ 19 w 29"/>
                <a:gd name="T15" fmla="*/ 17 h 17"/>
                <a:gd name="T16" fmla="*/ 26 w 29"/>
                <a:gd name="T17" fmla="*/ 16 h 17"/>
                <a:gd name="T18" fmla="*/ 27 w 29"/>
                <a:gd name="T19" fmla="*/ 12 h 17"/>
                <a:gd name="T20" fmla="*/ 29 w 29"/>
                <a:gd name="T21" fmla="*/ 11 h 17"/>
                <a:gd name="T22" fmla="*/ 28 w 29"/>
                <a:gd name="T23" fmla="*/ 5 h 17"/>
                <a:gd name="T24" fmla="*/ 22 w 29"/>
                <a:gd name="T25" fmla="*/ 4 h 17"/>
                <a:gd name="T26" fmla="*/ 21 w 29"/>
                <a:gd name="T27" fmla="*/ 3 h 17"/>
                <a:gd name="T28" fmla="*/ 17 w 29"/>
                <a:gd name="T29" fmla="*/ 2 h 17"/>
                <a:gd name="T30" fmla="*/ 20 w 29"/>
                <a:gd name="T31" fmla="*/ 7 h 17"/>
                <a:gd name="T32" fmla="*/ 18 w 29"/>
                <a:gd name="T33" fmla="*/ 9 h 17"/>
                <a:gd name="T34" fmla="*/ 15 w 29"/>
                <a:gd name="T35" fmla="*/ 5 h 17"/>
                <a:gd name="T36" fmla="*/ 12 w 29"/>
                <a:gd name="T37" fmla="*/ 6 h 17"/>
                <a:gd name="T38" fmla="*/ 14 w 29"/>
                <a:gd name="T39" fmla="*/ 9 h 17"/>
                <a:gd name="T40" fmla="*/ 12 w 29"/>
                <a:gd name="T4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17">
                  <a:moveTo>
                    <a:pt x="12" y="9"/>
                  </a:moveTo>
                  <a:cubicBezTo>
                    <a:pt x="12" y="9"/>
                    <a:pt x="8" y="3"/>
                    <a:pt x="6" y="3"/>
                  </a:cubicBezTo>
                  <a:cubicBezTo>
                    <a:pt x="4" y="3"/>
                    <a:pt x="0" y="2"/>
                    <a:pt x="3" y="6"/>
                  </a:cubicBezTo>
                  <a:cubicBezTo>
                    <a:pt x="5" y="10"/>
                    <a:pt x="10" y="12"/>
                    <a:pt x="10" y="12"/>
                  </a:cubicBezTo>
                  <a:cubicBezTo>
                    <a:pt x="10" y="12"/>
                    <a:pt x="13" y="11"/>
                    <a:pt x="15" y="11"/>
                  </a:cubicBezTo>
                  <a:cubicBezTo>
                    <a:pt x="16" y="11"/>
                    <a:pt x="20" y="11"/>
                    <a:pt x="20" y="11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26" y="16"/>
                    <a:pt x="26" y="16"/>
                  </a:cubicBezTo>
                  <a:cubicBezTo>
                    <a:pt x="27" y="15"/>
                    <a:pt x="27" y="12"/>
                    <a:pt x="27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4" y="5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16" y="0"/>
                    <a:pt x="17" y="2"/>
                  </a:cubicBezTo>
                  <a:cubicBezTo>
                    <a:pt x="18" y="4"/>
                    <a:pt x="20" y="7"/>
                    <a:pt x="20" y="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6" y="6"/>
                    <a:pt x="15" y="5"/>
                  </a:cubicBezTo>
                  <a:cubicBezTo>
                    <a:pt x="13" y="4"/>
                    <a:pt x="12" y="6"/>
                    <a:pt x="12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9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751263" y="3138488"/>
              <a:ext cx="60325" cy="46038"/>
            </a:xfrm>
            <a:custGeom>
              <a:avLst/>
              <a:gdLst>
                <a:gd name="T0" fmla="*/ 12 w 12"/>
                <a:gd name="T1" fmla="*/ 8 h 9"/>
                <a:gd name="T2" fmla="*/ 11 w 12"/>
                <a:gd name="T3" fmla="*/ 3 h 9"/>
                <a:gd name="T4" fmla="*/ 6 w 12"/>
                <a:gd name="T5" fmla="*/ 0 h 9"/>
                <a:gd name="T6" fmla="*/ 2 w 12"/>
                <a:gd name="T7" fmla="*/ 3 h 9"/>
                <a:gd name="T8" fmla="*/ 1 w 12"/>
                <a:gd name="T9" fmla="*/ 5 h 9"/>
                <a:gd name="T10" fmla="*/ 8 w 12"/>
                <a:gd name="T11" fmla="*/ 9 h 9"/>
                <a:gd name="T12" fmla="*/ 12 w 12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2" y="8"/>
                  </a:moveTo>
                  <a:cubicBezTo>
                    <a:pt x="12" y="8"/>
                    <a:pt x="12" y="4"/>
                    <a:pt x="11" y="3"/>
                  </a:cubicBezTo>
                  <a:cubicBezTo>
                    <a:pt x="9" y="2"/>
                    <a:pt x="6" y="0"/>
                    <a:pt x="6" y="0"/>
                  </a:cubicBezTo>
                  <a:cubicBezTo>
                    <a:pt x="6" y="0"/>
                    <a:pt x="3" y="2"/>
                    <a:pt x="2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7" y="8"/>
                    <a:pt x="8" y="9"/>
                  </a:cubicBezTo>
                  <a:cubicBezTo>
                    <a:pt x="10" y="9"/>
                    <a:pt x="12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746500" y="3089275"/>
              <a:ext cx="331788" cy="104775"/>
            </a:xfrm>
            <a:custGeom>
              <a:avLst/>
              <a:gdLst>
                <a:gd name="T0" fmla="*/ 32 w 66"/>
                <a:gd name="T1" fmla="*/ 18 h 21"/>
                <a:gd name="T2" fmla="*/ 33 w 66"/>
                <a:gd name="T3" fmla="*/ 21 h 21"/>
                <a:gd name="T4" fmla="*/ 50 w 66"/>
                <a:gd name="T5" fmla="*/ 20 h 21"/>
                <a:gd name="T6" fmla="*/ 52 w 66"/>
                <a:gd name="T7" fmla="*/ 17 h 21"/>
                <a:gd name="T8" fmla="*/ 55 w 66"/>
                <a:gd name="T9" fmla="*/ 21 h 21"/>
                <a:gd name="T10" fmla="*/ 64 w 66"/>
                <a:gd name="T11" fmla="*/ 21 h 21"/>
                <a:gd name="T12" fmla="*/ 64 w 66"/>
                <a:gd name="T13" fmla="*/ 16 h 21"/>
                <a:gd name="T14" fmla="*/ 66 w 66"/>
                <a:gd name="T15" fmla="*/ 15 h 21"/>
                <a:gd name="T16" fmla="*/ 65 w 66"/>
                <a:gd name="T17" fmla="*/ 12 h 21"/>
                <a:gd name="T18" fmla="*/ 58 w 66"/>
                <a:gd name="T19" fmla="*/ 10 h 21"/>
                <a:gd name="T20" fmla="*/ 49 w 66"/>
                <a:gd name="T21" fmla="*/ 9 h 21"/>
                <a:gd name="T22" fmla="*/ 44 w 66"/>
                <a:gd name="T23" fmla="*/ 12 h 21"/>
                <a:gd name="T24" fmla="*/ 29 w 66"/>
                <a:gd name="T25" fmla="*/ 11 h 21"/>
                <a:gd name="T26" fmla="*/ 26 w 66"/>
                <a:gd name="T27" fmla="*/ 9 h 21"/>
                <a:gd name="T28" fmla="*/ 25 w 66"/>
                <a:gd name="T29" fmla="*/ 7 h 21"/>
                <a:gd name="T30" fmla="*/ 22 w 66"/>
                <a:gd name="T31" fmla="*/ 3 h 21"/>
                <a:gd name="T32" fmla="*/ 17 w 66"/>
                <a:gd name="T33" fmla="*/ 3 h 21"/>
                <a:gd name="T34" fmla="*/ 13 w 66"/>
                <a:gd name="T35" fmla="*/ 2 h 21"/>
                <a:gd name="T36" fmla="*/ 2 w 66"/>
                <a:gd name="T37" fmla="*/ 0 h 21"/>
                <a:gd name="T38" fmla="*/ 2 w 66"/>
                <a:gd name="T39" fmla="*/ 4 h 21"/>
                <a:gd name="T40" fmla="*/ 7 w 66"/>
                <a:gd name="T41" fmla="*/ 7 h 21"/>
                <a:gd name="T42" fmla="*/ 15 w 66"/>
                <a:gd name="T43" fmla="*/ 6 h 21"/>
                <a:gd name="T44" fmla="*/ 18 w 66"/>
                <a:gd name="T45" fmla="*/ 11 h 21"/>
                <a:gd name="T46" fmla="*/ 16 w 66"/>
                <a:gd name="T47" fmla="*/ 13 h 21"/>
                <a:gd name="T48" fmla="*/ 19 w 66"/>
                <a:gd name="T49" fmla="*/ 18 h 21"/>
                <a:gd name="T50" fmla="*/ 22 w 66"/>
                <a:gd name="T51" fmla="*/ 18 h 21"/>
                <a:gd name="T52" fmla="*/ 23 w 66"/>
                <a:gd name="T53" fmla="*/ 19 h 21"/>
                <a:gd name="T54" fmla="*/ 29 w 66"/>
                <a:gd name="T55" fmla="*/ 19 h 21"/>
                <a:gd name="T56" fmla="*/ 32 w 66"/>
                <a:gd name="T5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21">
                  <a:moveTo>
                    <a:pt x="32" y="18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4" y="21"/>
                    <a:pt x="55" y="21"/>
                  </a:cubicBezTo>
                  <a:cubicBezTo>
                    <a:pt x="56" y="21"/>
                    <a:pt x="64" y="21"/>
                    <a:pt x="64" y="21"/>
                  </a:cubicBezTo>
                  <a:cubicBezTo>
                    <a:pt x="64" y="21"/>
                    <a:pt x="64" y="19"/>
                    <a:pt x="64" y="16"/>
                  </a:cubicBezTo>
                  <a:cubicBezTo>
                    <a:pt x="64" y="14"/>
                    <a:pt x="66" y="15"/>
                    <a:pt x="66" y="15"/>
                  </a:cubicBezTo>
                  <a:cubicBezTo>
                    <a:pt x="66" y="15"/>
                    <a:pt x="66" y="14"/>
                    <a:pt x="65" y="12"/>
                  </a:cubicBezTo>
                  <a:cubicBezTo>
                    <a:pt x="63" y="11"/>
                    <a:pt x="61" y="10"/>
                    <a:pt x="58" y="10"/>
                  </a:cubicBezTo>
                  <a:cubicBezTo>
                    <a:pt x="56" y="10"/>
                    <a:pt x="49" y="9"/>
                    <a:pt x="49" y="9"/>
                  </a:cubicBezTo>
                  <a:cubicBezTo>
                    <a:pt x="49" y="9"/>
                    <a:pt x="47" y="12"/>
                    <a:pt x="44" y="12"/>
                  </a:cubicBezTo>
                  <a:cubicBezTo>
                    <a:pt x="41" y="12"/>
                    <a:pt x="29" y="11"/>
                    <a:pt x="29" y="11"/>
                  </a:cubicBezTo>
                  <a:cubicBezTo>
                    <a:pt x="29" y="11"/>
                    <a:pt x="27" y="10"/>
                    <a:pt x="26" y="9"/>
                  </a:cubicBezTo>
                  <a:cubicBezTo>
                    <a:pt x="24" y="8"/>
                    <a:pt x="25" y="7"/>
                    <a:pt x="25" y="7"/>
                  </a:cubicBezTo>
                  <a:cubicBezTo>
                    <a:pt x="25" y="7"/>
                    <a:pt x="24" y="4"/>
                    <a:pt x="22" y="3"/>
                  </a:cubicBezTo>
                  <a:cubicBezTo>
                    <a:pt x="21" y="1"/>
                    <a:pt x="19" y="3"/>
                    <a:pt x="17" y="3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2" y="1"/>
                    <a:pt x="3" y="0"/>
                    <a:pt x="2" y="0"/>
                  </a:cubicBezTo>
                  <a:cubicBezTo>
                    <a:pt x="0" y="0"/>
                    <a:pt x="0" y="2"/>
                    <a:pt x="2" y="4"/>
                  </a:cubicBezTo>
                  <a:cubicBezTo>
                    <a:pt x="3" y="6"/>
                    <a:pt x="7" y="7"/>
                    <a:pt x="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6" y="13"/>
                  </a:cubicBezTo>
                  <a:cubicBezTo>
                    <a:pt x="15" y="15"/>
                    <a:pt x="19" y="18"/>
                    <a:pt x="19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8" y="20"/>
                    <a:pt x="29" y="19"/>
                  </a:cubicBezTo>
                  <a:cubicBezTo>
                    <a:pt x="30" y="18"/>
                    <a:pt x="32" y="18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576638" y="2982913"/>
              <a:ext cx="130175" cy="76200"/>
            </a:xfrm>
            <a:custGeom>
              <a:avLst/>
              <a:gdLst>
                <a:gd name="T0" fmla="*/ 8 w 26"/>
                <a:gd name="T1" fmla="*/ 7 h 15"/>
                <a:gd name="T2" fmla="*/ 2 w 26"/>
                <a:gd name="T3" fmla="*/ 8 h 15"/>
                <a:gd name="T4" fmla="*/ 2 w 26"/>
                <a:gd name="T5" fmla="*/ 10 h 15"/>
                <a:gd name="T6" fmla="*/ 5 w 26"/>
                <a:gd name="T7" fmla="*/ 11 h 15"/>
                <a:gd name="T8" fmla="*/ 10 w 26"/>
                <a:gd name="T9" fmla="*/ 10 h 15"/>
                <a:gd name="T10" fmla="*/ 17 w 26"/>
                <a:gd name="T11" fmla="*/ 11 h 15"/>
                <a:gd name="T12" fmla="*/ 19 w 26"/>
                <a:gd name="T13" fmla="*/ 15 h 15"/>
                <a:gd name="T14" fmla="*/ 24 w 26"/>
                <a:gd name="T15" fmla="*/ 15 h 15"/>
                <a:gd name="T16" fmla="*/ 26 w 26"/>
                <a:gd name="T17" fmla="*/ 13 h 15"/>
                <a:gd name="T18" fmla="*/ 23 w 26"/>
                <a:gd name="T19" fmla="*/ 11 h 15"/>
                <a:gd name="T20" fmla="*/ 22 w 26"/>
                <a:gd name="T21" fmla="*/ 7 h 15"/>
                <a:gd name="T22" fmla="*/ 16 w 26"/>
                <a:gd name="T23" fmla="*/ 4 h 15"/>
                <a:gd name="T24" fmla="*/ 13 w 26"/>
                <a:gd name="T25" fmla="*/ 3 h 15"/>
                <a:gd name="T26" fmla="*/ 11 w 26"/>
                <a:gd name="T27" fmla="*/ 4 h 15"/>
                <a:gd name="T28" fmla="*/ 10 w 26"/>
                <a:gd name="T29" fmla="*/ 1 h 15"/>
                <a:gd name="T30" fmla="*/ 1 w 26"/>
                <a:gd name="T31" fmla="*/ 1 h 15"/>
                <a:gd name="T32" fmla="*/ 0 w 26"/>
                <a:gd name="T33" fmla="*/ 4 h 15"/>
                <a:gd name="T34" fmla="*/ 5 w 26"/>
                <a:gd name="T35" fmla="*/ 6 h 15"/>
                <a:gd name="T36" fmla="*/ 8 w 26"/>
                <a:gd name="T3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5">
                  <a:moveTo>
                    <a:pt x="8" y="7"/>
                  </a:moveTo>
                  <a:cubicBezTo>
                    <a:pt x="6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1"/>
                    <a:pt x="5" y="11"/>
                  </a:cubicBezTo>
                  <a:cubicBezTo>
                    <a:pt x="7" y="11"/>
                    <a:pt x="10" y="10"/>
                    <a:pt x="10" y="10"/>
                  </a:cubicBezTo>
                  <a:cubicBezTo>
                    <a:pt x="10" y="10"/>
                    <a:pt x="15" y="11"/>
                    <a:pt x="17" y="11"/>
                  </a:cubicBezTo>
                  <a:cubicBezTo>
                    <a:pt x="18" y="10"/>
                    <a:pt x="19" y="15"/>
                    <a:pt x="19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8"/>
                    <a:pt x="22" y="7"/>
                  </a:cubicBezTo>
                  <a:cubicBezTo>
                    <a:pt x="21" y="7"/>
                    <a:pt x="17" y="5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2"/>
                    <a:pt x="10" y="1"/>
                  </a:cubicBezTo>
                  <a:cubicBezTo>
                    <a:pt x="10" y="0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711575" y="3013075"/>
              <a:ext cx="74613" cy="34925"/>
            </a:xfrm>
            <a:custGeom>
              <a:avLst/>
              <a:gdLst>
                <a:gd name="T0" fmla="*/ 6 w 15"/>
                <a:gd name="T1" fmla="*/ 6 h 7"/>
                <a:gd name="T2" fmla="*/ 7 w 15"/>
                <a:gd name="T3" fmla="*/ 7 h 7"/>
                <a:gd name="T4" fmla="*/ 12 w 15"/>
                <a:gd name="T5" fmla="*/ 7 h 7"/>
                <a:gd name="T6" fmla="*/ 15 w 15"/>
                <a:gd name="T7" fmla="*/ 5 h 7"/>
                <a:gd name="T8" fmla="*/ 12 w 15"/>
                <a:gd name="T9" fmla="*/ 2 h 7"/>
                <a:gd name="T10" fmla="*/ 9 w 15"/>
                <a:gd name="T11" fmla="*/ 2 h 7"/>
                <a:gd name="T12" fmla="*/ 3 w 15"/>
                <a:gd name="T13" fmla="*/ 0 h 7"/>
                <a:gd name="T14" fmla="*/ 0 w 15"/>
                <a:gd name="T15" fmla="*/ 1 h 7"/>
                <a:gd name="T16" fmla="*/ 0 w 15"/>
                <a:gd name="T17" fmla="*/ 3 h 7"/>
                <a:gd name="T18" fmla="*/ 4 w 15"/>
                <a:gd name="T19" fmla="*/ 5 h 7"/>
                <a:gd name="T20" fmla="*/ 6 w 15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7">
                  <a:moveTo>
                    <a:pt x="6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4"/>
                    <a:pt x="9" y="2"/>
                  </a:cubicBezTo>
                  <a:cubicBezTo>
                    <a:pt x="6" y="1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676650" y="2943225"/>
              <a:ext cx="34925" cy="34925"/>
            </a:xfrm>
            <a:custGeom>
              <a:avLst/>
              <a:gdLst>
                <a:gd name="T0" fmla="*/ 2 w 7"/>
                <a:gd name="T1" fmla="*/ 6 h 7"/>
                <a:gd name="T2" fmla="*/ 3 w 7"/>
                <a:gd name="T3" fmla="*/ 6 h 7"/>
                <a:gd name="T4" fmla="*/ 4 w 7"/>
                <a:gd name="T5" fmla="*/ 7 h 7"/>
                <a:gd name="T6" fmla="*/ 7 w 7"/>
                <a:gd name="T7" fmla="*/ 6 h 7"/>
                <a:gd name="T8" fmla="*/ 6 w 7"/>
                <a:gd name="T9" fmla="*/ 3 h 7"/>
                <a:gd name="T10" fmla="*/ 4 w 7"/>
                <a:gd name="T11" fmla="*/ 1 h 7"/>
                <a:gd name="T12" fmla="*/ 0 w 7"/>
                <a:gd name="T13" fmla="*/ 2 h 7"/>
                <a:gd name="T14" fmla="*/ 2 w 7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0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067175" y="3219450"/>
              <a:ext cx="90488" cy="34925"/>
            </a:xfrm>
            <a:custGeom>
              <a:avLst/>
              <a:gdLst>
                <a:gd name="T0" fmla="*/ 1 w 18"/>
                <a:gd name="T1" fmla="*/ 3 h 7"/>
                <a:gd name="T2" fmla="*/ 2 w 18"/>
                <a:gd name="T3" fmla="*/ 6 h 7"/>
                <a:gd name="T4" fmla="*/ 7 w 18"/>
                <a:gd name="T5" fmla="*/ 6 h 7"/>
                <a:gd name="T6" fmla="*/ 15 w 18"/>
                <a:gd name="T7" fmla="*/ 4 h 7"/>
                <a:gd name="T8" fmla="*/ 5 w 18"/>
                <a:gd name="T9" fmla="*/ 0 h 7"/>
                <a:gd name="T10" fmla="*/ 0 w 18"/>
                <a:gd name="T11" fmla="*/ 0 h 7"/>
                <a:gd name="T12" fmla="*/ 1 w 18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" y="3"/>
                  </a:moveTo>
                  <a:cubicBezTo>
                    <a:pt x="2" y="4"/>
                    <a:pt x="2" y="6"/>
                    <a:pt x="2" y="6"/>
                  </a:cubicBezTo>
                  <a:cubicBezTo>
                    <a:pt x="2" y="6"/>
                    <a:pt x="5" y="7"/>
                    <a:pt x="7" y="6"/>
                  </a:cubicBezTo>
                  <a:cubicBezTo>
                    <a:pt x="10" y="5"/>
                    <a:pt x="18" y="7"/>
                    <a:pt x="15" y="4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836988" y="2808288"/>
              <a:ext cx="601663" cy="315913"/>
            </a:xfrm>
            <a:custGeom>
              <a:avLst/>
              <a:gdLst>
                <a:gd name="T0" fmla="*/ 10 w 120"/>
                <a:gd name="T1" fmla="*/ 17 h 63"/>
                <a:gd name="T2" fmla="*/ 19 w 120"/>
                <a:gd name="T3" fmla="*/ 20 h 63"/>
                <a:gd name="T4" fmla="*/ 31 w 120"/>
                <a:gd name="T5" fmla="*/ 25 h 63"/>
                <a:gd name="T6" fmla="*/ 45 w 120"/>
                <a:gd name="T7" fmla="*/ 24 h 63"/>
                <a:gd name="T8" fmla="*/ 58 w 120"/>
                <a:gd name="T9" fmla="*/ 17 h 63"/>
                <a:gd name="T10" fmla="*/ 49 w 120"/>
                <a:gd name="T11" fmla="*/ 26 h 63"/>
                <a:gd name="T12" fmla="*/ 42 w 120"/>
                <a:gd name="T13" fmla="*/ 32 h 63"/>
                <a:gd name="T14" fmla="*/ 33 w 120"/>
                <a:gd name="T15" fmla="*/ 27 h 63"/>
                <a:gd name="T16" fmla="*/ 27 w 120"/>
                <a:gd name="T17" fmla="*/ 33 h 63"/>
                <a:gd name="T18" fmla="*/ 37 w 120"/>
                <a:gd name="T19" fmla="*/ 42 h 63"/>
                <a:gd name="T20" fmla="*/ 22 w 120"/>
                <a:gd name="T21" fmla="*/ 41 h 63"/>
                <a:gd name="T22" fmla="*/ 29 w 120"/>
                <a:gd name="T23" fmla="*/ 43 h 63"/>
                <a:gd name="T24" fmla="*/ 31 w 120"/>
                <a:gd name="T25" fmla="*/ 51 h 63"/>
                <a:gd name="T26" fmla="*/ 26 w 120"/>
                <a:gd name="T27" fmla="*/ 52 h 63"/>
                <a:gd name="T28" fmla="*/ 17 w 120"/>
                <a:gd name="T29" fmla="*/ 53 h 63"/>
                <a:gd name="T30" fmla="*/ 11 w 120"/>
                <a:gd name="T31" fmla="*/ 56 h 63"/>
                <a:gd name="T32" fmla="*/ 14 w 120"/>
                <a:gd name="T33" fmla="*/ 59 h 63"/>
                <a:gd name="T34" fmla="*/ 21 w 120"/>
                <a:gd name="T35" fmla="*/ 60 h 63"/>
                <a:gd name="T36" fmla="*/ 32 w 120"/>
                <a:gd name="T37" fmla="*/ 59 h 63"/>
                <a:gd name="T38" fmla="*/ 43 w 120"/>
                <a:gd name="T39" fmla="*/ 61 h 63"/>
                <a:gd name="T40" fmla="*/ 50 w 120"/>
                <a:gd name="T41" fmla="*/ 61 h 63"/>
                <a:gd name="T42" fmla="*/ 54 w 120"/>
                <a:gd name="T43" fmla="*/ 56 h 63"/>
                <a:gd name="T44" fmla="*/ 50 w 120"/>
                <a:gd name="T45" fmla="*/ 55 h 63"/>
                <a:gd name="T46" fmla="*/ 40 w 120"/>
                <a:gd name="T47" fmla="*/ 53 h 63"/>
                <a:gd name="T48" fmla="*/ 54 w 120"/>
                <a:gd name="T49" fmla="*/ 53 h 63"/>
                <a:gd name="T50" fmla="*/ 66 w 120"/>
                <a:gd name="T51" fmla="*/ 44 h 63"/>
                <a:gd name="T52" fmla="*/ 67 w 120"/>
                <a:gd name="T53" fmla="*/ 42 h 63"/>
                <a:gd name="T54" fmla="*/ 67 w 120"/>
                <a:gd name="T55" fmla="*/ 38 h 63"/>
                <a:gd name="T56" fmla="*/ 58 w 120"/>
                <a:gd name="T57" fmla="*/ 35 h 63"/>
                <a:gd name="T58" fmla="*/ 73 w 120"/>
                <a:gd name="T59" fmla="*/ 34 h 63"/>
                <a:gd name="T60" fmla="*/ 77 w 120"/>
                <a:gd name="T61" fmla="*/ 34 h 63"/>
                <a:gd name="T62" fmla="*/ 84 w 120"/>
                <a:gd name="T63" fmla="*/ 27 h 63"/>
                <a:gd name="T64" fmla="*/ 98 w 120"/>
                <a:gd name="T65" fmla="*/ 22 h 63"/>
                <a:gd name="T66" fmla="*/ 101 w 120"/>
                <a:gd name="T67" fmla="*/ 17 h 63"/>
                <a:gd name="T68" fmla="*/ 94 w 120"/>
                <a:gd name="T69" fmla="*/ 17 h 63"/>
                <a:gd name="T70" fmla="*/ 109 w 120"/>
                <a:gd name="T71" fmla="*/ 14 h 63"/>
                <a:gd name="T72" fmla="*/ 120 w 120"/>
                <a:gd name="T73" fmla="*/ 6 h 63"/>
                <a:gd name="T74" fmla="*/ 101 w 120"/>
                <a:gd name="T75" fmla="*/ 4 h 63"/>
                <a:gd name="T76" fmla="*/ 89 w 120"/>
                <a:gd name="T77" fmla="*/ 1 h 63"/>
                <a:gd name="T78" fmla="*/ 80 w 120"/>
                <a:gd name="T79" fmla="*/ 3 h 63"/>
                <a:gd name="T80" fmla="*/ 73 w 120"/>
                <a:gd name="T81" fmla="*/ 4 h 63"/>
                <a:gd name="T82" fmla="*/ 59 w 120"/>
                <a:gd name="T83" fmla="*/ 2 h 63"/>
                <a:gd name="T84" fmla="*/ 54 w 120"/>
                <a:gd name="T85" fmla="*/ 3 h 63"/>
                <a:gd name="T86" fmla="*/ 40 w 120"/>
                <a:gd name="T87" fmla="*/ 5 h 63"/>
                <a:gd name="T88" fmla="*/ 40 w 120"/>
                <a:gd name="T89" fmla="*/ 11 h 63"/>
                <a:gd name="T90" fmla="*/ 25 w 120"/>
                <a:gd name="T91" fmla="*/ 7 h 63"/>
                <a:gd name="T92" fmla="*/ 18 w 120"/>
                <a:gd name="T93" fmla="*/ 9 h 63"/>
                <a:gd name="T94" fmla="*/ 3 w 120"/>
                <a:gd name="T9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63">
                  <a:moveTo>
                    <a:pt x="7" y="15"/>
                  </a:moveTo>
                  <a:cubicBezTo>
                    <a:pt x="7" y="16"/>
                    <a:pt x="6" y="18"/>
                    <a:pt x="6" y="18"/>
                  </a:cubicBezTo>
                  <a:cubicBezTo>
                    <a:pt x="6" y="18"/>
                    <a:pt x="7" y="18"/>
                    <a:pt x="10" y="17"/>
                  </a:cubicBezTo>
                  <a:cubicBezTo>
                    <a:pt x="13" y="16"/>
                    <a:pt x="15" y="16"/>
                    <a:pt x="15" y="16"/>
                  </a:cubicBezTo>
                  <a:cubicBezTo>
                    <a:pt x="15" y="16"/>
                    <a:pt x="7" y="18"/>
                    <a:pt x="9" y="19"/>
                  </a:cubicBezTo>
                  <a:cubicBezTo>
                    <a:pt x="11" y="20"/>
                    <a:pt x="19" y="20"/>
                    <a:pt x="19" y="20"/>
                  </a:cubicBezTo>
                  <a:cubicBezTo>
                    <a:pt x="19" y="20"/>
                    <a:pt x="25" y="18"/>
                    <a:pt x="25" y="19"/>
                  </a:cubicBezTo>
                  <a:cubicBezTo>
                    <a:pt x="26" y="20"/>
                    <a:pt x="22" y="24"/>
                    <a:pt x="2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3"/>
                    <a:pt x="33" y="24"/>
                  </a:cubicBezTo>
                  <a:cubicBezTo>
                    <a:pt x="35" y="25"/>
                    <a:pt x="37" y="25"/>
                    <a:pt x="37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50" y="21"/>
                    <a:pt x="51" y="20"/>
                  </a:cubicBezTo>
                  <a:cubicBezTo>
                    <a:pt x="52" y="18"/>
                    <a:pt x="54" y="18"/>
                    <a:pt x="54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2" y="20"/>
                    <a:pt x="53" y="22"/>
                  </a:cubicBezTo>
                  <a:cubicBezTo>
                    <a:pt x="54" y="23"/>
                    <a:pt x="53" y="24"/>
                    <a:pt x="53" y="2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5" y="26"/>
                    <a:pt x="41" y="27"/>
                  </a:cubicBezTo>
                  <a:cubicBezTo>
                    <a:pt x="37" y="27"/>
                    <a:pt x="35" y="27"/>
                    <a:pt x="35" y="27"/>
                  </a:cubicBezTo>
                  <a:cubicBezTo>
                    <a:pt x="35" y="27"/>
                    <a:pt x="40" y="31"/>
                    <a:pt x="42" y="32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3" y="33"/>
                    <a:pt x="40" y="32"/>
                  </a:cubicBezTo>
                  <a:cubicBezTo>
                    <a:pt x="37" y="31"/>
                    <a:pt x="33" y="27"/>
                    <a:pt x="33" y="27"/>
                  </a:cubicBezTo>
                  <a:cubicBezTo>
                    <a:pt x="33" y="27"/>
                    <a:pt x="26" y="27"/>
                    <a:pt x="24" y="27"/>
                  </a:cubicBezTo>
                  <a:cubicBezTo>
                    <a:pt x="22" y="27"/>
                    <a:pt x="19" y="30"/>
                    <a:pt x="22" y="31"/>
                  </a:cubicBezTo>
                  <a:cubicBezTo>
                    <a:pt x="24" y="32"/>
                    <a:pt x="27" y="33"/>
                    <a:pt x="27" y="33"/>
                  </a:cubicBezTo>
                  <a:cubicBezTo>
                    <a:pt x="27" y="33"/>
                    <a:pt x="30" y="38"/>
                    <a:pt x="32" y="39"/>
                  </a:cubicBezTo>
                  <a:cubicBezTo>
                    <a:pt x="34" y="40"/>
                    <a:pt x="40" y="38"/>
                    <a:pt x="39" y="39"/>
                  </a:cubicBezTo>
                  <a:cubicBezTo>
                    <a:pt x="39" y="40"/>
                    <a:pt x="40" y="42"/>
                    <a:pt x="37" y="42"/>
                  </a:cubicBezTo>
                  <a:cubicBezTo>
                    <a:pt x="34" y="41"/>
                    <a:pt x="31" y="40"/>
                    <a:pt x="3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4" y="40"/>
                    <a:pt x="22" y="41"/>
                  </a:cubicBezTo>
                  <a:cubicBezTo>
                    <a:pt x="20" y="43"/>
                    <a:pt x="15" y="46"/>
                    <a:pt x="19" y="46"/>
                  </a:cubicBezTo>
                  <a:cubicBezTo>
                    <a:pt x="23" y="46"/>
                    <a:pt x="26" y="46"/>
                    <a:pt x="26" y="46"/>
                  </a:cubicBezTo>
                  <a:cubicBezTo>
                    <a:pt x="26" y="46"/>
                    <a:pt x="28" y="42"/>
                    <a:pt x="29" y="43"/>
                  </a:cubicBezTo>
                  <a:cubicBezTo>
                    <a:pt x="29" y="45"/>
                    <a:pt x="29" y="47"/>
                    <a:pt x="29" y="47"/>
                  </a:cubicBezTo>
                  <a:cubicBezTo>
                    <a:pt x="29" y="47"/>
                    <a:pt x="24" y="50"/>
                    <a:pt x="26" y="50"/>
                  </a:cubicBezTo>
                  <a:cubicBezTo>
                    <a:pt x="27" y="50"/>
                    <a:pt x="31" y="51"/>
                    <a:pt x="31" y="51"/>
                  </a:cubicBezTo>
                  <a:cubicBezTo>
                    <a:pt x="31" y="51"/>
                    <a:pt x="37" y="45"/>
                    <a:pt x="38" y="46"/>
                  </a:cubicBezTo>
                  <a:cubicBezTo>
                    <a:pt x="39" y="47"/>
                    <a:pt x="37" y="51"/>
                    <a:pt x="34" y="52"/>
                  </a:cubicBezTo>
                  <a:cubicBezTo>
                    <a:pt x="30" y="54"/>
                    <a:pt x="28" y="54"/>
                    <a:pt x="26" y="52"/>
                  </a:cubicBezTo>
                  <a:cubicBezTo>
                    <a:pt x="23" y="51"/>
                    <a:pt x="22" y="49"/>
                    <a:pt x="22" y="49"/>
                  </a:cubicBezTo>
                  <a:cubicBezTo>
                    <a:pt x="22" y="49"/>
                    <a:pt x="17" y="48"/>
                    <a:pt x="16" y="49"/>
                  </a:cubicBezTo>
                  <a:cubicBezTo>
                    <a:pt x="16" y="51"/>
                    <a:pt x="16" y="52"/>
                    <a:pt x="17" y="53"/>
                  </a:cubicBezTo>
                  <a:cubicBezTo>
                    <a:pt x="18" y="53"/>
                    <a:pt x="22" y="54"/>
                    <a:pt x="22" y="54"/>
                  </a:cubicBezTo>
                  <a:cubicBezTo>
                    <a:pt x="22" y="54"/>
                    <a:pt x="23" y="56"/>
                    <a:pt x="21" y="56"/>
                  </a:cubicBezTo>
                  <a:cubicBezTo>
                    <a:pt x="18" y="56"/>
                    <a:pt x="11" y="56"/>
                    <a:pt x="11" y="56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3" y="58"/>
                    <a:pt x="14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20" y="61"/>
                    <a:pt x="21" y="60"/>
                    <a:pt x="21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8" y="63"/>
                    <a:pt x="30" y="62"/>
                  </a:cubicBezTo>
                  <a:cubicBezTo>
                    <a:pt x="31" y="61"/>
                    <a:pt x="32" y="59"/>
                    <a:pt x="32" y="59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8" y="62"/>
                    <a:pt x="50" y="61"/>
                  </a:cubicBezTo>
                  <a:cubicBezTo>
                    <a:pt x="53" y="60"/>
                    <a:pt x="55" y="59"/>
                    <a:pt x="55" y="59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2" y="56"/>
                    <a:pt x="41" y="54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6" y="54"/>
                    <a:pt x="48" y="53"/>
                  </a:cubicBezTo>
                  <a:cubicBezTo>
                    <a:pt x="50" y="53"/>
                    <a:pt x="54" y="53"/>
                    <a:pt x="54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61" y="48"/>
                    <a:pt x="62" y="48"/>
                  </a:cubicBezTo>
                  <a:cubicBezTo>
                    <a:pt x="63" y="48"/>
                    <a:pt x="66" y="44"/>
                    <a:pt x="66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60" y="35"/>
                    <a:pt x="63" y="35"/>
                  </a:cubicBezTo>
                  <a:cubicBezTo>
                    <a:pt x="65" y="35"/>
                    <a:pt x="71" y="35"/>
                    <a:pt x="72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5" y="34"/>
                    <a:pt x="77" y="34"/>
                  </a:cubicBezTo>
                  <a:cubicBezTo>
                    <a:pt x="79" y="34"/>
                    <a:pt x="81" y="33"/>
                    <a:pt x="81" y="33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91" y="24"/>
                    <a:pt x="94" y="23"/>
                  </a:cubicBezTo>
                  <a:cubicBezTo>
                    <a:pt x="96" y="22"/>
                    <a:pt x="98" y="22"/>
                    <a:pt x="98" y="22"/>
                  </a:cubicBezTo>
                  <a:cubicBezTo>
                    <a:pt x="98" y="22"/>
                    <a:pt x="105" y="18"/>
                    <a:pt x="106" y="18"/>
                  </a:cubicBezTo>
                  <a:cubicBezTo>
                    <a:pt x="108" y="18"/>
                    <a:pt x="107" y="17"/>
                    <a:pt x="107" y="17"/>
                  </a:cubicBezTo>
                  <a:cubicBezTo>
                    <a:pt x="107" y="17"/>
                    <a:pt x="103" y="16"/>
                    <a:pt x="101" y="17"/>
                  </a:cubicBezTo>
                  <a:cubicBezTo>
                    <a:pt x="99" y="17"/>
                    <a:pt x="97" y="17"/>
                    <a:pt x="97" y="17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4"/>
                    <a:pt x="99" y="14"/>
                  </a:cubicBezTo>
                  <a:cubicBezTo>
                    <a:pt x="105" y="14"/>
                    <a:pt x="109" y="14"/>
                    <a:pt x="109" y="14"/>
                  </a:cubicBezTo>
                  <a:cubicBezTo>
                    <a:pt x="109" y="14"/>
                    <a:pt x="110" y="13"/>
                    <a:pt x="113" y="12"/>
                  </a:cubicBezTo>
                  <a:cubicBezTo>
                    <a:pt x="116" y="12"/>
                    <a:pt x="120" y="10"/>
                    <a:pt x="120" y="1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15" y="6"/>
                    <a:pt x="114" y="6"/>
                  </a:cubicBezTo>
                  <a:cubicBezTo>
                    <a:pt x="113" y="6"/>
                    <a:pt x="112" y="4"/>
                    <a:pt x="112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95" y="5"/>
                    <a:pt x="97" y="4"/>
                  </a:cubicBezTo>
                  <a:cubicBezTo>
                    <a:pt x="98" y="3"/>
                    <a:pt x="100" y="2"/>
                    <a:pt x="100" y="2"/>
                  </a:cubicBezTo>
                  <a:cubicBezTo>
                    <a:pt x="100" y="2"/>
                    <a:pt x="90" y="2"/>
                    <a:pt x="89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4" y="5"/>
                    <a:pt x="73" y="4"/>
                  </a:cubicBezTo>
                  <a:cubicBezTo>
                    <a:pt x="71" y="3"/>
                    <a:pt x="69" y="1"/>
                    <a:pt x="69" y="1"/>
                  </a:cubicBezTo>
                  <a:cubicBezTo>
                    <a:pt x="69" y="1"/>
                    <a:pt x="68" y="0"/>
                    <a:pt x="63" y="0"/>
                  </a:cubicBezTo>
                  <a:cubicBezTo>
                    <a:pt x="58" y="0"/>
                    <a:pt x="57" y="1"/>
                    <a:pt x="59" y="2"/>
                  </a:cubicBezTo>
                  <a:cubicBezTo>
                    <a:pt x="61" y="4"/>
                    <a:pt x="63" y="6"/>
                    <a:pt x="63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8" y="4"/>
                    <a:pt x="54" y="3"/>
                  </a:cubicBezTo>
                  <a:cubicBezTo>
                    <a:pt x="50" y="2"/>
                    <a:pt x="47" y="3"/>
                    <a:pt x="46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42" y="11"/>
                    <a:pt x="40" y="11"/>
                  </a:cubicBezTo>
                  <a:cubicBezTo>
                    <a:pt x="37" y="10"/>
                    <a:pt x="35" y="9"/>
                    <a:pt x="32" y="8"/>
                  </a:cubicBezTo>
                  <a:cubicBezTo>
                    <a:pt x="30" y="7"/>
                    <a:pt x="29" y="6"/>
                    <a:pt x="29" y="6"/>
                  </a:cubicBezTo>
                  <a:cubicBezTo>
                    <a:pt x="29" y="6"/>
                    <a:pt x="26" y="6"/>
                    <a:pt x="25" y="7"/>
                  </a:cubicBezTo>
                  <a:cubicBezTo>
                    <a:pt x="24" y="9"/>
                    <a:pt x="27" y="12"/>
                    <a:pt x="27" y="12"/>
                  </a:cubicBezTo>
                  <a:cubicBezTo>
                    <a:pt x="27" y="12"/>
                    <a:pt x="23" y="13"/>
                    <a:pt x="21" y="12"/>
                  </a:cubicBezTo>
                  <a:cubicBezTo>
                    <a:pt x="19" y="11"/>
                    <a:pt x="18" y="9"/>
                    <a:pt x="18" y="9"/>
                  </a:cubicBezTo>
                  <a:cubicBezTo>
                    <a:pt x="18" y="9"/>
                    <a:pt x="17" y="9"/>
                    <a:pt x="14" y="10"/>
                  </a:cubicBezTo>
                  <a:cubicBezTo>
                    <a:pt x="10" y="12"/>
                    <a:pt x="13" y="11"/>
                    <a:pt x="10" y="12"/>
                  </a:cubicBezTo>
                  <a:cubicBezTo>
                    <a:pt x="6" y="13"/>
                    <a:pt x="3" y="12"/>
                    <a:pt x="3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7" y="14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746500" y="2898775"/>
              <a:ext cx="225425" cy="144463"/>
            </a:xfrm>
            <a:custGeom>
              <a:avLst/>
              <a:gdLst>
                <a:gd name="T0" fmla="*/ 15 w 45"/>
                <a:gd name="T1" fmla="*/ 18 h 29"/>
                <a:gd name="T2" fmla="*/ 19 w 45"/>
                <a:gd name="T3" fmla="*/ 17 h 29"/>
                <a:gd name="T4" fmla="*/ 23 w 45"/>
                <a:gd name="T5" fmla="*/ 19 h 29"/>
                <a:gd name="T6" fmla="*/ 13 w 45"/>
                <a:gd name="T7" fmla="*/ 20 h 29"/>
                <a:gd name="T8" fmla="*/ 10 w 45"/>
                <a:gd name="T9" fmla="*/ 21 h 29"/>
                <a:gd name="T10" fmla="*/ 13 w 45"/>
                <a:gd name="T11" fmla="*/ 24 h 29"/>
                <a:gd name="T12" fmla="*/ 17 w 45"/>
                <a:gd name="T13" fmla="*/ 24 h 29"/>
                <a:gd name="T14" fmla="*/ 16 w 45"/>
                <a:gd name="T15" fmla="*/ 27 h 29"/>
                <a:gd name="T16" fmla="*/ 21 w 45"/>
                <a:gd name="T17" fmla="*/ 29 h 29"/>
                <a:gd name="T18" fmla="*/ 24 w 45"/>
                <a:gd name="T19" fmla="*/ 27 h 29"/>
                <a:gd name="T20" fmla="*/ 26 w 45"/>
                <a:gd name="T21" fmla="*/ 25 h 29"/>
                <a:gd name="T22" fmla="*/ 31 w 45"/>
                <a:gd name="T23" fmla="*/ 29 h 29"/>
                <a:gd name="T24" fmla="*/ 31 w 45"/>
                <a:gd name="T25" fmla="*/ 26 h 29"/>
                <a:gd name="T26" fmla="*/ 33 w 45"/>
                <a:gd name="T27" fmla="*/ 27 h 29"/>
                <a:gd name="T28" fmla="*/ 34 w 45"/>
                <a:gd name="T29" fmla="*/ 24 h 29"/>
                <a:gd name="T30" fmla="*/ 33 w 45"/>
                <a:gd name="T31" fmla="*/ 22 h 29"/>
                <a:gd name="T32" fmla="*/ 34 w 45"/>
                <a:gd name="T33" fmla="*/ 20 h 29"/>
                <a:gd name="T34" fmla="*/ 36 w 45"/>
                <a:gd name="T35" fmla="*/ 20 h 29"/>
                <a:gd name="T36" fmla="*/ 35 w 45"/>
                <a:gd name="T37" fmla="*/ 23 h 29"/>
                <a:gd name="T38" fmla="*/ 39 w 45"/>
                <a:gd name="T39" fmla="*/ 21 h 29"/>
                <a:gd name="T40" fmla="*/ 43 w 45"/>
                <a:gd name="T41" fmla="*/ 20 h 29"/>
                <a:gd name="T42" fmla="*/ 45 w 45"/>
                <a:gd name="T43" fmla="*/ 18 h 29"/>
                <a:gd name="T44" fmla="*/ 44 w 45"/>
                <a:gd name="T45" fmla="*/ 16 h 29"/>
                <a:gd name="T46" fmla="*/ 38 w 45"/>
                <a:gd name="T47" fmla="*/ 17 h 29"/>
                <a:gd name="T48" fmla="*/ 37 w 45"/>
                <a:gd name="T49" fmla="*/ 13 h 29"/>
                <a:gd name="T50" fmla="*/ 35 w 45"/>
                <a:gd name="T51" fmla="*/ 11 h 29"/>
                <a:gd name="T52" fmla="*/ 35 w 45"/>
                <a:gd name="T53" fmla="*/ 8 h 29"/>
                <a:gd name="T54" fmla="*/ 32 w 45"/>
                <a:gd name="T55" fmla="*/ 10 h 29"/>
                <a:gd name="T56" fmla="*/ 31 w 45"/>
                <a:gd name="T57" fmla="*/ 11 h 29"/>
                <a:gd name="T58" fmla="*/ 29 w 45"/>
                <a:gd name="T59" fmla="*/ 10 h 29"/>
                <a:gd name="T60" fmla="*/ 29 w 45"/>
                <a:gd name="T61" fmla="*/ 8 h 29"/>
                <a:gd name="T62" fmla="*/ 23 w 45"/>
                <a:gd name="T63" fmla="*/ 6 h 29"/>
                <a:gd name="T64" fmla="*/ 19 w 45"/>
                <a:gd name="T65" fmla="*/ 0 h 29"/>
                <a:gd name="T66" fmla="*/ 11 w 45"/>
                <a:gd name="T67" fmla="*/ 0 h 29"/>
                <a:gd name="T68" fmla="*/ 12 w 45"/>
                <a:gd name="T69" fmla="*/ 2 h 29"/>
                <a:gd name="T70" fmla="*/ 7 w 45"/>
                <a:gd name="T71" fmla="*/ 3 h 29"/>
                <a:gd name="T72" fmla="*/ 6 w 45"/>
                <a:gd name="T73" fmla="*/ 4 h 29"/>
                <a:gd name="T74" fmla="*/ 10 w 45"/>
                <a:gd name="T75" fmla="*/ 6 h 29"/>
                <a:gd name="T76" fmla="*/ 8 w 45"/>
                <a:gd name="T77" fmla="*/ 7 h 29"/>
                <a:gd name="T78" fmla="*/ 3 w 45"/>
                <a:gd name="T79" fmla="*/ 7 h 29"/>
                <a:gd name="T80" fmla="*/ 3 w 45"/>
                <a:gd name="T81" fmla="*/ 9 h 29"/>
                <a:gd name="T82" fmla="*/ 9 w 45"/>
                <a:gd name="T83" fmla="*/ 10 h 29"/>
                <a:gd name="T84" fmla="*/ 6 w 45"/>
                <a:gd name="T85" fmla="*/ 12 h 29"/>
                <a:gd name="T86" fmla="*/ 3 w 45"/>
                <a:gd name="T87" fmla="*/ 10 h 29"/>
                <a:gd name="T88" fmla="*/ 0 w 45"/>
                <a:gd name="T89" fmla="*/ 11 h 29"/>
                <a:gd name="T90" fmla="*/ 6 w 45"/>
                <a:gd name="T91" fmla="*/ 18 h 29"/>
                <a:gd name="T92" fmla="*/ 15 w 45"/>
                <a:gd name="T9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29">
                  <a:moveTo>
                    <a:pt x="15" y="18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4" y="26"/>
                    <a:pt x="16" y="27"/>
                  </a:cubicBezTo>
                  <a:cubicBezTo>
                    <a:pt x="19" y="28"/>
                    <a:pt x="21" y="29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4"/>
                    <a:pt x="26" y="25"/>
                  </a:cubicBezTo>
                  <a:cubicBezTo>
                    <a:pt x="28" y="26"/>
                    <a:pt x="31" y="29"/>
                    <a:pt x="31" y="29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1"/>
                    <a:pt x="39" y="21"/>
                  </a:cubicBezTo>
                  <a:cubicBezTo>
                    <a:pt x="39" y="21"/>
                    <a:pt x="42" y="20"/>
                    <a:pt x="43" y="20"/>
                  </a:cubicBezTo>
                  <a:cubicBezTo>
                    <a:pt x="44" y="20"/>
                    <a:pt x="45" y="18"/>
                    <a:pt x="45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38" y="18"/>
                    <a:pt x="38" y="17"/>
                  </a:cubicBezTo>
                  <a:cubicBezTo>
                    <a:pt x="38" y="15"/>
                    <a:pt x="37" y="13"/>
                    <a:pt x="37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4" y="8"/>
                    <a:pt x="23" y="6"/>
                  </a:cubicBezTo>
                  <a:cubicBezTo>
                    <a:pt x="22" y="5"/>
                    <a:pt x="19" y="0"/>
                    <a:pt x="19" y="0"/>
                  </a:cubicBezTo>
                  <a:cubicBezTo>
                    <a:pt x="19" y="0"/>
                    <a:pt x="12" y="0"/>
                    <a:pt x="11" y="0"/>
                  </a:cubicBezTo>
                  <a:cubicBezTo>
                    <a:pt x="10" y="0"/>
                    <a:pt x="12" y="2"/>
                    <a:pt x="12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9" y="9"/>
                    <a:pt x="9" y="10"/>
                  </a:cubicBezTo>
                  <a:cubicBezTo>
                    <a:pt x="8" y="10"/>
                    <a:pt x="8" y="12"/>
                    <a:pt x="6" y="12"/>
                  </a:cubicBezTo>
                  <a:cubicBezTo>
                    <a:pt x="4" y="12"/>
                    <a:pt x="3" y="10"/>
                    <a:pt x="3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8"/>
                    <a:pt x="6" y="18"/>
                    <a:pt x="6" y="18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4208463" y="2782888"/>
              <a:ext cx="1182688" cy="908050"/>
            </a:xfrm>
            <a:custGeom>
              <a:avLst/>
              <a:gdLst>
                <a:gd name="T0" fmla="*/ 185 w 236"/>
                <a:gd name="T1" fmla="*/ 104 h 181"/>
                <a:gd name="T2" fmla="*/ 198 w 236"/>
                <a:gd name="T3" fmla="*/ 103 h 181"/>
                <a:gd name="T4" fmla="*/ 197 w 236"/>
                <a:gd name="T5" fmla="*/ 101 h 181"/>
                <a:gd name="T6" fmla="*/ 186 w 236"/>
                <a:gd name="T7" fmla="*/ 91 h 181"/>
                <a:gd name="T8" fmla="*/ 204 w 236"/>
                <a:gd name="T9" fmla="*/ 83 h 181"/>
                <a:gd name="T10" fmla="*/ 210 w 236"/>
                <a:gd name="T11" fmla="*/ 74 h 181"/>
                <a:gd name="T12" fmla="*/ 201 w 236"/>
                <a:gd name="T13" fmla="*/ 63 h 181"/>
                <a:gd name="T14" fmla="*/ 206 w 236"/>
                <a:gd name="T15" fmla="*/ 56 h 181"/>
                <a:gd name="T16" fmla="*/ 207 w 236"/>
                <a:gd name="T17" fmla="*/ 43 h 181"/>
                <a:gd name="T18" fmla="*/ 214 w 236"/>
                <a:gd name="T19" fmla="*/ 35 h 181"/>
                <a:gd name="T20" fmla="*/ 207 w 236"/>
                <a:gd name="T21" fmla="*/ 34 h 181"/>
                <a:gd name="T22" fmla="*/ 220 w 236"/>
                <a:gd name="T23" fmla="*/ 32 h 181"/>
                <a:gd name="T24" fmla="*/ 224 w 236"/>
                <a:gd name="T25" fmla="*/ 28 h 181"/>
                <a:gd name="T26" fmla="*/ 231 w 236"/>
                <a:gd name="T27" fmla="*/ 18 h 181"/>
                <a:gd name="T28" fmla="*/ 205 w 236"/>
                <a:gd name="T29" fmla="*/ 19 h 181"/>
                <a:gd name="T30" fmla="*/ 199 w 236"/>
                <a:gd name="T31" fmla="*/ 21 h 181"/>
                <a:gd name="T32" fmla="*/ 185 w 236"/>
                <a:gd name="T33" fmla="*/ 21 h 181"/>
                <a:gd name="T34" fmla="*/ 172 w 236"/>
                <a:gd name="T35" fmla="*/ 17 h 181"/>
                <a:gd name="T36" fmla="*/ 182 w 236"/>
                <a:gd name="T37" fmla="*/ 14 h 181"/>
                <a:gd name="T38" fmla="*/ 195 w 236"/>
                <a:gd name="T39" fmla="*/ 8 h 181"/>
                <a:gd name="T40" fmla="*/ 139 w 236"/>
                <a:gd name="T41" fmla="*/ 2 h 181"/>
                <a:gd name="T42" fmla="*/ 105 w 236"/>
                <a:gd name="T43" fmla="*/ 7 h 181"/>
                <a:gd name="T44" fmla="*/ 103 w 236"/>
                <a:gd name="T45" fmla="*/ 14 h 181"/>
                <a:gd name="T46" fmla="*/ 89 w 236"/>
                <a:gd name="T47" fmla="*/ 11 h 181"/>
                <a:gd name="T48" fmla="*/ 80 w 236"/>
                <a:gd name="T49" fmla="*/ 13 h 181"/>
                <a:gd name="T50" fmla="*/ 73 w 236"/>
                <a:gd name="T51" fmla="*/ 14 h 181"/>
                <a:gd name="T52" fmla="*/ 56 w 236"/>
                <a:gd name="T53" fmla="*/ 20 h 181"/>
                <a:gd name="T54" fmla="*/ 46 w 236"/>
                <a:gd name="T55" fmla="*/ 25 h 181"/>
                <a:gd name="T56" fmla="*/ 20 w 236"/>
                <a:gd name="T57" fmla="*/ 34 h 181"/>
                <a:gd name="T58" fmla="*/ 26 w 236"/>
                <a:gd name="T59" fmla="*/ 44 h 181"/>
                <a:gd name="T60" fmla="*/ 10 w 236"/>
                <a:gd name="T61" fmla="*/ 47 h 181"/>
                <a:gd name="T62" fmla="*/ 12 w 236"/>
                <a:gd name="T63" fmla="*/ 56 h 181"/>
                <a:gd name="T64" fmla="*/ 25 w 236"/>
                <a:gd name="T65" fmla="*/ 58 h 181"/>
                <a:gd name="T66" fmla="*/ 8 w 236"/>
                <a:gd name="T67" fmla="*/ 61 h 181"/>
                <a:gd name="T68" fmla="*/ 23 w 236"/>
                <a:gd name="T69" fmla="*/ 71 h 181"/>
                <a:gd name="T70" fmla="*/ 38 w 236"/>
                <a:gd name="T71" fmla="*/ 66 h 181"/>
                <a:gd name="T72" fmla="*/ 68 w 236"/>
                <a:gd name="T73" fmla="*/ 98 h 181"/>
                <a:gd name="T74" fmla="*/ 85 w 236"/>
                <a:gd name="T75" fmla="*/ 108 h 181"/>
                <a:gd name="T76" fmla="*/ 74 w 236"/>
                <a:gd name="T77" fmla="*/ 111 h 181"/>
                <a:gd name="T78" fmla="*/ 86 w 236"/>
                <a:gd name="T79" fmla="*/ 119 h 181"/>
                <a:gd name="T80" fmla="*/ 75 w 236"/>
                <a:gd name="T81" fmla="*/ 132 h 181"/>
                <a:gd name="T82" fmla="*/ 83 w 236"/>
                <a:gd name="T83" fmla="*/ 150 h 181"/>
                <a:gd name="T84" fmla="*/ 86 w 236"/>
                <a:gd name="T85" fmla="*/ 159 h 181"/>
                <a:gd name="T86" fmla="*/ 105 w 236"/>
                <a:gd name="T87" fmla="*/ 172 h 181"/>
                <a:gd name="T88" fmla="*/ 119 w 236"/>
                <a:gd name="T89" fmla="*/ 167 h 181"/>
                <a:gd name="T90" fmla="*/ 124 w 236"/>
                <a:gd name="T91" fmla="*/ 154 h 181"/>
                <a:gd name="T92" fmla="*/ 139 w 236"/>
                <a:gd name="T93" fmla="*/ 143 h 181"/>
                <a:gd name="T94" fmla="*/ 163 w 236"/>
                <a:gd name="T95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6" h="181">
                  <a:moveTo>
                    <a:pt x="196" y="114"/>
                  </a:moveTo>
                  <a:cubicBezTo>
                    <a:pt x="189" y="113"/>
                    <a:pt x="189" y="113"/>
                    <a:pt x="189" y="113"/>
                  </a:cubicBezTo>
                  <a:cubicBezTo>
                    <a:pt x="189" y="113"/>
                    <a:pt x="187" y="112"/>
                    <a:pt x="185" y="111"/>
                  </a:cubicBezTo>
                  <a:cubicBezTo>
                    <a:pt x="183" y="110"/>
                    <a:pt x="185" y="104"/>
                    <a:pt x="185" y="104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88" y="107"/>
                    <a:pt x="192" y="111"/>
                    <a:pt x="194" y="112"/>
                  </a:cubicBezTo>
                  <a:cubicBezTo>
                    <a:pt x="196" y="112"/>
                    <a:pt x="199" y="111"/>
                    <a:pt x="199" y="111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103"/>
                    <a:pt x="197" y="103"/>
                    <a:pt x="194" y="101"/>
                  </a:cubicBezTo>
                  <a:cubicBezTo>
                    <a:pt x="191" y="100"/>
                    <a:pt x="191" y="97"/>
                    <a:pt x="191" y="97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8" y="94"/>
                    <a:pt x="196" y="93"/>
                  </a:cubicBezTo>
                  <a:cubicBezTo>
                    <a:pt x="194" y="92"/>
                    <a:pt x="189" y="95"/>
                    <a:pt x="189" y="95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93" y="90"/>
                    <a:pt x="195" y="90"/>
                  </a:cubicBezTo>
                  <a:cubicBezTo>
                    <a:pt x="197" y="90"/>
                    <a:pt x="204" y="87"/>
                    <a:pt x="204" y="87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77"/>
                    <a:pt x="206" y="77"/>
                    <a:pt x="206" y="77"/>
                  </a:cubicBezTo>
                  <a:cubicBezTo>
                    <a:pt x="205" y="75"/>
                    <a:pt x="205" y="75"/>
                    <a:pt x="205" y="75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4"/>
                    <a:pt x="210" y="71"/>
                    <a:pt x="209" y="70"/>
                  </a:cubicBezTo>
                  <a:cubicBezTo>
                    <a:pt x="208" y="68"/>
                    <a:pt x="204" y="67"/>
                    <a:pt x="204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1" y="63"/>
                    <a:pt x="204" y="61"/>
                    <a:pt x="206" y="61"/>
                  </a:cubicBezTo>
                  <a:cubicBezTo>
                    <a:pt x="208" y="61"/>
                    <a:pt x="210" y="66"/>
                    <a:pt x="211" y="67"/>
                  </a:cubicBezTo>
                  <a:cubicBezTo>
                    <a:pt x="212" y="68"/>
                    <a:pt x="214" y="60"/>
                    <a:pt x="214" y="60"/>
                  </a:cubicBezTo>
                  <a:cubicBezTo>
                    <a:pt x="214" y="60"/>
                    <a:pt x="207" y="57"/>
                    <a:pt x="206" y="56"/>
                  </a:cubicBezTo>
                  <a:cubicBezTo>
                    <a:pt x="205" y="55"/>
                    <a:pt x="206" y="54"/>
                    <a:pt x="207" y="54"/>
                  </a:cubicBezTo>
                  <a:cubicBezTo>
                    <a:pt x="208" y="53"/>
                    <a:pt x="200" y="52"/>
                    <a:pt x="200" y="52"/>
                  </a:cubicBezTo>
                  <a:cubicBezTo>
                    <a:pt x="200" y="52"/>
                    <a:pt x="202" y="49"/>
                    <a:pt x="203" y="46"/>
                  </a:cubicBezTo>
                  <a:cubicBezTo>
                    <a:pt x="205" y="44"/>
                    <a:pt x="207" y="43"/>
                    <a:pt x="207" y="43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7" y="39"/>
                    <a:pt x="211" y="38"/>
                    <a:pt x="213" y="38"/>
                  </a:cubicBezTo>
                  <a:cubicBezTo>
                    <a:pt x="216" y="38"/>
                    <a:pt x="216" y="36"/>
                    <a:pt x="216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3" y="35"/>
                    <a:pt x="211" y="36"/>
                  </a:cubicBezTo>
                  <a:cubicBezTo>
                    <a:pt x="208" y="36"/>
                    <a:pt x="205" y="36"/>
                    <a:pt x="205" y="36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07" y="34"/>
                    <a:pt x="208" y="33"/>
                    <a:pt x="211" y="33"/>
                  </a:cubicBezTo>
                  <a:cubicBezTo>
                    <a:pt x="212" y="33"/>
                    <a:pt x="214" y="33"/>
                    <a:pt x="215" y="33"/>
                  </a:cubicBezTo>
                  <a:cubicBezTo>
                    <a:pt x="217" y="33"/>
                    <a:pt x="218" y="33"/>
                    <a:pt x="218" y="33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18" y="32"/>
                    <a:pt x="215" y="31"/>
                  </a:cubicBezTo>
                  <a:cubicBezTo>
                    <a:pt x="213" y="31"/>
                    <a:pt x="209" y="30"/>
                    <a:pt x="209" y="30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22" y="28"/>
                    <a:pt x="224" y="28"/>
                  </a:cubicBezTo>
                  <a:cubicBezTo>
                    <a:pt x="227" y="28"/>
                    <a:pt x="227" y="25"/>
                    <a:pt x="227" y="25"/>
                  </a:cubicBezTo>
                  <a:cubicBezTo>
                    <a:pt x="227" y="25"/>
                    <a:pt x="231" y="24"/>
                    <a:pt x="233" y="24"/>
                  </a:cubicBezTo>
                  <a:cubicBezTo>
                    <a:pt x="234" y="24"/>
                    <a:pt x="236" y="20"/>
                    <a:pt x="236" y="20"/>
                  </a:cubicBezTo>
                  <a:cubicBezTo>
                    <a:pt x="236" y="20"/>
                    <a:pt x="232" y="18"/>
                    <a:pt x="231" y="18"/>
                  </a:cubicBezTo>
                  <a:cubicBezTo>
                    <a:pt x="229" y="18"/>
                    <a:pt x="217" y="18"/>
                    <a:pt x="217" y="18"/>
                  </a:cubicBezTo>
                  <a:cubicBezTo>
                    <a:pt x="217" y="18"/>
                    <a:pt x="214" y="21"/>
                    <a:pt x="213" y="22"/>
                  </a:cubicBezTo>
                  <a:cubicBezTo>
                    <a:pt x="212" y="22"/>
                    <a:pt x="208" y="19"/>
                    <a:pt x="208" y="19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5" y="19"/>
                    <a:pt x="199" y="23"/>
                    <a:pt x="197" y="25"/>
                  </a:cubicBezTo>
                  <a:cubicBezTo>
                    <a:pt x="194" y="28"/>
                    <a:pt x="189" y="30"/>
                    <a:pt x="189" y="30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26"/>
                    <a:pt x="198" y="21"/>
                    <a:pt x="199" y="21"/>
                  </a:cubicBezTo>
                  <a:cubicBezTo>
                    <a:pt x="200" y="21"/>
                    <a:pt x="198" y="17"/>
                    <a:pt x="198" y="16"/>
                  </a:cubicBezTo>
                  <a:cubicBezTo>
                    <a:pt x="198" y="15"/>
                    <a:pt x="193" y="15"/>
                    <a:pt x="193" y="15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0" y="19"/>
                    <a:pt x="186" y="21"/>
                    <a:pt x="185" y="21"/>
                  </a:cubicBezTo>
                  <a:cubicBezTo>
                    <a:pt x="183" y="21"/>
                    <a:pt x="179" y="21"/>
                    <a:pt x="179" y="21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6"/>
                    <a:pt x="174" y="17"/>
                    <a:pt x="172" y="17"/>
                  </a:cubicBezTo>
                  <a:cubicBezTo>
                    <a:pt x="170" y="17"/>
                    <a:pt x="165" y="18"/>
                    <a:pt x="165" y="18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8" y="15"/>
                    <a:pt x="172" y="15"/>
                  </a:cubicBezTo>
                  <a:cubicBezTo>
                    <a:pt x="176" y="15"/>
                    <a:pt x="182" y="14"/>
                    <a:pt x="182" y="14"/>
                  </a:cubicBezTo>
                  <a:cubicBezTo>
                    <a:pt x="182" y="14"/>
                    <a:pt x="186" y="14"/>
                    <a:pt x="187" y="14"/>
                  </a:cubicBezTo>
                  <a:cubicBezTo>
                    <a:pt x="188" y="14"/>
                    <a:pt x="196" y="13"/>
                    <a:pt x="197" y="13"/>
                  </a:cubicBezTo>
                  <a:cubicBezTo>
                    <a:pt x="199" y="12"/>
                    <a:pt x="201" y="10"/>
                    <a:pt x="200" y="10"/>
                  </a:cubicBezTo>
                  <a:cubicBezTo>
                    <a:pt x="199" y="11"/>
                    <a:pt x="196" y="9"/>
                    <a:pt x="195" y="8"/>
                  </a:cubicBezTo>
                  <a:cubicBezTo>
                    <a:pt x="193" y="8"/>
                    <a:pt x="188" y="8"/>
                    <a:pt x="188" y="8"/>
                  </a:cubicBezTo>
                  <a:cubicBezTo>
                    <a:pt x="188" y="8"/>
                    <a:pt x="186" y="5"/>
                    <a:pt x="185" y="4"/>
                  </a:cubicBezTo>
                  <a:cubicBezTo>
                    <a:pt x="184" y="3"/>
                    <a:pt x="178" y="2"/>
                    <a:pt x="172" y="1"/>
                  </a:cubicBezTo>
                  <a:cubicBezTo>
                    <a:pt x="166" y="0"/>
                    <a:pt x="141" y="2"/>
                    <a:pt x="139" y="2"/>
                  </a:cubicBezTo>
                  <a:cubicBezTo>
                    <a:pt x="137" y="2"/>
                    <a:pt x="131" y="5"/>
                    <a:pt x="131" y="5"/>
                  </a:cubicBezTo>
                  <a:cubicBezTo>
                    <a:pt x="131" y="5"/>
                    <a:pt x="124" y="5"/>
                    <a:pt x="123" y="5"/>
                  </a:cubicBezTo>
                  <a:cubicBezTo>
                    <a:pt x="122" y="4"/>
                    <a:pt x="117" y="4"/>
                    <a:pt x="117" y="4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87" y="17"/>
                    <a:pt x="85" y="17"/>
                  </a:cubicBezTo>
                  <a:cubicBezTo>
                    <a:pt x="83" y="17"/>
                    <a:pt x="80" y="13"/>
                    <a:pt x="80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28" y="43"/>
                    <a:pt x="26" y="44"/>
                  </a:cubicBezTo>
                  <a:cubicBezTo>
                    <a:pt x="25" y="45"/>
                    <a:pt x="19" y="44"/>
                    <a:pt x="19" y="44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6"/>
                    <a:pt x="19" y="56"/>
                  </a:cubicBezTo>
                  <a:cubicBezTo>
                    <a:pt x="21" y="55"/>
                    <a:pt x="26" y="56"/>
                    <a:pt x="26" y="56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7" y="60"/>
                    <a:pt x="16" y="60"/>
                  </a:cubicBezTo>
                  <a:cubicBezTo>
                    <a:pt x="15" y="60"/>
                    <a:pt x="9" y="59"/>
                    <a:pt x="9" y="59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3" y="67"/>
                    <a:pt x="14" y="67"/>
                  </a:cubicBezTo>
                  <a:cubicBezTo>
                    <a:pt x="16" y="68"/>
                    <a:pt x="23" y="71"/>
                    <a:pt x="23" y="7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8"/>
                    <a:pt x="35" y="67"/>
                    <a:pt x="38" y="66"/>
                  </a:cubicBezTo>
                  <a:cubicBezTo>
                    <a:pt x="41" y="66"/>
                    <a:pt x="56" y="72"/>
                    <a:pt x="56" y="72"/>
                  </a:cubicBezTo>
                  <a:cubicBezTo>
                    <a:pt x="56" y="72"/>
                    <a:pt x="56" y="74"/>
                    <a:pt x="59" y="77"/>
                  </a:cubicBezTo>
                  <a:cubicBezTo>
                    <a:pt x="62" y="80"/>
                    <a:pt x="70" y="93"/>
                    <a:pt x="71" y="94"/>
                  </a:cubicBezTo>
                  <a:cubicBezTo>
                    <a:pt x="72" y="95"/>
                    <a:pt x="68" y="98"/>
                    <a:pt x="68" y="98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3"/>
                    <a:pt x="75" y="100"/>
                    <a:pt x="76" y="100"/>
                  </a:cubicBezTo>
                  <a:cubicBezTo>
                    <a:pt x="77" y="100"/>
                    <a:pt x="85" y="108"/>
                    <a:pt x="85" y="108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9" y="118"/>
                    <a:pt x="86" y="119"/>
                    <a:pt x="86" y="119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7" y="136"/>
                    <a:pt x="74" y="139"/>
                    <a:pt x="75" y="140"/>
                  </a:cubicBezTo>
                  <a:cubicBezTo>
                    <a:pt x="76" y="142"/>
                    <a:pt x="83" y="150"/>
                    <a:pt x="83" y="150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51"/>
                  </a:cubicBezTo>
                  <a:cubicBezTo>
                    <a:pt x="88" y="154"/>
                    <a:pt x="85" y="154"/>
                    <a:pt x="85" y="154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90" y="165"/>
                    <a:pt x="96" y="175"/>
                    <a:pt x="97" y="175"/>
                  </a:cubicBezTo>
                  <a:cubicBezTo>
                    <a:pt x="98" y="175"/>
                    <a:pt x="105" y="172"/>
                    <a:pt x="105" y="172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7" y="177"/>
                    <a:pt x="109" y="179"/>
                  </a:cubicBezTo>
                  <a:cubicBezTo>
                    <a:pt x="111" y="181"/>
                    <a:pt x="114" y="179"/>
                    <a:pt x="115" y="178"/>
                  </a:cubicBezTo>
                  <a:cubicBezTo>
                    <a:pt x="116" y="177"/>
                    <a:pt x="119" y="168"/>
                    <a:pt x="119" y="167"/>
                  </a:cubicBezTo>
                  <a:cubicBezTo>
                    <a:pt x="120" y="166"/>
                    <a:pt x="117" y="163"/>
                    <a:pt x="117" y="163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19" y="163"/>
                    <a:pt x="122" y="161"/>
                    <a:pt x="124" y="159"/>
                  </a:cubicBezTo>
                  <a:cubicBezTo>
                    <a:pt x="125" y="157"/>
                    <a:pt x="124" y="154"/>
                    <a:pt x="124" y="154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44"/>
                    <a:pt x="136" y="144"/>
                    <a:pt x="139" y="143"/>
                  </a:cubicBezTo>
                  <a:cubicBezTo>
                    <a:pt x="142" y="143"/>
                    <a:pt x="150" y="139"/>
                    <a:pt x="150" y="139"/>
                  </a:cubicBezTo>
                  <a:cubicBezTo>
                    <a:pt x="152" y="135"/>
                    <a:pt x="158" y="128"/>
                    <a:pt x="158" y="128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78" y="126"/>
                    <a:pt x="182" y="124"/>
                  </a:cubicBezTo>
                  <a:cubicBezTo>
                    <a:pt x="186" y="122"/>
                    <a:pt x="196" y="116"/>
                    <a:pt x="196" y="116"/>
                  </a:cubicBezTo>
                  <a:lnTo>
                    <a:pt x="19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368800" y="3957638"/>
              <a:ext cx="53975" cy="30163"/>
            </a:xfrm>
            <a:custGeom>
              <a:avLst/>
              <a:gdLst>
                <a:gd name="T0" fmla="*/ 7 w 11"/>
                <a:gd name="T1" fmla="*/ 1 h 6"/>
                <a:gd name="T2" fmla="*/ 1 w 11"/>
                <a:gd name="T3" fmla="*/ 1 h 6"/>
                <a:gd name="T4" fmla="*/ 6 w 11"/>
                <a:gd name="T5" fmla="*/ 5 h 6"/>
                <a:gd name="T6" fmla="*/ 11 w 11"/>
                <a:gd name="T7" fmla="*/ 6 h 6"/>
                <a:gd name="T8" fmla="*/ 11 w 11"/>
                <a:gd name="T9" fmla="*/ 5 h 6"/>
                <a:gd name="T10" fmla="*/ 10 w 11"/>
                <a:gd name="T11" fmla="*/ 3 h 6"/>
                <a:gd name="T12" fmla="*/ 7 w 11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7" y="1"/>
                  </a:moveTo>
                  <a:cubicBezTo>
                    <a:pt x="7" y="1"/>
                    <a:pt x="0" y="0"/>
                    <a:pt x="1" y="1"/>
                  </a:cubicBezTo>
                  <a:cubicBezTo>
                    <a:pt x="2" y="2"/>
                    <a:pt x="6" y="5"/>
                    <a:pt x="6" y="5"/>
                  </a:cubicBezTo>
                  <a:cubicBezTo>
                    <a:pt x="6" y="5"/>
                    <a:pt x="10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5156200" y="3475038"/>
              <a:ext cx="209550" cy="106363"/>
            </a:xfrm>
            <a:custGeom>
              <a:avLst/>
              <a:gdLst>
                <a:gd name="T0" fmla="*/ 42 w 42"/>
                <a:gd name="T1" fmla="*/ 10 h 21"/>
                <a:gd name="T2" fmla="*/ 40 w 42"/>
                <a:gd name="T3" fmla="*/ 5 h 21"/>
                <a:gd name="T4" fmla="*/ 36 w 42"/>
                <a:gd name="T5" fmla="*/ 3 h 21"/>
                <a:gd name="T6" fmla="*/ 32 w 42"/>
                <a:gd name="T7" fmla="*/ 0 h 21"/>
                <a:gd name="T8" fmla="*/ 30 w 42"/>
                <a:gd name="T9" fmla="*/ 2 h 21"/>
                <a:gd name="T10" fmla="*/ 28 w 42"/>
                <a:gd name="T11" fmla="*/ 4 h 21"/>
                <a:gd name="T12" fmla="*/ 24 w 42"/>
                <a:gd name="T13" fmla="*/ 3 h 21"/>
                <a:gd name="T14" fmla="*/ 22 w 42"/>
                <a:gd name="T15" fmla="*/ 2 h 21"/>
                <a:gd name="T16" fmla="*/ 19 w 42"/>
                <a:gd name="T17" fmla="*/ 6 h 21"/>
                <a:gd name="T18" fmla="*/ 18 w 42"/>
                <a:gd name="T19" fmla="*/ 4 h 21"/>
                <a:gd name="T20" fmla="*/ 16 w 42"/>
                <a:gd name="T21" fmla="*/ 3 h 21"/>
                <a:gd name="T22" fmla="*/ 14 w 42"/>
                <a:gd name="T23" fmla="*/ 7 h 21"/>
                <a:gd name="T24" fmla="*/ 12 w 42"/>
                <a:gd name="T25" fmla="*/ 7 h 21"/>
                <a:gd name="T26" fmla="*/ 12 w 42"/>
                <a:gd name="T27" fmla="*/ 4 h 21"/>
                <a:gd name="T28" fmla="*/ 9 w 42"/>
                <a:gd name="T29" fmla="*/ 2 h 21"/>
                <a:gd name="T30" fmla="*/ 5 w 42"/>
                <a:gd name="T31" fmla="*/ 0 h 21"/>
                <a:gd name="T32" fmla="*/ 2 w 42"/>
                <a:gd name="T33" fmla="*/ 4 h 21"/>
                <a:gd name="T34" fmla="*/ 0 w 42"/>
                <a:gd name="T35" fmla="*/ 8 h 21"/>
                <a:gd name="T36" fmla="*/ 4 w 42"/>
                <a:gd name="T37" fmla="*/ 8 h 21"/>
                <a:gd name="T38" fmla="*/ 6 w 42"/>
                <a:gd name="T39" fmla="*/ 10 h 21"/>
                <a:gd name="T40" fmla="*/ 2 w 42"/>
                <a:gd name="T41" fmla="*/ 10 h 21"/>
                <a:gd name="T42" fmla="*/ 2 w 42"/>
                <a:gd name="T43" fmla="*/ 12 h 21"/>
                <a:gd name="T44" fmla="*/ 6 w 42"/>
                <a:gd name="T45" fmla="*/ 13 h 21"/>
                <a:gd name="T46" fmla="*/ 8 w 42"/>
                <a:gd name="T47" fmla="*/ 13 h 21"/>
                <a:gd name="T48" fmla="*/ 10 w 42"/>
                <a:gd name="T49" fmla="*/ 15 h 21"/>
                <a:gd name="T50" fmla="*/ 5 w 42"/>
                <a:gd name="T51" fmla="*/ 18 h 21"/>
                <a:gd name="T52" fmla="*/ 9 w 42"/>
                <a:gd name="T53" fmla="*/ 18 h 21"/>
                <a:gd name="T54" fmla="*/ 14 w 42"/>
                <a:gd name="T55" fmla="*/ 18 h 21"/>
                <a:gd name="T56" fmla="*/ 18 w 42"/>
                <a:gd name="T57" fmla="*/ 21 h 21"/>
                <a:gd name="T58" fmla="*/ 22 w 42"/>
                <a:gd name="T59" fmla="*/ 21 h 21"/>
                <a:gd name="T60" fmla="*/ 26 w 42"/>
                <a:gd name="T61" fmla="*/ 18 h 21"/>
                <a:gd name="T62" fmla="*/ 33 w 42"/>
                <a:gd name="T63" fmla="*/ 16 h 21"/>
                <a:gd name="T64" fmla="*/ 42 w 42"/>
                <a:gd name="T6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21">
                  <a:moveTo>
                    <a:pt x="42" y="10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11" y="15"/>
                    <a:pt x="10" y="15"/>
                  </a:cubicBezTo>
                  <a:cubicBezTo>
                    <a:pt x="9" y="15"/>
                    <a:pt x="5" y="18"/>
                    <a:pt x="5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32" y="16"/>
                    <a:pt x="33" y="16"/>
                  </a:cubicBezTo>
                  <a:cubicBezTo>
                    <a:pt x="35" y="16"/>
                    <a:pt x="42" y="10"/>
                    <a:pt x="4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5421313" y="3827463"/>
              <a:ext cx="111125" cy="95250"/>
            </a:xfrm>
            <a:custGeom>
              <a:avLst/>
              <a:gdLst>
                <a:gd name="T0" fmla="*/ 5 w 22"/>
                <a:gd name="T1" fmla="*/ 11 h 19"/>
                <a:gd name="T2" fmla="*/ 3 w 22"/>
                <a:gd name="T3" fmla="*/ 11 h 19"/>
                <a:gd name="T4" fmla="*/ 1 w 22"/>
                <a:gd name="T5" fmla="*/ 15 h 19"/>
                <a:gd name="T6" fmla="*/ 1 w 22"/>
                <a:gd name="T7" fmla="*/ 18 h 19"/>
                <a:gd name="T8" fmla="*/ 5 w 22"/>
                <a:gd name="T9" fmla="*/ 19 h 19"/>
                <a:gd name="T10" fmla="*/ 9 w 22"/>
                <a:gd name="T11" fmla="*/ 17 h 19"/>
                <a:gd name="T12" fmla="*/ 16 w 22"/>
                <a:gd name="T13" fmla="*/ 14 h 19"/>
                <a:gd name="T14" fmla="*/ 17 w 22"/>
                <a:gd name="T15" fmla="*/ 9 h 19"/>
                <a:gd name="T16" fmla="*/ 15 w 22"/>
                <a:gd name="T17" fmla="*/ 7 h 19"/>
                <a:gd name="T18" fmla="*/ 17 w 22"/>
                <a:gd name="T19" fmla="*/ 6 h 19"/>
                <a:gd name="T20" fmla="*/ 20 w 22"/>
                <a:gd name="T21" fmla="*/ 4 h 19"/>
                <a:gd name="T22" fmla="*/ 17 w 22"/>
                <a:gd name="T23" fmla="*/ 0 h 19"/>
                <a:gd name="T24" fmla="*/ 12 w 22"/>
                <a:gd name="T25" fmla="*/ 0 h 19"/>
                <a:gd name="T26" fmla="*/ 7 w 22"/>
                <a:gd name="T27" fmla="*/ 4 h 19"/>
                <a:gd name="T28" fmla="*/ 2 w 22"/>
                <a:gd name="T29" fmla="*/ 3 h 19"/>
                <a:gd name="T30" fmla="*/ 1 w 22"/>
                <a:gd name="T31" fmla="*/ 7 h 19"/>
                <a:gd name="T32" fmla="*/ 0 w 22"/>
                <a:gd name="T33" fmla="*/ 9 h 19"/>
                <a:gd name="T34" fmla="*/ 4 w 22"/>
                <a:gd name="T35" fmla="*/ 9 h 19"/>
                <a:gd name="T36" fmla="*/ 5 w 2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9">
                  <a:moveTo>
                    <a:pt x="5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8"/>
                    <a:pt x="9" y="17"/>
                  </a:cubicBezTo>
                  <a:cubicBezTo>
                    <a:pt x="12" y="16"/>
                    <a:pt x="16" y="14"/>
                    <a:pt x="16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5"/>
                    <a:pt x="20" y="4"/>
                  </a:cubicBezTo>
                  <a:cubicBezTo>
                    <a:pt x="22" y="3"/>
                    <a:pt x="17" y="0"/>
                    <a:pt x="17" y="0"/>
                  </a:cubicBezTo>
                  <a:cubicBezTo>
                    <a:pt x="16" y="0"/>
                    <a:pt x="12" y="0"/>
                    <a:pt x="12" y="0"/>
                  </a:cubicBezTo>
                  <a:cubicBezTo>
                    <a:pt x="12" y="0"/>
                    <a:pt x="9" y="4"/>
                    <a:pt x="7" y="4"/>
                  </a:cubicBezTo>
                  <a:cubicBezTo>
                    <a:pt x="5" y="5"/>
                    <a:pt x="2" y="3"/>
                    <a:pt x="2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5507038" y="3716338"/>
              <a:ext cx="165100" cy="246063"/>
            </a:xfrm>
            <a:custGeom>
              <a:avLst/>
              <a:gdLst>
                <a:gd name="T0" fmla="*/ 2 w 33"/>
                <a:gd name="T1" fmla="*/ 14 h 49"/>
                <a:gd name="T2" fmla="*/ 4 w 33"/>
                <a:gd name="T3" fmla="*/ 17 h 49"/>
                <a:gd name="T4" fmla="*/ 7 w 33"/>
                <a:gd name="T5" fmla="*/ 18 h 49"/>
                <a:gd name="T6" fmla="*/ 4 w 33"/>
                <a:gd name="T7" fmla="*/ 22 h 49"/>
                <a:gd name="T8" fmla="*/ 10 w 33"/>
                <a:gd name="T9" fmla="*/ 24 h 49"/>
                <a:gd name="T10" fmla="*/ 13 w 33"/>
                <a:gd name="T11" fmla="*/ 23 h 49"/>
                <a:gd name="T12" fmla="*/ 14 w 33"/>
                <a:gd name="T13" fmla="*/ 26 h 49"/>
                <a:gd name="T14" fmla="*/ 11 w 33"/>
                <a:gd name="T15" fmla="*/ 31 h 49"/>
                <a:gd name="T16" fmla="*/ 7 w 33"/>
                <a:gd name="T17" fmla="*/ 32 h 49"/>
                <a:gd name="T18" fmla="*/ 6 w 33"/>
                <a:gd name="T19" fmla="*/ 37 h 49"/>
                <a:gd name="T20" fmla="*/ 5 w 33"/>
                <a:gd name="T21" fmla="*/ 40 h 49"/>
                <a:gd name="T22" fmla="*/ 11 w 33"/>
                <a:gd name="T23" fmla="*/ 41 h 49"/>
                <a:gd name="T24" fmla="*/ 15 w 33"/>
                <a:gd name="T25" fmla="*/ 39 h 49"/>
                <a:gd name="T26" fmla="*/ 12 w 33"/>
                <a:gd name="T27" fmla="*/ 42 h 49"/>
                <a:gd name="T28" fmla="*/ 3 w 33"/>
                <a:gd name="T29" fmla="*/ 47 h 49"/>
                <a:gd name="T30" fmla="*/ 7 w 33"/>
                <a:gd name="T31" fmla="*/ 47 h 49"/>
                <a:gd name="T32" fmla="*/ 12 w 33"/>
                <a:gd name="T33" fmla="*/ 44 h 49"/>
                <a:gd name="T34" fmla="*/ 20 w 33"/>
                <a:gd name="T35" fmla="*/ 45 h 49"/>
                <a:gd name="T36" fmla="*/ 28 w 33"/>
                <a:gd name="T37" fmla="*/ 44 h 49"/>
                <a:gd name="T38" fmla="*/ 27 w 33"/>
                <a:gd name="T39" fmla="*/ 41 h 49"/>
                <a:gd name="T40" fmla="*/ 33 w 33"/>
                <a:gd name="T41" fmla="*/ 36 h 49"/>
                <a:gd name="T42" fmla="*/ 26 w 33"/>
                <a:gd name="T43" fmla="*/ 34 h 49"/>
                <a:gd name="T44" fmla="*/ 25 w 33"/>
                <a:gd name="T45" fmla="*/ 28 h 49"/>
                <a:gd name="T46" fmla="*/ 19 w 33"/>
                <a:gd name="T47" fmla="*/ 23 h 49"/>
                <a:gd name="T48" fmla="*/ 17 w 33"/>
                <a:gd name="T49" fmla="*/ 16 h 49"/>
                <a:gd name="T50" fmla="*/ 12 w 33"/>
                <a:gd name="T51" fmla="*/ 18 h 49"/>
                <a:gd name="T52" fmla="*/ 10 w 33"/>
                <a:gd name="T53" fmla="*/ 16 h 49"/>
                <a:gd name="T54" fmla="*/ 16 w 33"/>
                <a:gd name="T55" fmla="*/ 10 h 49"/>
                <a:gd name="T56" fmla="*/ 13 w 33"/>
                <a:gd name="T57" fmla="*/ 7 h 49"/>
                <a:gd name="T58" fmla="*/ 8 w 33"/>
                <a:gd name="T59" fmla="*/ 6 h 49"/>
                <a:gd name="T60" fmla="*/ 13 w 33"/>
                <a:gd name="T61" fmla="*/ 2 h 49"/>
                <a:gd name="T62" fmla="*/ 5 w 33"/>
                <a:gd name="T63" fmla="*/ 0 h 49"/>
                <a:gd name="T64" fmla="*/ 2 w 33"/>
                <a:gd name="T65" fmla="*/ 5 h 49"/>
                <a:gd name="T66" fmla="*/ 2 w 33"/>
                <a:gd name="T6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49">
                  <a:moveTo>
                    <a:pt x="4" y="1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9" y="33"/>
                    <a:pt x="9" y="34"/>
                  </a:cubicBezTo>
                  <a:cubicBezTo>
                    <a:pt x="9" y="35"/>
                    <a:pt x="6" y="37"/>
                    <a:pt x="6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9" y="47"/>
                    <a:pt x="11" y="47"/>
                    <a:pt x="11" y="4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33" y="37"/>
                    <a:pt x="33" y="36"/>
                  </a:cubicBezTo>
                  <a:cubicBezTo>
                    <a:pt x="33" y="35"/>
                    <a:pt x="31" y="33"/>
                    <a:pt x="31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5837238" y="2957513"/>
              <a:ext cx="211138" cy="150813"/>
            </a:xfrm>
            <a:custGeom>
              <a:avLst/>
              <a:gdLst>
                <a:gd name="T0" fmla="*/ 5 w 42"/>
                <a:gd name="T1" fmla="*/ 7 h 30"/>
                <a:gd name="T2" fmla="*/ 2 w 42"/>
                <a:gd name="T3" fmla="*/ 9 h 30"/>
                <a:gd name="T4" fmla="*/ 3 w 42"/>
                <a:gd name="T5" fmla="*/ 12 h 30"/>
                <a:gd name="T6" fmla="*/ 9 w 42"/>
                <a:gd name="T7" fmla="*/ 16 h 30"/>
                <a:gd name="T8" fmla="*/ 13 w 42"/>
                <a:gd name="T9" fmla="*/ 14 h 30"/>
                <a:gd name="T10" fmla="*/ 14 w 42"/>
                <a:gd name="T11" fmla="*/ 12 h 30"/>
                <a:gd name="T12" fmla="*/ 16 w 42"/>
                <a:gd name="T13" fmla="*/ 11 h 30"/>
                <a:gd name="T14" fmla="*/ 19 w 42"/>
                <a:gd name="T15" fmla="*/ 11 h 30"/>
                <a:gd name="T16" fmla="*/ 18 w 42"/>
                <a:gd name="T17" fmla="*/ 14 h 30"/>
                <a:gd name="T18" fmla="*/ 21 w 42"/>
                <a:gd name="T19" fmla="*/ 13 h 30"/>
                <a:gd name="T20" fmla="*/ 23 w 42"/>
                <a:gd name="T21" fmla="*/ 12 h 30"/>
                <a:gd name="T22" fmla="*/ 25 w 42"/>
                <a:gd name="T23" fmla="*/ 14 h 30"/>
                <a:gd name="T24" fmla="*/ 20 w 42"/>
                <a:gd name="T25" fmla="*/ 15 h 30"/>
                <a:gd name="T26" fmla="*/ 16 w 42"/>
                <a:gd name="T27" fmla="*/ 14 h 30"/>
                <a:gd name="T28" fmla="*/ 13 w 42"/>
                <a:gd name="T29" fmla="*/ 16 h 30"/>
                <a:gd name="T30" fmla="*/ 11 w 42"/>
                <a:gd name="T31" fmla="*/ 17 h 30"/>
                <a:gd name="T32" fmla="*/ 11 w 42"/>
                <a:gd name="T33" fmla="*/ 20 h 30"/>
                <a:gd name="T34" fmla="*/ 14 w 42"/>
                <a:gd name="T35" fmla="*/ 20 h 30"/>
                <a:gd name="T36" fmla="*/ 16 w 42"/>
                <a:gd name="T37" fmla="*/ 19 h 30"/>
                <a:gd name="T38" fmla="*/ 20 w 42"/>
                <a:gd name="T39" fmla="*/ 22 h 30"/>
                <a:gd name="T40" fmla="*/ 16 w 42"/>
                <a:gd name="T41" fmla="*/ 22 h 30"/>
                <a:gd name="T42" fmla="*/ 13 w 42"/>
                <a:gd name="T43" fmla="*/ 21 h 30"/>
                <a:gd name="T44" fmla="*/ 12 w 42"/>
                <a:gd name="T45" fmla="*/ 23 h 30"/>
                <a:gd name="T46" fmla="*/ 16 w 42"/>
                <a:gd name="T47" fmla="*/ 26 h 30"/>
                <a:gd name="T48" fmla="*/ 20 w 42"/>
                <a:gd name="T49" fmla="*/ 26 h 30"/>
                <a:gd name="T50" fmla="*/ 20 w 42"/>
                <a:gd name="T51" fmla="*/ 29 h 30"/>
                <a:gd name="T52" fmla="*/ 23 w 42"/>
                <a:gd name="T53" fmla="*/ 30 h 30"/>
                <a:gd name="T54" fmla="*/ 26 w 42"/>
                <a:gd name="T55" fmla="*/ 24 h 30"/>
                <a:gd name="T56" fmla="*/ 29 w 42"/>
                <a:gd name="T57" fmla="*/ 22 h 30"/>
                <a:gd name="T58" fmla="*/ 31 w 42"/>
                <a:gd name="T59" fmla="*/ 15 h 30"/>
                <a:gd name="T60" fmla="*/ 35 w 42"/>
                <a:gd name="T61" fmla="*/ 14 h 30"/>
                <a:gd name="T62" fmla="*/ 38 w 42"/>
                <a:gd name="T63" fmla="*/ 12 h 30"/>
                <a:gd name="T64" fmla="*/ 41 w 42"/>
                <a:gd name="T65" fmla="*/ 12 h 30"/>
                <a:gd name="T66" fmla="*/ 42 w 42"/>
                <a:gd name="T67" fmla="*/ 10 h 30"/>
                <a:gd name="T68" fmla="*/ 37 w 42"/>
                <a:gd name="T69" fmla="*/ 9 h 30"/>
                <a:gd name="T70" fmla="*/ 33 w 42"/>
                <a:gd name="T71" fmla="*/ 8 h 30"/>
                <a:gd name="T72" fmla="*/ 32 w 42"/>
                <a:gd name="T73" fmla="*/ 5 h 30"/>
                <a:gd name="T74" fmla="*/ 29 w 42"/>
                <a:gd name="T75" fmla="*/ 5 h 30"/>
                <a:gd name="T76" fmla="*/ 26 w 42"/>
                <a:gd name="T77" fmla="*/ 5 h 30"/>
                <a:gd name="T78" fmla="*/ 26 w 42"/>
                <a:gd name="T79" fmla="*/ 2 h 30"/>
                <a:gd name="T80" fmla="*/ 23 w 42"/>
                <a:gd name="T81" fmla="*/ 0 h 30"/>
                <a:gd name="T82" fmla="*/ 20 w 42"/>
                <a:gd name="T83" fmla="*/ 2 h 30"/>
                <a:gd name="T84" fmla="*/ 21 w 42"/>
                <a:gd name="T85" fmla="*/ 7 h 30"/>
                <a:gd name="T86" fmla="*/ 20 w 42"/>
                <a:gd name="T87" fmla="*/ 9 h 30"/>
                <a:gd name="T88" fmla="*/ 19 w 42"/>
                <a:gd name="T89" fmla="*/ 4 h 30"/>
                <a:gd name="T90" fmla="*/ 16 w 42"/>
                <a:gd name="T91" fmla="*/ 2 h 30"/>
                <a:gd name="T92" fmla="*/ 12 w 42"/>
                <a:gd name="T93" fmla="*/ 3 h 30"/>
                <a:gd name="T94" fmla="*/ 11 w 42"/>
                <a:gd name="T95" fmla="*/ 2 h 30"/>
                <a:gd name="T96" fmla="*/ 3 w 42"/>
                <a:gd name="T97" fmla="*/ 2 h 30"/>
                <a:gd name="T98" fmla="*/ 0 w 42"/>
                <a:gd name="T99" fmla="*/ 4 h 30"/>
                <a:gd name="T100" fmla="*/ 1 w 42"/>
                <a:gd name="T101" fmla="*/ 7 h 30"/>
                <a:gd name="T102" fmla="*/ 5 w 42"/>
                <a:gd name="T10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0">
                  <a:moveTo>
                    <a:pt x="5" y="7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4" y="0"/>
                    <a:pt x="23" y="0"/>
                  </a:cubicBezTo>
                  <a:cubicBezTo>
                    <a:pt x="21" y="0"/>
                    <a:pt x="20" y="2"/>
                    <a:pt x="20" y="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6027738" y="3024188"/>
              <a:ext cx="34925" cy="23813"/>
            </a:xfrm>
            <a:custGeom>
              <a:avLst/>
              <a:gdLst>
                <a:gd name="T0" fmla="*/ 19 w 22"/>
                <a:gd name="T1" fmla="*/ 3 h 15"/>
                <a:gd name="T2" fmla="*/ 10 w 22"/>
                <a:gd name="T3" fmla="*/ 0 h 15"/>
                <a:gd name="T4" fmla="*/ 0 w 22"/>
                <a:gd name="T5" fmla="*/ 6 h 15"/>
                <a:gd name="T6" fmla="*/ 0 w 22"/>
                <a:gd name="T7" fmla="*/ 15 h 15"/>
                <a:gd name="T8" fmla="*/ 22 w 22"/>
                <a:gd name="T9" fmla="*/ 9 h 15"/>
                <a:gd name="T10" fmla="*/ 19 w 22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19" y="3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2" y="9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038850" y="3038475"/>
              <a:ext cx="65088" cy="46038"/>
            </a:xfrm>
            <a:custGeom>
              <a:avLst/>
              <a:gdLst>
                <a:gd name="T0" fmla="*/ 6 w 41"/>
                <a:gd name="T1" fmla="*/ 19 h 29"/>
                <a:gd name="T2" fmla="*/ 15 w 41"/>
                <a:gd name="T3" fmla="*/ 19 h 29"/>
                <a:gd name="T4" fmla="*/ 19 w 41"/>
                <a:gd name="T5" fmla="*/ 29 h 29"/>
                <a:gd name="T6" fmla="*/ 34 w 41"/>
                <a:gd name="T7" fmla="*/ 19 h 29"/>
                <a:gd name="T8" fmla="*/ 41 w 41"/>
                <a:gd name="T9" fmla="*/ 10 h 29"/>
                <a:gd name="T10" fmla="*/ 31 w 41"/>
                <a:gd name="T11" fmla="*/ 6 h 29"/>
                <a:gd name="T12" fmla="*/ 25 w 41"/>
                <a:gd name="T13" fmla="*/ 0 h 29"/>
                <a:gd name="T14" fmla="*/ 19 w 41"/>
                <a:gd name="T15" fmla="*/ 6 h 29"/>
                <a:gd name="T16" fmla="*/ 9 w 41"/>
                <a:gd name="T17" fmla="*/ 10 h 29"/>
                <a:gd name="T18" fmla="*/ 0 w 41"/>
                <a:gd name="T19" fmla="*/ 19 h 29"/>
                <a:gd name="T20" fmla="*/ 0 w 41"/>
                <a:gd name="T21" fmla="*/ 25 h 29"/>
                <a:gd name="T22" fmla="*/ 6 w 41"/>
                <a:gd name="T23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9">
                  <a:moveTo>
                    <a:pt x="6" y="19"/>
                  </a:moveTo>
                  <a:lnTo>
                    <a:pt x="15" y="19"/>
                  </a:lnTo>
                  <a:lnTo>
                    <a:pt x="19" y="29"/>
                  </a:lnTo>
                  <a:lnTo>
                    <a:pt x="34" y="19"/>
                  </a:lnTo>
                  <a:lnTo>
                    <a:pt x="41" y="10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9" y="10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5983288" y="2938463"/>
              <a:ext cx="174625" cy="60325"/>
            </a:xfrm>
            <a:custGeom>
              <a:avLst/>
              <a:gdLst>
                <a:gd name="T0" fmla="*/ 16 w 110"/>
                <a:gd name="T1" fmla="*/ 22 h 38"/>
                <a:gd name="T2" fmla="*/ 25 w 110"/>
                <a:gd name="T3" fmla="*/ 19 h 38"/>
                <a:gd name="T4" fmla="*/ 41 w 110"/>
                <a:gd name="T5" fmla="*/ 16 h 38"/>
                <a:gd name="T6" fmla="*/ 50 w 110"/>
                <a:gd name="T7" fmla="*/ 19 h 38"/>
                <a:gd name="T8" fmla="*/ 41 w 110"/>
                <a:gd name="T9" fmla="*/ 22 h 38"/>
                <a:gd name="T10" fmla="*/ 28 w 110"/>
                <a:gd name="T11" fmla="*/ 22 h 38"/>
                <a:gd name="T12" fmla="*/ 25 w 110"/>
                <a:gd name="T13" fmla="*/ 28 h 38"/>
                <a:gd name="T14" fmla="*/ 41 w 110"/>
                <a:gd name="T15" fmla="*/ 31 h 38"/>
                <a:gd name="T16" fmla="*/ 54 w 110"/>
                <a:gd name="T17" fmla="*/ 28 h 38"/>
                <a:gd name="T18" fmla="*/ 57 w 110"/>
                <a:gd name="T19" fmla="*/ 35 h 38"/>
                <a:gd name="T20" fmla="*/ 69 w 110"/>
                <a:gd name="T21" fmla="*/ 38 h 38"/>
                <a:gd name="T22" fmla="*/ 76 w 110"/>
                <a:gd name="T23" fmla="*/ 28 h 38"/>
                <a:gd name="T24" fmla="*/ 88 w 110"/>
                <a:gd name="T25" fmla="*/ 31 h 38"/>
                <a:gd name="T26" fmla="*/ 98 w 110"/>
                <a:gd name="T27" fmla="*/ 22 h 38"/>
                <a:gd name="T28" fmla="*/ 110 w 110"/>
                <a:gd name="T29" fmla="*/ 9 h 38"/>
                <a:gd name="T30" fmla="*/ 79 w 110"/>
                <a:gd name="T31" fmla="*/ 3 h 38"/>
                <a:gd name="T32" fmla="*/ 66 w 110"/>
                <a:gd name="T33" fmla="*/ 6 h 38"/>
                <a:gd name="T34" fmla="*/ 60 w 110"/>
                <a:gd name="T35" fmla="*/ 3 h 38"/>
                <a:gd name="T36" fmla="*/ 47 w 110"/>
                <a:gd name="T37" fmla="*/ 6 h 38"/>
                <a:gd name="T38" fmla="*/ 35 w 110"/>
                <a:gd name="T39" fmla="*/ 3 h 38"/>
                <a:gd name="T40" fmla="*/ 22 w 110"/>
                <a:gd name="T41" fmla="*/ 0 h 38"/>
                <a:gd name="T42" fmla="*/ 0 w 110"/>
                <a:gd name="T43" fmla="*/ 9 h 38"/>
                <a:gd name="T44" fmla="*/ 0 w 110"/>
                <a:gd name="T45" fmla="*/ 19 h 38"/>
                <a:gd name="T46" fmla="*/ 16 w 110"/>
                <a:gd name="T47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38">
                  <a:moveTo>
                    <a:pt x="16" y="22"/>
                  </a:moveTo>
                  <a:lnTo>
                    <a:pt x="25" y="19"/>
                  </a:lnTo>
                  <a:lnTo>
                    <a:pt x="41" y="16"/>
                  </a:lnTo>
                  <a:lnTo>
                    <a:pt x="50" y="19"/>
                  </a:lnTo>
                  <a:lnTo>
                    <a:pt x="41" y="22"/>
                  </a:lnTo>
                  <a:lnTo>
                    <a:pt x="28" y="22"/>
                  </a:lnTo>
                  <a:lnTo>
                    <a:pt x="25" y="28"/>
                  </a:lnTo>
                  <a:lnTo>
                    <a:pt x="41" y="31"/>
                  </a:lnTo>
                  <a:lnTo>
                    <a:pt x="54" y="28"/>
                  </a:lnTo>
                  <a:lnTo>
                    <a:pt x="57" y="35"/>
                  </a:lnTo>
                  <a:lnTo>
                    <a:pt x="69" y="38"/>
                  </a:lnTo>
                  <a:lnTo>
                    <a:pt x="76" y="28"/>
                  </a:lnTo>
                  <a:lnTo>
                    <a:pt x="88" y="31"/>
                  </a:lnTo>
                  <a:lnTo>
                    <a:pt x="98" y="22"/>
                  </a:lnTo>
                  <a:lnTo>
                    <a:pt x="110" y="9"/>
                  </a:lnTo>
                  <a:lnTo>
                    <a:pt x="79" y="3"/>
                  </a:lnTo>
                  <a:lnTo>
                    <a:pt x="66" y="6"/>
                  </a:lnTo>
                  <a:lnTo>
                    <a:pt x="60" y="3"/>
                  </a:lnTo>
                  <a:lnTo>
                    <a:pt x="47" y="6"/>
                  </a:lnTo>
                  <a:lnTo>
                    <a:pt x="35" y="3"/>
                  </a:lnTo>
                  <a:lnTo>
                    <a:pt x="22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6624638" y="3084513"/>
              <a:ext cx="350838" cy="255588"/>
            </a:xfrm>
            <a:custGeom>
              <a:avLst/>
              <a:gdLst>
                <a:gd name="T0" fmla="*/ 1 w 70"/>
                <a:gd name="T1" fmla="*/ 43 h 51"/>
                <a:gd name="T2" fmla="*/ 5 w 70"/>
                <a:gd name="T3" fmla="*/ 47 h 51"/>
                <a:gd name="T4" fmla="*/ 9 w 70"/>
                <a:gd name="T5" fmla="*/ 45 h 51"/>
                <a:gd name="T6" fmla="*/ 10 w 70"/>
                <a:gd name="T7" fmla="*/ 47 h 51"/>
                <a:gd name="T8" fmla="*/ 10 w 70"/>
                <a:gd name="T9" fmla="*/ 51 h 51"/>
                <a:gd name="T10" fmla="*/ 13 w 70"/>
                <a:gd name="T11" fmla="*/ 51 h 51"/>
                <a:gd name="T12" fmla="*/ 22 w 70"/>
                <a:gd name="T13" fmla="*/ 51 h 51"/>
                <a:gd name="T14" fmla="*/ 23 w 70"/>
                <a:gd name="T15" fmla="*/ 49 h 51"/>
                <a:gd name="T16" fmla="*/ 19 w 70"/>
                <a:gd name="T17" fmla="*/ 47 h 51"/>
                <a:gd name="T18" fmla="*/ 20 w 70"/>
                <a:gd name="T19" fmla="*/ 44 h 51"/>
                <a:gd name="T20" fmla="*/ 17 w 70"/>
                <a:gd name="T21" fmla="*/ 43 h 51"/>
                <a:gd name="T22" fmla="*/ 17 w 70"/>
                <a:gd name="T23" fmla="*/ 37 h 51"/>
                <a:gd name="T24" fmla="*/ 26 w 70"/>
                <a:gd name="T25" fmla="*/ 26 h 51"/>
                <a:gd name="T26" fmla="*/ 29 w 70"/>
                <a:gd name="T27" fmla="*/ 25 h 51"/>
                <a:gd name="T28" fmla="*/ 29 w 70"/>
                <a:gd name="T29" fmla="*/ 22 h 51"/>
                <a:gd name="T30" fmla="*/ 33 w 70"/>
                <a:gd name="T31" fmla="*/ 21 h 51"/>
                <a:gd name="T32" fmla="*/ 36 w 70"/>
                <a:gd name="T33" fmla="*/ 20 h 51"/>
                <a:gd name="T34" fmla="*/ 41 w 70"/>
                <a:gd name="T35" fmla="*/ 15 h 51"/>
                <a:gd name="T36" fmla="*/ 49 w 70"/>
                <a:gd name="T37" fmla="*/ 13 h 51"/>
                <a:gd name="T38" fmla="*/ 56 w 70"/>
                <a:gd name="T39" fmla="*/ 12 h 51"/>
                <a:gd name="T40" fmla="*/ 69 w 70"/>
                <a:gd name="T41" fmla="*/ 7 h 51"/>
                <a:gd name="T42" fmla="*/ 70 w 70"/>
                <a:gd name="T43" fmla="*/ 3 h 51"/>
                <a:gd name="T44" fmla="*/ 63 w 70"/>
                <a:gd name="T45" fmla="*/ 1 h 51"/>
                <a:gd name="T46" fmla="*/ 53 w 70"/>
                <a:gd name="T47" fmla="*/ 5 h 51"/>
                <a:gd name="T48" fmla="*/ 41 w 70"/>
                <a:gd name="T49" fmla="*/ 8 h 51"/>
                <a:gd name="T50" fmla="*/ 36 w 70"/>
                <a:gd name="T51" fmla="*/ 8 h 51"/>
                <a:gd name="T52" fmla="*/ 32 w 70"/>
                <a:gd name="T53" fmla="*/ 11 h 51"/>
                <a:gd name="T54" fmla="*/ 29 w 70"/>
                <a:gd name="T55" fmla="*/ 11 h 51"/>
                <a:gd name="T56" fmla="*/ 20 w 70"/>
                <a:gd name="T57" fmla="*/ 17 h 51"/>
                <a:gd name="T58" fmla="*/ 17 w 70"/>
                <a:gd name="T59" fmla="*/ 22 h 51"/>
                <a:gd name="T60" fmla="*/ 11 w 70"/>
                <a:gd name="T61" fmla="*/ 27 h 51"/>
                <a:gd name="T62" fmla="*/ 13 w 70"/>
                <a:gd name="T63" fmla="*/ 29 h 51"/>
                <a:gd name="T64" fmla="*/ 11 w 70"/>
                <a:gd name="T65" fmla="*/ 31 h 51"/>
                <a:gd name="T66" fmla="*/ 9 w 70"/>
                <a:gd name="T67" fmla="*/ 31 h 51"/>
                <a:gd name="T68" fmla="*/ 5 w 70"/>
                <a:gd name="T69" fmla="*/ 34 h 51"/>
                <a:gd name="T70" fmla="*/ 6 w 70"/>
                <a:gd name="T71" fmla="*/ 38 h 51"/>
                <a:gd name="T72" fmla="*/ 0 w 70"/>
                <a:gd name="T73" fmla="*/ 40 h 51"/>
                <a:gd name="T74" fmla="*/ 1 w 70"/>
                <a:gd name="T7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51">
                  <a:moveTo>
                    <a:pt x="1" y="43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66" y="0"/>
                    <a:pt x="63" y="1"/>
                  </a:cubicBezTo>
                  <a:cubicBezTo>
                    <a:pt x="61" y="1"/>
                    <a:pt x="53" y="5"/>
                    <a:pt x="53" y="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5822950" y="3806825"/>
              <a:ext cx="19050" cy="20638"/>
            </a:xfrm>
            <a:custGeom>
              <a:avLst/>
              <a:gdLst>
                <a:gd name="T0" fmla="*/ 0 w 4"/>
                <a:gd name="T1" fmla="*/ 2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0 h 4"/>
                <a:gd name="T10" fmla="*/ 0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3"/>
                    <a:pt x="3" y="4"/>
                    <a:pt x="3" y="4"/>
                  </a:cubicBezTo>
                  <a:cubicBezTo>
                    <a:pt x="3" y="4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5842000" y="3802063"/>
              <a:ext cx="25400" cy="25400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5 h 5"/>
                <a:gd name="T8" fmla="*/ 5 w 5"/>
                <a:gd name="T9" fmla="*/ 2 h 5"/>
                <a:gd name="T10" fmla="*/ 4 w 5"/>
                <a:gd name="T11" fmla="*/ 0 h 5"/>
                <a:gd name="T12" fmla="*/ 1 w 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4"/>
                    <a:pt x="2" y="4"/>
                  </a:cubicBezTo>
                  <a:cubicBezTo>
                    <a:pt x="3" y="5"/>
                    <a:pt x="5" y="5"/>
                    <a:pt x="5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5867400" y="3797300"/>
              <a:ext cx="15875" cy="1428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1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7421563" y="2898775"/>
              <a:ext cx="111125" cy="58738"/>
            </a:xfrm>
            <a:custGeom>
              <a:avLst/>
              <a:gdLst>
                <a:gd name="T0" fmla="*/ 6 w 22"/>
                <a:gd name="T1" fmla="*/ 12 h 12"/>
                <a:gd name="T2" fmla="*/ 11 w 22"/>
                <a:gd name="T3" fmla="*/ 11 h 12"/>
                <a:gd name="T4" fmla="*/ 17 w 22"/>
                <a:gd name="T5" fmla="*/ 10 h 12"/>
                <a:gd name="T6" fmla="*/ 19 w 22"/>
                <a:gd name="T7" fmla="*/ 9 h 12"/>
                <a:gd name="T8" fmla="*/ 21 w 22"/>
                <a:gd name="T9" fmla="*/ 6 h 12"/>
                <a:gd name="T10" fmla="*/ 16 w 22"/>
                <a:gd name="T11" fmla="*/ 1 h 12"/>
                <a:gd name="T12" fmla="*/ 11 w 22"/>
                <a:gd name="T13" fmla="*/ 0 h 12"/>
                <a:gd name="T14" fmla="*/ 10 w 22"/>
                <a:gd name="T15" fmla="*/ 3 h 12"/>
                <a:gd name="T16" fmla="*/ 4 w 22"/>
                <a:gd name="T17" fmla="*/ 3 h 12"/>
                <a:gd name="T18" fmla="*/ 3 w 22"/>
                <a:gd name="T19" fmla="*/ 4 h 12"/>
                <a:gd name="T20" fmla="*/ 3 w 22"/>
                <a:gd name="T21" fmla="*/ 7 h 12"/>
                <a:gd name="T22" fmla="*/ 0 w 22"/>
                <a:gd name="T23" fmla="*/ 9 h 12"/>
                <a:gd name="T24" fmla="*/ 6 w 2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7" y="12"/>
                    <a:pt x="9" y="11"/>
                    <a:pt x="11" y="11"/>
                  </a:cubicBezTo>
                  <a:cubicBezTo>
                    <a:pt x="12" y="11"/>
                    <a:pt x="16" y="10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6"/>
                    <a:pt x="17" y="2"/>
                    <a:pt x="16" y="1"/>
                  </a:cubicBezTo>
                  <a:cubicBezTo>
                    <a:pt x="15" y="0"/>
                    <a:pt x="11" y="0"/>
                    <a:pt x="11" y="0"/>
                  </a:cubicBezTo>
                  <a:cubicBezTo>
                    <a:pt x="11" y="0"/>
                    <a:pt x="11" y="3"/>
                    <a:pt x="10" y="3"/>
                  </a:cubicBezTo>
                  <a:cubicBezTo>
                    <a:pt x="9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7458075" y="2952750"/>
              <a:ext cx="119063" cy="65088"/>
            </a:xfrm>
            <a:custGeom>
              <a:avLst/>
              <a:gdLst>
                <a:gd name="T0" fmla="*/ 11 w 24"/>
                <a:gd name="T1" fmla="*/ 0 h 13"/>
                <a:gd name="T2" fmla="*/ 8 w 24"/>
                <a:gd name="T3" fmla="*/ 1 h 13"/>
                <a:gd name="T4" fmla="*/ 3 w 24"/>
                <a:gd name="T5" fmla="*/ 2 h 13"/>
                <a:gd name="T6" fmla="*/ 0 w 24"/>
                <a:gd name="T7" fmla="*/ 6 h 13"/>
                <a:gd name="T8" fmla="*/ 4 w 24"/>
                <a:gd name="T9" fmla="*/ 10 h 13"/>
                <a:gd name="T10" fmla="*/ 10 w 24"/>
                <a:gd name="T11" fmla="*/ 10 h 13"/>
                <a:gd name="T12" fmla="*/ 12 w 24"/>
                <a:gd name="T13" fmla="*/ 12 h 13"/>
                <a:gd name="T14" fmla="*/ 20 w 24"/>
                <a:gd name="T15" fmla="*/ 12 h 13"/>
                <a:gd name="T16" fmla="*/ 22 w 24"/>
                <a:gd name="T17" fmla="*/ 11 h 13"/>
                <a:gd name="T18" fmla="*/ 20 w 24"/>
                <a:gd name="T19" fmla="*/ 9 h 13"/>
                <a:gd name="T20" fmla="*/ 21 w 24"/>
                <a:gd name="T21" fmla="*/ 8 h 13"/>
                <a:gd name="T22" fmla="*/ 23 w 24"/>
                <a:gd name="T23" fmla="*/ 6 h 13"/>
                <a:gd name="T24" fmla="*/ 23 w 24"/>
                <a:gd name="T25" fmla="*/ 3 h 13"/>
                <a:gd name="T26" fmla="*/ 21 w 24"/>
                <a:gd name="T27" fmla="*/ 1 h 13"/>
                <a:gd name="T28" fmla="*/ 18 w 24"/>
                <a:gd name="T29" fmla="*/ 2 h 13"/>
                <a:gd name="T30" fmla="*/ 15 w 24"/>
                <a:gd name="T31" fmla="*/ 3 h 13"/>
                <a:gd name="T32" fmla="*/ 15 w 24"/>
                <a:gd name="T33" fmla="*/ 1 h 13"/>
                <a:gd name="T34" fmla="*/ 11 w 24"/>
                <a:gd name="T3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3">
                  <a:moveTo>
                    <a:pt x="11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1"/>
                    <a:pt x="4" y="2"/>
                    <a:pt x="3" y="2"/>
                  </a:cubicBezTo>
                  <a:cubicBezTo>
                    <a:pt x="3" y="2"/>
                    <a:pt x="0" y="6"/>
                    <a:pt x="0" y="6"/>
                  </a:cubicBezTo>
                  <a:cubicBezTo>
                    <a:pt x="0" y="6"/>
                    <a:pt x="3" y="10"/>
                    <a:pt x="4" y="10"/>
                  </a:cubicBezTo>
                  <a:cubicBezTo>
                    <a:pt x="4" y="10"/>
                    <a:pt x="10" y="10"/>
                    <a:pt x="10" y="10"/>
                  </a:cubicBezTo>
                  <a:cubicBezTo>
                    <a:pt x="10" y="10"/>
                    <a:pt x="12" y="12"/>
                    <a:pt x="12" y="12"/>
                  </a:cubicBezTo>
                  <a:cubicBezTo>
                    <a:pt x="13" y="13"/>
                    <a:pt x="19" y="12"/>
                    <a:pt x="20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3" y="7"/>
                    <a:pt x="23" y="6"/>
                  </a:cubicBezTo>
                  <a:cubicBezTo>
                    <a:pt x="24" y="5"/>
                    <a:pt x="23" y="3"/>
                    <a:pt x="23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6" y="3"/>
                    <a:pt x="15" y="3"/>
                  </a:cubicBezTo>
                  <a:cubicBezTo>
                    <a:pt x="14" y="2"/>
                    <a:pt x="15" y="1"/>
                    <a:pt x="15" y="1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7558088" y="2982913"/>
              <a:ext cx="120650" cy="76200"/>
            </a:xfrm>
            <a:custGeom>
              <a:avLst/>
              <a:gdLst>
                <a:gd name="T0" fmla="*/ 6 w 24"/>
                <a:gd name="T1" fmla="*/ 13 h 15"/>
                <a:gd name="T2" fmla="*/ 8 w 24"/>
                <a:gd name="T3" fmla="*/ 11 h 15"/>
                <a:gd name="T4" fmla="*/ 22 w 24"/>
                <a:gd name="T5" fmla="*/ 11 h 15"/>
                <a:gd name="T6" fmla="*/ 23 w 24"/>
                <a:gd name="T7" fmla="*/ 10 h 15"/>
                <a:gd name="T8" fmla="*/ 24 w 24"/>
                <a:gd name="T9" fmla="*/ 7 h 15"/>
                <a:gd name="T10" fmla="*/ 22 w 24"/>
                <a:gd name="T11" fmla="*/ 5 h 15"/>
                <a:gd name="T12" fmla="*/ 19 w 24"/>
                <a:gd name="T13" fmla="*/ 2 h 15"/>
                <a:gd name="T14" fmla="*/ 17 w 24"/>
                <a:gd name="T15" fmla="*/ 2 h 15"/>
                <a:gd name="T16" fmla="*/ 16 w 24"/>
                <a:gd name="T17" fmla="*/ 3 h 15"/>
                <a:gd name="T18" fmla="*/ 15 w 24"/>
                <a:gd name="T19" fmla="*/ 3 h 15"/>
                <a:gd name="T20" fmla="*/ 15 w 24"/>
                <a:gd name="T21" fmla="*/ 1 h 15"/>
                <a:gd name="T22" fmla="*/ 11 w 24"/>
                <a:gd name="T23" fmla="*/ 1 h 15"/>
                <a:gd name="T24" fmla="*/ 7 w 24"/>
                <a:gd name="T25" fmla="*/ 6 h 15"/>
                <a:gd name="T26" fmla="*/ 1 w 24"/>
                <a:gd name="T27" fmla="*/ 13 h 15"/>
                <a:gd name="T28" fmla="*/ 6 w 24"/>
                <a:gd name="T2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6" y="13"/>
                  </a:moveTo>
                  <a:cubicBezTo>
                    <a:pt x="7" y="12"/>
                    <a:pt x="7" y="12"/>
                    <a:pt x="8" y="11"/>
                  </a:cubicBezTo>
                  <a:cubicBezTo>
                    <a:pt x="9" y="11"/>
                    <a:pt x="22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9"/>
                    <a:pt x="24" y="7"/>
                    <a:pt x="24" y="7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4" y="0"/>
                    <a:pt x="11" y="1"/>
                    <a:pt x="11" y="1"/>
                  </a:cubicBezTo>
                  <a:cubicBezTo>
                    <a:pt x="11" y="1"/>
                    <a:pt x="9" y="4"/>
                    <a:pt x="7" y="6"/>
                  </a:cubicBezTo>
                  <a:cubicBezTo>
                    <a:pt x="5" y="8"/>
                    <a:pt x="1" y="13"/>
                    <a:pt x="1" y="13"/>
                  </a:cubicBezTo>
                  <a:cubicBezTo>
                    <a:pt x="0" y="15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8294688" y="3124200"/>
              <a:ext cx="111125" cy="65088"/>
            </a:xfrm>
            <a:custGeom>
              <a:avLst/>
              <a:gdLst>
                <a:gd name="T0" fmla="*/ 7 w 22"/>
                <a:gd name="T1" fmla="*/ 13 h 13"/>
                <a:gd name="T2" fmla="*/ 10 w 22"/>
                <a:gd name="T3" fmla="*/ 12 h 13"/>
                <a:gd name="T4" fmla="*/ 12 w 22"/>
                <a:gd name="T5" fmla="*/ 10 h 13"/>
                <a:gd name="T6" fmla="*/ 21 w 22"/>
                <a:gd name="T7" fmla="*/ 11 h 13"/>
                <a:gd name="T8" fmla="*/ 22 w 22"/>
                <a:gd name="T9" fmla="*/ 10 h 13"/>
                <a:gd name="T10" fmla="*/ 22 w 22"/>
                <a:gd name="T11" fmla="*/ 8 h 13"/>
                <a:gd name="T12" fmla="*/ 20 w 22"/>
                <a:gd name="T13" fmla="*/ 7 h 13"/>
                <a:gd name="T14" fmla="*/ 20 w 22"/>
                <a:gd name="T15" fmla="*/ 5 h 13"/>
                <a:gd name="T16" fmla="*/ 21 w 22"/>
                <a:gd name="T17" fmla="*/ 4 h 13"/>
                <a:gd name="T18" fmla="*/ 21 w 22"/>
                <a:gd name="T19" fmla="*/ 3 h 13"/>
                <a:gd name="T20" fmla="*/ 20 w 22"/>
                <a:gd name="T21" fmla="*/ 1 h 13"/>
                <a:gd name="T22" fmla="*/ 16 w 22"/>
                <a:gd name="T23" fmla="*/ 1 h 13"/>
                <a:gd name="T24" fmla="*/ 14 w 22"/>
                <a:gd name="T25" fmla="*/ 4 h 13"/>
                <a:gd name="T26" fmla="*/ 10 w 22"/>
                <a:gd name="T27" fmla="*/ 1 h 13"/>
                <a:gd name="T28" fmla="*/ 6 w 22"/>
                <a:gd name="T29" fmla="*/ 0 h 13"/>
                <a:gd name="T30" fmla="*/ 1 w 22"/>
                <a:gd name="T31" fmla="*/ 4 h 13"/>
                <a:gd name="T32" fmla="*/ 0 w 22"/>
                <a:gd name="T33" fmla="*/ 7 h 13"/>
                <a:gd name="T34" fmla="*/ 7 w 22"/>
                <a:gd name="T3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3">
                  <a:moveTo>
                    <a:pt x="7" y="13"/>
                  </a:moveTo>
                  <a:cubicBezTo>
                    <a:pt x="7" y="13"/>
                    <a:pt x="10" y="12"/>
                    <a:pt x="10" y="12"/>
                  </a:cubicBezTo>
                  <a:cubicBezTo>
                    <a:pt x="10" y="12"/>
                    <a:pt x="11" y="10"/>
                    <a:pt x="12" y="10"/>
                  </a:cubicBezTo>
                  <a:cubicBezTo>
                    <a:pt x="13" y="10"/>
                    <a:pt x="21" y="11"/>
                    <a:pt x="21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0" y="7"/>
                    <a:pt x="20" y="7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7" y="0"/>
                    <a:pt x="16" y="1"/>
                  </a:cubicBezTo>
                  <a:cubicBezTo>
                    <a:pt x="15" y="2"/>
                    <a:pt x="15" y="4"/>
                    <a:pt x="14" y="4"/>
                  </a:cubicBezTo>
                  <a:cubicBezTo>
                    <a:pt x="14" y="4"/>
                    <a:pt x="11" y="2"/>
                    <a:pt x="10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1" y="2"/>
                    <a:pt x="1" y="4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7"/>
                    <a:pt x="6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8405813" y="3138488"/>
              <a:ext cx="49213" cy="34925"/>
            </a:xfrm>
            <a:custGeom>
              <a:avLst/>
              <a:gdLst>
                <a:gd name="T0" fmla="*/ 3 w 10"/>
                <a:gd name="T1" fmla="*/ 6 h 7"/>
                <a:gd name="T2" fmla="*/ 6 w 10"/>
                <a:gd name="T3" fmla="*/ 6 h 7"/>
                <a:gd name="T4" fmla="*/ 8 w 10"/>
                <a:gd name="T5" fmla="*/ 5 h 7"/>
                <a:gd name="T6" fmla="*/ 10 w 10"/>
                <a:gd name="T7" fmla="*/ 3 h 7"/>
                <a:gd name="T8" fmla="*/ 7 w 10"/>
                <a:gd name="T9" fmla="*/ 1 h 7"/>
                <a:gd name="T10" fmla="*/ 1 w 10"/>
                <a:gd name="T11" fmla="*/ 1 h 7"/>
                <a:gd name="T12" fmla="*/ 0 w 10"/>
                <a:gd name="T13" fmla="*/ 2 h 7"/>
                <a:gd name="T14" fmla="*/ 0 w 10"/>
                <a:gd name="T15" fmla="*/ 4 h 7"/>
                <a:gd name="T16" fmla="*/ 3 w 10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4" y="7"/>
                    <a:pt x="6" y="6"/>
                    <a:pt x="6" y="6"/>
                  </a:cubicBezTo>
                  <a:cubicBezTo>
                    <a:pt x="6" y="6"/>
                    <a:pt x="8" y="6"/>
                    <a:pt x="8" y="5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8" y="1"/>
                    <a:pt x="7" y="1"/>
                  </a:cubicBezTo>
                  <a:cubicBezTo>
                    <a:pt x="7" y="0"/>
                    <a:pt x="3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8470900" y="3149600"/>
              <a:ext cx="95250" cy="34925"/>
            </a:xfrm>
            <a:custGeom>
              <a:avLst/>
              <a:gdLst>
                <a:gd name="T0" fmla="*/ 4 w 19"/>
                <a:gd name="T1" fmla="*/ 6 h 7"/>
                <a:gd name="T2" fmla="*/ 8 w 19"/>
                <a:gd name="T3" fmla="*/ 7 h 7"/>
                <a:gd name="T4" fmla="*/ 13 w 19"/>
                <a:gd name="T5" fmla="*/ 7 h 7"/>
                <a:gd name="T6" fmla="*/ 15 w 19"/>
                <a:gd name="T7" fmla="*/ 6 h 7"/>
                <a:gd name="T8" fmla="*/ 18 w 19"/>
                <a:gd name="T9" fmla="*/ 6 h 7"/>
                <a:gd name="T10" fmla="*/ 19 w 19"/>
                <a:gd name="T11" fmla="*/ 4 h 7"/>
                <a:gd name="T12" fmla="*/ 18 w 19"/>
                <a:gd name="T13" fmla="*/ 3 h 7"/>
                <a:gd name="T14" fmla="*/ 14 w 19"/>
                <a:gd name="T15" fmla="*/ 2 h 7"/>
                <a:gd name="T16" fmla="*/ 10 w 19"/>
                <a:gd name="T17" fmla="*/ 1 h 7"/>
                <a:gd name="T18" fmla="*/ 3 w 19"/>
                <a:gd name="T19" fmla="*/ 1 h 7"/>
                <a:gd name="T20" fmla="*/ 0 w 19"/>
                <a:gd name="T21" fmla="*/ 2 h 7"/>
                <a:gd name="T22" fmla="*/ 1 w 19"/>
                <a:gd name="T23" fmla="*/ 4 h 7"/>
                <a:gd name="T24" fmla="*/ 4 w 19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">
                  <a:moveTo>
                    <a:pt x="4" y="6"/>
                  </a:moveTo>
                  <a:cubicBezTo>
                    <a:pt x="5" y="6"/>
                    <a:pt x="8" y="7"/>
                    <a:pt x="8" y="7"/>
                  </a:cubicBezTo>
                  <a:cubicBezTo>
                    <a:pt x="8" y="7"/>
                    <a:pt x="12" y="7"/>
                    <a:pt x="13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7" y="3"/>
                    <a:pt x="15" y="2"/>
                    <a:pt x="14" y="2"/>
                  </a:cubicBezTo>
                  <a:cubicBezTo>
                    <a:pt x="12" y="2"/>
                    <a:pt x="10" y="1"/>
                    <a:pt x="10" y="1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9102725" y="3294063"/>
              <a:ext cx="79375" cy="41275"/>
            </a:xfrm>
            <a:custGeom>
              <a:avLst/>
              <a:gdLst>
                <a:gd name="T0" fmla="*/ 10 w 16"/>
                <a:gd name="T1" fmla="*/ 6 h 8"/>
                <a:gd name="T2" fmla="*/ 16 w 16"/>
                <a:gd name="T3" fmla="*/ 5 h 8"/>
                <a:gd name="T4" fmla="*/ 16 w 16"/>
                <a:gd name="T5" fmla="*/ 3 h 8"/>
                <a:gd name="T6" fmla="*/ 14 w 16"/>
                <a:gd name="T7" fmla="*/ 2 h 8"/>
                <a:gd name="T8" fmla="*/ 12 w 16"/>
                <a:gd name="T9" fmla="*/ 0 h 8"/>
                <a:gd name="T10" fmla="*/ 6 w 16"/>
                <a:gd name="T11" fmla="*/ 1 h 8"/>
                <a:gd name="T12" fmla="*/ 2 w 16"/>
                <a:gd name="T13" fmla="*/ 4 h 8"/>
                <a:gd name="T14" fmla="*/ 1 w 16"/>
                <a:gd name="T15" fmla="*/ 6 h 8"/>
                <a:gd name="T16" fmla="*/ 10 w 16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">
                  <a:moveTo>
                    <a:pt x="10" y="6"/>
                  </a:moveTo>
                  <a:cubicBezTo>
                    <a:pt x="12" y="6"/>
                    <a:pt x="15" y="6"/>
                    <a:pt x="16" y="5"/>
                  </a:cubicBezTo>
                  <a:cubicBezTo>
                    <a:pt x="16" y="5"/>
                    <a:pt x="16" y="3"/>
                    <a:pt x="16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0"/>
                    <a:pt x="12" y="0"/>
                  </a:cubicBezTo>
                  <a:cubicBezTo>
                    <a:pt x="11" y="0"/>
                    <a:pt x="7" y="0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8"/>
                    <a:pt x="8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8389938" y="3841750"/>
              <a:ext cx="50800" cy="215900"/>
            </a:xfrm>
            <a:custGeom>
              <a:avLst/>
              <a:gdLst>
                <a:gd name="T0" fmla="*/ 0 w 10"/>
                <a:gd name="T1" fmla="*/ 40 h 43"/>
                <a:gd name="T2" fmla="*/ 0 w 10"/>
                <a:gd name="T3" fmla="*/ 42 h 43"/>
                <a:gd name="T4" fmla="*/ 1 w 10"/>
                <a:gd name="T5" fmla="*/ 43 h 43"/>
                <a:gd name="T6" fmla="*/ 2 w 10"/>
                <a:gd name="T7" fmla="*/ 43 h 43"/>
                <a:gd name="T8" fmla="*/ 3 w 10"/>
                <a:gd name="T9" fmla="*/ 40 h 43"/>
                <a:gd name="T10" fmla="*/ 5 w 10"/>
                <a:gd name="T11" fmla="*/ 42 h 43"/>
                <a:gd name="T12" fmla="*/ 7 w 10"/>
                <a:gd name="T13" fmla="*/ 41 h 43"/>
                <a:gd name="T14" fmla="*/ 6 w 10"/>
                <a:gd name="T15" fmla="*/ 39 h 43"/>
                <a:gd name="T16" fmla="*/ 3 w 10"/>
                <a:gd name="T17" fmla="*/ 36 h 43"/>
                <a:gd name="T18" fmla="*/ 2 w 10"/>
                <a:gd name="T19" fmla="*/ 33 h 43"/>
                <a:gd name="T20" fmla="*/ 4 w 10"/>
                <a:gd name="T21" fmla="*/ 32 h 43"/>
                <a:gd name="T22" fmla="*/ 4 w 10"/>
                <a:gd name="T23" fmla="*/ 28 h 43"/>
                <a:gd name="T24" fmla="*/ 6 w 10"/>
                <a:gd name="T25" fmla="*/ 27 h 43"/>
                <a:gd name="T26" fmla="*/ 9 w 10"/>
                <a:gd name="T27" fmla="*/ 29 h 43"/>
                <a:gd name="T28" fmla="*/ 10 w 10"/>
                <a:gd name="T29" fmla="*/ 25 h 43"/>
                <a:gd name="T30" fmla="*/ 7 w 10"/>
                <a:gd name="T31" fmla="*/ 21 h 43"/>
                <a:gd name="T32" fmla="*/ 6 w 10"/>
                <a:gd name="T33" fmla="*/ 9 h 43"/>
                <a:gd name="T34" fmla="*/ 4 w 10"/>
                <a:gd name="T35" fmla="*/ 0 h 43"/>
                <a:gd name="T36" fmla="*/ 3 w 10"/>
                <a:gd name="T37" fmla="*/ 2 h 43"/>
                <a:gd name="T38" fmla="*/ 2 w 10"/>
                <a:gd name="T39" fmla="*/ 4 h 43"/>
                <a:gd name="T40" fmla="*/ 0 w 10"/>
                <a:gd name="T41" fmla="*/ 6 h 43"/>
                <a:gd name="T42" fmla="*/ 0 w 10"/>
                <a:gd name="T43" fmla="*/ 15 h 43"/>
                <a:gd name="T44" fmla="*/ 2 w 10"/>
                <a:gd name="T45" fmla="*/ 17 h 43"/>
                <a:gd name="T46" fmla="*/ 1 w 10"/>
                <a:gd name="T47" fmla="*/ 20 h 43"/>
                <a:gd name="T48" fmla="*/ 1 w 10"/>
                <a:gd name="T49" fmla="*/ 24 h 43"/>
                <a:gd name="T50" fmla="*/ 1 w 10"/>
                <a:gd name="T51" fmla="*/ 32 h 43"/>
                <a:gd name="T52" fmla="*/ 1 w 10"/>
                <a:gd name="T53" fmla="*/ 37 h 43"/>
                <a:gd name="T54" fmla="*/ 0 w 10"/>
                <a:gd name="T5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43">
                  <a:moveTo>
                    <a:pt x="0" y="40"/>
                  </a:moveTo>
                  <a:cubicBezTo>
                    <a:pt x="0" y="41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0"/>
                    <a:pt x="3" y="40"/>
                  </a:cubicBezTo>
                  <a:cubicBezTo>
                    <a:pt x="4" y="40"/>
                    <a:pt x="5" y="42"/>
                    <a:pt x="5" y="42"/>
                  </a:cubicBezTo>
                  <a:cubicBezTo>
                    <a:pt x="6" y="43"/>
                    <a:pt x="7" y="41"/>
                    <a:pt x="7" y="41"/>
                  </a:cubicBezTo>
                  <a:cubicBezTo>
                    <a:pt x="7" y="41"/>
                    <a:pt x="7" y="39"/>
                    <a:pt x="6" y="39"/>
                  </a:cubicBezTo>
                  <a:cubicBezTo>
                    <a:pt x="6" y="39"/>
                    <a:pt x="3" y="36"/>
                    <a:pt x="3" y="36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29"/>
                    <a:pt x="4" y="28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7" y="27"/>
                    <a:pt x="9" y="29"/>
                    <a:pt x="9" y="29"/>
                  </a:cubicBezTo>
                  <a:cubicBezTo>
                    <a:pt x="9" y="29"/>
                    <a:pt x="10" y="26"/>
                    <a:pt x="10" y="25"/>
                  </a:cubicBezTo>
                  <a:cubicBezTo>
                    <a:pt x="10" y="25"/>
                    <a:pt x="7" y="23"/>
                    <a:pt x="7" y="21"/>
                  </a:cubicBezTo>
                  <a:cubicBezTo>
                    <a:pt x="7" y="20"/>
                    <a:pt x="6" y="13"/>
                    <a:pt x="6" y="9"/>
                  </a:cubicBezTo>
                  <a:cubicBezTo>
                    <a:pt x="6" y="4"/>
                    <a:pt x="4" y="0"/>
                    <a:pt x="4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7"/>
                    <a:pt x="0" y="14"/>
                    <a:pt x="0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0" y="20"/>
                    <a:pt x="1" y="22"/>
                    <a:pt x="1" y="24"/>
                  </a:cubicBezTo>
                  <a:cubicBezTo>
                    <a:pt x="1" y="26"/>
                    <a:pt x="2" y="29"/>
                    <a:pt x="1" y="32"/>
                  </a:cubicBezTo>
                  <a:cubicBezTo>
                    <a:pt x="1" y="34"/>
                    <a:pt x="2" y="36"/>
                    <a:pt x="1" y="37"/>
                  </a:cubicBezTo>
                  <a:cubicBezTo>
                    <a:pt x="1" y="39"/>
                    <a:pt x="0" y="39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8350250" y="4078288"/>
              <a:ext cx="114300" cy="90488"/>
            </a:xfrm>
            <a:custGeom>
              <a:avLst/>
              <a:gdLst>
                <a:gd name="T0" fmla="*/ 7 w 23"/>
                <a:gd name="T1" fmla="*/ 8 h 18"/>
                <a:gd name="T2" fmla="*/ 6 w 23"/>
                <a:gd name="T3" fmla="*/ 10 h 18"/>
                <a:gd name="T4" fmla="*/ 5 w 23"/>
                <a:gd name="T5" fmla="*/ 8 h 18"/>
                <a:gd name="T6" fmla="*/ 3 w 23"/>
                <a:gd name="T7" fmla="*/ 9 h 18"/>
                <a:gd name="T8" fmla="*/ 2 w 23"/>
                <a:gd name="T9" fmla="*/ 11 h 18"/>
                <a:gd name="T10" fmla="*/ 2 w 23"/>
                <a:gd name="T11" fmla="*/ 12 h 18"/>
                <a:gd name="T12" fmla="*/ 0 w 23"/>
                <a:gd name="T13" fmla="*/ 12 h 18"/>
                <a:gd name="T14" fmla="*/ 0 w 23"/>
                <a:gd name="T15" fmla="*/ 16 h 18"/>
                <a:gd name="T16" fmla="*/ 1 w 23"/>
                <a:gd name="T17" fmla="*/ 18 h 18"/>
                <a:gd name="T18" fmla="*/ 4 w 23"/>
                <a:gd name="T19" fmla="*/ 18 h 18"/>
                <a:gd name="T20" fmla="*/ 5 w 23"/>
                <a:gd name="T21" fmla="*/ 17 h 18"/>
                <a:gd name="T22" fmla="*/ 4 w 23"/>
                <a:gd name="T23" fmla="*/ 15 h 18"/>
                <a:gd name="T24" fmla="*/ 2 w 23"/>
                <a:gd name="T25" fmla="*/ 14 h 18"/>
                <a:gd name="T26" fmla="*/ 4 w 23"/>
                <a:gd name="T27" fmla="*/ 13 h 18"/>
                <a:gd name="T28" fmla="*/ 5 w 23"/>
                <a:gd name="T29" fmla="*/ 13 h 18"/>
                <a:gd name="T30" fmla="*/ 5 w 23"/>
                <a:gd name="T31" fmla="*/ 14 h 18"/>
                <a:gd name="T32" fmla="*/ 7 w 23"/>
                <a:gd name="T33" fmla="*/ 14 h 18"/>
                <a:gd name="T34" fmla="*/ 7 w 23"/>
                <a:gd name="T35" fmla="*/ 13 h 18"/>
                <a:gd name="T36" fmla="*/ 9 w 23"/>
                <a:gd name="T37" fmla="*/ 13 h 18"/>
                <a:gd name="T38" fmla="*/ 10 w 23"/>
                <a:gd name="T39" fmla="*/ 15 h 18"/>
                <a:gd name="T40" fmla="*/ 13 w 23"/>
                <a:gd name="T41" fmla="*/ 16 h 18"/>
                <a:gd name="T42" fmla="*/ 14 w 23"/>
                <a:gd name="T43" fmla="*/ 13 h 18"/>
                <a:gd name="T44" fmla="*/ 16 w 23"/>
                <a:gd name="T45" fmla="*/ 11 h 18"/>
                <a:gd name="T46" fmla="*/ 21 w 23"/>
                <a:gd name="T47" fmla="*/ 11 h 18"/>
                <a:gd name="T48" fmla="*/ 23 w 23"/>
                <a:gd name="T49" fmla="*/ 10 h 18"/>
                <a:gd name="T50" fmla="*/ 22 w 23"/>
                <a:gd name="T51" fmla="*/ 7 h 18"/>
                <a:gd name="T52" fmla="*/ 23 w 23"/>
                <a:gd name="T53" fmla="*/ 6 h 18"/>
                <a:gd name="T54" fmla="*/ 21 w 23"/>
                <a:gd name="T55" fmla="*/ 5 h 18"/>
                <a:gd name="T56" fmla="*/ 21 w 23"/>
                <a:gd name="T57" fmla="*/ 6 h 18"/>
                <a:gd name="T58" fmla="*/ 16 w 23"/>
                <a:gd name="T59" fmla="*/ 6 h 18"/>
                <a:gd name="T60" fmla="*/ 12 w 23"/>
                <a:gd name="T61" fmla="*/ 3 h 18"/>
                <a:gd name="T62" fmla="*/ 10 w 23"/>
                <a:gd name="T63" fmla="*/ 0 h 18"/>
                <a:gd name="T64" fmla="*/ 8 w 23"/>
                <a:gd name="T65" fmla="*/ 0 h 18"/>
                <a:gd name="T66" fmla="*/ 7 w 23"/>
                <a:gd name="T6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18">
                  <a:moveTo>
                    <a:pt x="7" y="8"/>
                  </a:moveTo>
                  <a:cubicBezTo>
                    <a:pt x="7" y="9"/>
                    <a:pt x="6" y="10"/>
                    <a:pt x="6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8174038" y="4178300"/>
              <a:ext cx="220663" cy="176213"/>
            </a:xfrm>
            <a:custGeom>
              <a:avLst/>
              <a:gdLst>
                <a:gd name="T0" fmla="*/ 73 w 139"/>
                <a:gd name="T1" fmla="*/ 57 h 111"/>
                <a:gd name="T2" fmla="*/ 67 w 139"/>
                <a:gd name="T3" fmla="*/ 70 h 111"/>
                <a:gd name="T4" fmla="*/ 60 w 139"/>
                <a:gd name="T5" fmla="*/ 79 h 111"/>
                <a:gd name="T6" fmla="*/ 25 w 139"/>
                <a:gd name="T7" fmla="*/ 82 h 111"/>
                <a:gd name="T8" fmla="*/ 10 w 139"/>
                <a:gd name="T9" fmla="*/ 95 h 111"/>
                <a:gd name="T10" fmla="*/ 0 w 139"/>
                <a:gd name="T11" fmla="*/ 98 h 111"/>
                <a:gd name="T12" fmla="*/ 3 w 139"/>
                <a:gd name="T13" fmla="*/ 101 h 111"/>
                <a:gd name="T14" fmla="*/ 13 w 139"/>
                <a:gd name="T15" fmla="*/ 101 h 111"/>
                <a:gd name="T16" fmla="*/ 25 w 139"/>
                <a:gd name="T17" fmla="*/ 98 h 111"/>
                <a:gd name="T18" fmla="*/ 32 w 139"/>
                <a:gd name="T19" fmla="*/ 95 h 111"/>
                <a:gd name="T20" fmla="*/ 48 w 139"/>
                <a:gd name="T21" fmla="*/ 92 h 111"/>
                <a:gd name="T22" fmla="*/ 60 w 139"/>
                <a:gd name="T23" fmla="*/ 89 h 111"/>
                <a:gd name="T24" fmla="*/ 60 w 139"/>
                <a:gd name="T25" fmla="*/ 92 h 111"/>
                <a:gd name="T26" fmla="*/ 54 w 139"/>
                <a:gd name="T27" fmla="*/ 101 h 111"/>
                <a:gd name="T28" fmla="*/ 57 w 139"/>
                <a:gd name="T29" fmla="*/ 108 h 111"/>
                <a:gd name="T30" fmla="*/ 63 w 139"/>
                <a:gd name="T31" fmla="*/ 111 h 111"/>
                <a:gd name="T32" fmla="*/ 70 w 139"/>
                <a:gd name="T33" fmla="*/ 101 h 111"/>
                <a:gd name="T34" fmla="*/ 73 w 139"/>
                <a:gd name="T35" fmla="*/ 92 h 111"/>
                <a:gd name="T36" fmla="*/ 101 w 139"/>
                <a:gd name="T37" fmla="*/ 92 h 111"/>
                <a:gd name="T38" fmla="*/ 101 w 139"/>
                <a:gd name="T39" fmla="*/ 85 h 111"/>
                <a:gd name="T40" fmla="*/ 108 w 139"/>
                <a:gd name="T41" fmla="*/ 82 h 111"/>
                <a:gd name="T42" fmla="*/ 111 w 139"/>
                <a:gd name="T43" fmla="*/ 85 h 111"/>
                <a:gd name="T44" fmla="*/ 114 w 139"/>
                <a:gd name="T45" fmla="*/ 89 h 111"/>
                <a:gd name="T46" fmla="*/ 120 w 139"/>
                <a:gd name="T47" fmla="*/ 82 h 111"/>
                <a:gd name="T48" fmla="*/ 120 w 139"/>
                <a:gd name="T49" fmla="*/ 63 h 111"/>
                <a:gd name="T50" fmla="*/ 127 w 139"/>
                <a:gd name="T51" fmla="*/ 57 h 111"/>
                <a:gd name="T52" fmla="*/ 127 w 139"/>
                <a:gd name="T53" fmla="*/ 41 h 111"/>
                <a:gd name="T54" fmla="*/ 136 w 139"/>
                <a:gd name="T55" fmla="*/ 25 h 111"/>
                <a:gd name="T56" fmla="*/ 139 w 139"/>
                <a:gd name="T57" fmla="*/ 16 h 111"/>
                <a:gd name="T58" fmla="*/ 136 w 139"/>
                <a:gd name="T59" fmla="*/ 10 h 111"/>
                <a:gd name="T60" fmla="*/ 130 w 139"/>
                <a:gd name="T61" fmla="*/ 0 h 111"/>
                <a:gd name="T62" fmla="*/ 114 w 139"/>
                <a:gd name="T63" fmla="*/ 3 h 111"/>
                <a:gd name="T64" fmla="*/ 114 w 139"/>
                <a:gd name="T65" fmla="*/ 16 h 111"/>
                <a:gd name="T66" fmla="*/ 117 w 139"/>
                <a:gd name="T67" fmla="*/ 19 h 111"/>
                <a:gd name="T68" fmla="*/ 114 w 139"/>
                <a:gd name="T69" fmla="*/ 32 h 111"/>
                <a:gd name="T70" fmla="*/ 98 w 139"/>
                <a:gd name="T71" fmla="*/ 54 h 111"/>
                <a:gd name="T72" fmla="*/ 86 w 139"/>
                <a:gd name="T73" fmla="*/ 60 h 111"/>
                <a:gd name="T74" fmla="*/ 79 w 139"/>
                <a:gd name="T75" fmla="*/ 60 h 111"/>
                <a:gd name="T76" fmla="*/ 79 w 139"/>
                <a:gd name="T77" fmla="*/ 54 h 111"/>
                <a:gd name="T78" fmla="*/ 73 w 139"/>
                <a:gd name="T79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111">
                  <a:moveTo>
                    <a:pt x="73" y="57"/>
                  </a:moveTo>
                  <a:lnTo>
                    <a:pt x="67" y="70"/>
                  </a:lnTo>
                  <a:lnTo>
                    <a:pt x="60" y="79"/>
                  </a:lnTo>
                  <a:lnTo>
                    <a:pt x="25" y="82"/>
                  </a:lnTo>
                  <a:lnTo>
                    <a:pt x="10" y="95"/>
                  </a:lnTo>
                  <a:lnTo>
                    <a:pt x="0" y="98"/>
                  </a:lnTo>
                  <a:lnTo>
                    <a:pt x="3" y="101"/>
                  </a:lnTo>
                  <a:lnTo>
                    <a:pt x="13" y="101"/>
                  </a:lnTo>
                  <a:lnTo>
                    <a:pt x="25" y="98"/>
                  </a:lnTo>
                  <a:lnTo>
                    <a:pt x="32" y="95"/>
                  </a:lnTo>
                  <a:lnTo>
                    <a:pt x="48" y="92"/>
                  </a:lnTo>
                  <a:lnTo>
                    <a:pt x="60" y="89"/>
                  </a:lnTo>
                  <a:lnTo>
                    <a:pt x="60" y="92"/>
                  </a:lnTo>
                  <a:lnTo>
                    <a:pt x="54" y="101"/>
                  </a:lnTo>
                  <a:lnTo>
                    <a:pt x="57" y="108"/>
                  </a:lnTo>
                  <a:lnTo>
                    <a:pt x="63" y="111"/>
                  </a:lnTo>
                  <a:lnTo>
                    <a:pt x="70" y="101"/>
                  </a:lnTo>
                  <a:lnTo>
                    <a:pt x="73" y="92"/>
                  </a:lnTo>
                  <a:lnTo>
                    <a:pt x="101" y="92"/>
                  </a:lnTo>
                  <a:lnTo>
                    <a:pt x="101" y="85"/>
                  </a:lnTo>
                  <a:lnTo>
                    <a:pt x="108" y="82"/>
                  </a:lnTo>
                  <a:lnTo>
                    <a:pt x="111" y="85"/>
                  </a:lnTo>
                  <a:lnTo>
                    <a:pt x="114" y="89"/>
                  </a:lnTo>
                  <a:lnTo>
                    <a:pt x="120" y="82"/>
                  </a:lnTo>
                  <a:lnTo>
                    <a:pt x="120" y="63"/>
                  </a:lnTo>
                  <a:lnTo>
                    <a:pt x="127" y="57"/>
                  </a:lnTo>
                  <a:lnTo>
                    <a:pt x="127" y="41"/>
                  </a:lnTo>
                  <a:lnTo>
                    <a:pt x="136" y="25"/>
                  </a:lnTo>
                  <a:lnTo>
                    <a:pt x="139" y="16"/>
                  </a:lnTo>
                  <a:lnTo>
                    <a:pt x="136" y="10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114" y="16"/>
                  </a:lnTo>
                  <a:lnTo>
                    <a:pt x="117" y="19"/>
                  </a:lnTo>
                  <a:lnTo>
                    <a:pt x="114" y="32"/>
                  </a:lnTo>
                  <a:lnTo>
                    <a:pt x="98" y="54"/>
                  </a:lnTo>
                  <a:lnTo>
                    <a:pt x="86" y="60"/>
                  </a:lnTo>
                  <a:lnTo>
                    <a:pt x="79" y="60"/>
                  </a:lnTo>
                  <a:lnTo>
                    <a:pt x="79" y="54"/>
                  </a:lnTo>
                  <a:lnTo>
                    <a:pt x="7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8148638" y="4343400"/>
              <a:ext cx="50800" cy="66675"/>
            </a:xfrm>
            <a:custGeom>
              <a:avLst/>
              <a:gdLst>
                <a:gd name="T0" fmla="*/ 0 w 32"/>
                <a:gd name="T1" fmla="*/ 10 h 42"/>
                <a:gd name="T2" fmla="*/ 7 w 32"/>
                <a:gd name="T3" fmla="*/ 13 h 42"/>
                <a:gd name="T4" fmla="*/ 13 w 32"/>
                <a:gd name="T5" fmla="*/ 10 h 42"/>
                <a:gd name="T6" fmla="*/ 16 w 32"/>
                <a:gd name="T7" fmla="*/ 16 h 42"/>
                <a:gd name="T8" fmla="*/ 10 w 32"/>
                <a:gd name="T9" fmla="*/ 23 h 42"/>
                <a:gd name="T10" fmla="*/ 10 w 32"/>
                <a:gd name="T11" fmla="*/ 29 h 42"/>
                <a:gd name="T12" fmla="*/ 13 w 32"/>
                <a:gd name="T13" fmla="*/ 32 h 42"/>
                <a:gd name="T14" fmla="*/ 13 w 32"/>
                <a:gd name="T15" fmla="*/ 38 h 42"/>
                <a:gd name="T16" fmla="*/ 23 w 32"/>
                <a:gd name="T17" fmla="*/ 42 h 42"/>
                <a:gd name="T18" fmla="*/ 26 w 32"/>
                <a:gd name="T19" fmla="*/ 35 h 42"/>
                <a:gd name="T20" fmla="*/ 26 w 32"/>
                <a:gd name="T21" fmla="*/ 19 h 42"/>
                <a:gd name="T22" fmla="*/ 29 w 32"/>
                <a:gd name="T23" fmla="*/ 19 h 42"/>
                <a:gd name="T24" fmla="*/ 32 w 32"/>
                <a:gd name="T25" fmla="*/ 10 h 42"/>
                <a:gd name="T26" fmla="*/ 23 w 32"/>
                <a:gd name="T27" fmla="*/ 4 h 42"/>
                <a:gd name="T28" fmla="*/ 13 w 32"/>
                <a:gd name="T29" fmla="*/ 0 h 42"/>
                <a:gd name="T30" fmla="*/ 0 w 32"/>
                <a:gd name="T31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2">
                  <a:moveTo>
                    <a:pt x="0" y="10"/>
                  </a:moveTo>
                  <a:lnTo>
                    <a:pt x="7" y="13"/>
                  </a:lnTo>
                  <a:lnTo>
                    <a:pt x="13" y="10"/>
                  </a:lnTo>
                  <a:lnTo>
                    <a:pt x="16" y="16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23" y="42"/>
                  </a:lnTo>
                  <a:lnTo>
                    <a:pt x="26" y="35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32" y="10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8204200" y="4333875"/>
              <a:ext cx="46038" cy="34925"/>
            </a:xfrm>
            <a:custGeom>
              <a:avLst/>
              <a:gdLst>
                <a:gd name="T0" fmla="*/ 6 w 29"/>
                <a:gd name="T1" fmla="*/ 22 h 22"/>
                <a:gd name="T2" fmla="*/ 13 w 29"/>
                <a:gd name="T3" fmla="*/ 19 h 22"/>
                <a:gd name="T4" fmla="*/ 13 w 29"/>
                <a:gd name="T5" fmla="*/ 13 h 22"/>
                <a:gd name="T6" fmla="*/ 25 w 29"/>
                <a:gd name="T7" fmla="*/ 13 h 22"/>
                <a:gd name="T8" fmla="*/ 29 w 29"/>
                <a:gd name="T9" fmla="*/ 6 h 22"/>
                <a:gd name="T10" fmla="*/ 29 w 29"/>
                <a:gd name="T11" fmla="*/ 3 h 22"/>
                <a:gd name="T12" fmla="*/ 22 w 29"/>
                <a:gd name="T13" fmla="*/ 0 h 22"/>
                <a:gd name="T14" fmla="*/ 16 w 29"/>
                <a:gd name="T15" fmla="*/ 6 h 22"/>
                <a:gd name="T16" fmla="*/ 13 w 29"/>
                <a:gd name="T17" fmla="*/ 6 h 22"/>
                <a:gd name="T18" fmla="*/ 6 w 29"/>
                <a:gd name="T19" fmla="*/ 6 h 22"/>
                <a:gd name="T20" fmla="*/ 0 w 29"/>
                <a:gd name="T21" fmla="*/ 13 h 22"/>
                <a:gd name="T22" fmla="*/ 3 w 29"/>
                <a:gd name="T23" fmla="*/ 16 h 22"/>
                <a:gd name="T24" fmla="*/ 3 w 29"/>
                <a:gd name="T25" fmla="*/ 19 h 22"/>
                <a:gd name="T26" fmla="*/ 6 w 29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2">
                  <a:moveTo>
                    <a:pt x="6" y="22"/>
                  </a:moveTo>
                  <a:lnTo>
                    <a:pt x="13" y="19"/>
                  </a:lnTo>
                  <a:lnTo>
                    <a:pt x="13" y="13"/>
                  </a:lnTo>
                  <a:lnTo>
                    <a:pt x="25" y="13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6" y="6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7743825" y="4635500"/>
              <a:ext cx="44450" cy="39688"/>
            </a:xfrm>
            <a:custGeom>
              <a:avLst/>
              <a:gdLst>
                <a:gd name="T0" fmla="*/ 19 w 28"/>
                <a:gd name="T1" fmla="*/ 22 h 25"/>
                <a:gd name="T2" fmla="*/ 25 w 28"/>
                <a:gd name="T3" fmla="*/ 22 h 25"/>
                <a:gd name="T4" fmla="*/ 25 w 28"/>
                <a:gd name="T5" fmla="*/ 13 h 25"/>
                <a:gd name="T6" fmla="*/ 28 w 28"/>
                <a:gd name="T7" fmla="*/ 9 h 25"/>
                <a:gd name="T8" fmla="*/ 28 w 28"/>
                <a:gd name="T9" fmla="*/ 6 h 25"/>
                <a:gd name="T10" fmla="*/ 25 w 28"/>
                <a:gd name="T11" fmla="*/ 3 h 25"/>
                <a:gd name="T12" fmla="*/ 12 w 28"/>
                <a:gd name="T13" fmla="*/ 0 h 25"/>
                <a:gd name="T14" fmla="*/ 9 w 28"/>
                <a:gd name="T15" fmla="*/ 6 h 25"/>
                <a:gd name="T16" fmla="*/ 0 w 28"/>
                <a:gd name="T17" fmla="*/ 9 h 25"/>
                <a:gd name="T18" fmla="*/ 0 w 28"/>
                <a:gd name="T19" fmla="*/ 19 h 25"/>
                <a:gd name="T20" fmla="*/ 3 w 28"/>
                <a:gd name="T21" fmla="*/ 25 h 25"/>
                <a:gd name="T22" fmla="*/ 12 w 28"/>
                <a:gd name="T23" fmla="*/ 25 h 25"/>
                <a:gd name="T24" fmla="*/ 15 w 28"/>
                <a:gd name="T25" fmla="*/ 25 h 25"/>
                <a:gd name="T26" fmla="*/ 19 w 28"/>
                <a:gd name="T2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5">
                  <a:moveTo>
                    <a:pt x="19" y="22"/>
                  </a:moveTo>
                  <a:lnTo>
                    <a:pt x="25" y="22"/>
                  </a:lnTo>
                  <a:lnTo>
                    <a:pt x="25" y="13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19"/>
                  </a:lnTo>
                  <a:lnTo>
                    <a:pt x="3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7964488" y="4529138"/>
              <a:ext cx="39688" cy="71438"/>
            </a:xfrm>
            <a:custGeom>
              <a:avLst/>
              <a:gdLst>
                <a:gd name="T0" fmla="*/ 9 w 25"/>
                <a:gd name="T1" fmla="*/ 45 h 45"/>
                <a:gd name="T2" fmla="*/ 15 w 25"/>
                <a:gd name="T3" fmla="*/ 38 h 45"/>
                <a:gd name="T4" fmla="*/ 22 w 25"/>
                <a:gd name="T5" fmla="*/ 19 h 45"/>
                <a:gd name="T6" fmla="*/ 22 w 25"/>
                <a:gd name="T7" fmla="*/ 13 h 45"/>
                <a:gd name="T8" fmla="*/ 25 w 25"/>
                <a:gd name="T9" fmla="*/ 7 h 45"/>
                <a:gd name="T10" fmla="*/ 19 w 25"/>
                <a:gd name="T11" fmla="*/ 0 h 45"/>
                <a:gd name="T12" fmla="*/ 15 w 25"/>
                <a:gd name="T13" fmla="*/ 0 h 45"/>
                <a:gd name="T14" fmla="*/ 3 w 25"/>
                <a:gd name="T15" fmla="*/ 16 h 45"/>
                <a:gd name="T16" fmla="*/ 0 w 25"/>
                <a:gd name="T17" fmla="*/ 23 h 45"/>
                <a:gd name="T18" fmla="*/ 3 w 25"/>
                <a:gd name="T19" fmla="*/ 32 h 45"/>
                <a:gd name="T20" fmla="*/ 6 w 25"/>
                <a:gd name="T21" fmla="*/ 42 h 45"/>
                <a:gd name="T22" fmla="*/ 9 w 25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5">
                  <a:moveTo>
                    <a:pt x="9" y="45"/>
                  </a:moveTo>
                  <a:lnTo>
                    <a:pt x="15" y="38"/>
                  </a:lnTo>
                  <a:lnTo>
                    <a:pt x="22" y="19"/>
                  </a:lnTo>
                  <a:lnTo>
                    <a:pt x="22" y="13"/>
                  </a:lnTo>
                  <a:lnTo>
                    <a:pt x="25" y="7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6" y="42"/>
                  </a:lnTo>
                  <a:lnTo>
                    <a:pt x="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7964488" y="4670425"/>
              <a:ext cx="84138" cy="120650"/>
            </a:xfrm>
            <a:custGeom>
              <a:avLst/>
              <a:gdLst>
                <a:gd name="T0" fmla="*/ 0 w 53"/>
                <a:gd name="T1" fmla="*/ 44 h 76"/>
                <a:gd name="T2" fmla="*/ 9 w 53"/>
                <a:gd name="T3" fmla="*/ 51 h 76"/>
                <a:gd name="T4" fmla="*/ 9 w 53"/>
                <a:gd name="T5" fmla="*/ 60 h 76"/>
                <a:gd name="T6" fmla="*/ 15 w 53"/>
                <a:gd name="T7" fmla="*/ 60 h 76"/>
                <a:gd name="T8" fmla="*/ 22 w 53"/>
                <a:gd name="T9" fmla="*/ 60 h 76"/>
                <a:gd name="T10" fmla="*/ 28 w 53"/>
                <a:gd name="T11" fmla="*/ 63 h 76"/>
                <a:gd name="T12" fmla="*/ 37 w 53"/>
                <a:gd name="T13" fmla="*/ 63 h 76"/>
                <a:gd name="T14" fmla="*/ 41 w 53"/>
                <a:gd name="T15" fmla="*/ 70 h 76"/>
                <a:gd name="T16" fmla="*/ 47 w 53"/>
                <a:gd name="T17" fmla="*/ 76 h 76"/>
                <a:gd name="T18" fmla="*/ 53 w 53"/>
                <a:gd name="T19" fmla="*/ 76 h 76"/>
                <a:gd name="T20" fmla="*/ 53 w 53"/>
                <a:gd name="T21" fmla="*/ 70 h 76"/>
                <a:gd name="T22" fmla="*/ 47 w 53"/>
                <a:gd name="T23" fmla="*/ 66 h 76"/>
                <a:gd name="T24" fmla="*/ 47 w 53"/>
                <a:gd name="T25" fmla="*/ 57 h 76"/>
                <a:gd name="T26" fmla="*/ 31 w 53"/>
                <a:gd name="T27" fmla="*/ 54 h 76"/>
                <a:gd name="T28" fmla="*/ 22 w 53"/>
                <a:gd name="T29" fmla="*/ 54 h 76"/>
                <a:gd name="T30" fmla="*/ 19 w 53"/>
                <a:gd name="T31" fmla="*/ 47 h 76"/>
                <a:gd name="T32" fmla="*/ 19 w 53"/>
                <a:gd name="T33" fmla="*/ 35 h 76"/>
                <a:gd name="T34" fmla="*/ 25 w 53"/>
                <a:gd name="T35" fmla="*/ 32 h 76"/>
                <a:gd name="T36" fmla="*/ 28 w 53"/>
                <a:gd name="T37" fmla="*/ 22 h 76"/>
                <a:gd name="T38" fmla="*/ 28 w 53"/>
                <a:gd name="T39" fmla="*/ 3 h 76"/>
                <a:gd name="T40" fmla="*/ 19 w 53"/>
                <a:gd name="T41" fmla="*/ 0 h 76"/>
                <a:gd name="T42" fmla="*/ 6 w 53"/>
                <a:gd name="T43" fmla="*/ 3 h 76"/>
                <a:gd name="T44" fmla="*/ 6 w 53"/>
                <a:gd name="T45" fmla="*/ 25 h 76"/>
                <a:gd name="T46" fmla="*/ 0 w 53"/>
                <a:gd name="T47" fmla="*/ 29 h 76"/>
                <a:gd name="T48" fmla="*/ 0 w 53"/>
                <a:gd name="T49" fmla="*/ 4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76">
                  <a:moveTo>
                    <a:pt x="0" y="44"/>
                  </a:moveTo>
                  <a:lnTo>
                    <a:pt x="9" y="51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28" y="63"/>
                  </a:lnTo>
                  <a:lnTo>
                    <a:pt x="37" y="63"/>
                  </a:lnTo>
                  <a:lnTo>
                    <a:pt x="41" y="70"/>
                  </a:lnTo>
                  <a:lnTo>
                    <a:pt x="47" y="76"/>
                  </a:lnTo>
                  <a:lnTo>
                    <a:pt x="53" y="76"/>
                  </a:lnTo>
                  <a:lnTo>
                    <a:pt x="53" y="70"/>
                  </a:lnTo>
                  <a:lnTo>
                    <a:pt x="47" y="66"/>
                  </a:lnTo>
                  <a:lnTo>
                    <a:pt x="47" y="57"/>
                  </a:lnTo>
                  <a:lnTo>
                    <a:pt x="31" y="54"/>
                  </a:lnTo>
                  <a:lnTo>
                    <a:pt x="22" y="54"/>
                  </a:lnTo>
                  <a:lnTo>
                    <a:pt x="19" y="47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28" y="22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6" y="3"/>
                  </a:lnTo>
                  <a:lnTo>
                    <a:pt x="6" y="25"/>
                  </a:lnTo>
                  <a:lnTo>
                    <a:pt x="0" y="29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7969250" y="4770438"/>
              <a:ext cx="25400" cy="30163"/>
            </a:xfrm>
            <a:custGeom>
              <a:avLst/>
              <a:gdLst>
                <a:gd name="T0" fmla="*/ 16 w 16"/>
                <a:gd name="T1" fmla="*/ 19 h 19"/>
                <a:gd name="T2" fmla="*/ 16 w 16"/>
                <a:gd name="T3" fmla="*/ 7 h 19"/>
                <a:gd name="T4" fmla="*/ 6 w 16"/>
                <a:gd name="T5" fmla="*/ 0 h 19"/>
                <a:gd name="T6" fmla="*/ 0 w 16"/>
                <a:gd name="T7" fmla="*/ 3 h 19"/>
                <a:gd name="T8" fmla="*/ 3 w 16"/>
                <a:gd name="T9" fmla="*/ 10 h 19"/>
                <a:gd name="T10" fmla="*/ 9 w 16"/>
                <a:gd name="T11" fmla="*/ 19 h 19"/>
                <a:gd name="T12" fmla="*/ 16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lnTo>
                    <a:pt x="16" y="7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9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8048625" y="4791075"/>
              <a:ext cx="25400" cy="50800"/>
            </a:xfrm>
            <a:custGeom>
              <a:avLst/>
              <a:gdLst>
                <a:gd name="T0" fmla="*/ 16 w 16"/>
                <a:gd name="T1" fmla="*/ 6 h 32"/>
                <a:gd name="T2" fmla="*/ 10 w 16"/>
                <a:gd name="T3" fmla="*/ 0 h 32"/>
                <a:gd name="T4" fmla="*/ 0 w 16"/>
                <a:gd name="T5" fmla="*/ 3 h 32"/>
                <a:gd name="T6" fmla="*/ 0 w 16"/>
                <a:gd name="T7" fmla="*/ 6 h 32"/>
                <a:gd name="T8" fmla="*/ 7 w 16"/>
                <a:gd name="T9" fmla="*/ 13 h 32"/>
                <a:gd name="T10" fmla="*/ 7 w 16"/>
                <a:gd name="T11" fmla="*/ 16 h 32"/>
                <a:gd name="T12" fmla="*/ 3 w 16"/>
                <a:gd name="T13" fmla="*/ 19 h 32"/>
                <a:gd name="T14" fmla="*/ 3 w 16"/>
                <a:gd name="T15" fmla="*/ 28 h 32"/>
                <a:gd name="T16" fmla="*/ 10 w 16"/>
                <a:gd name="T17" fmla="*/ 32 h 32"/>
                <a:gd name="T18" fmla="*/ 10 w 16"/>
                <a:gd name="T19" fmla="*/ 32 h 32"/>
                <a:gd name="T20" fmla="*/ 10 w 16"/>
                <a:gd name="T21" fmla="*/ 19 h 32"/>
                <a:gd name="T22" fmla="*/ 16 w 16"/>
                <a:gd name="T23" fmla="*/ 19 h 32"/>
                <a:gd name="T24" fmla="*/ 16 w 16"/>
                <a:gd name="T25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2">
                  <a:moveTo>
                    <a:pt x="16" y="6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3" y="19"/>
                  </a:lnTo>
                  <a:lnTo>
                    <a:pt x="3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19"/>
                  </a:lnTo>
                  <a:lnTo>
                    <a:pt x="16" y="19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7999413" y="4805363"/>
              <a:ext cx="30163" cy="30163"/>
            </a:xfrm>
            <a:custGeom>
              <a:avLst/>
              <a:gdLst>
                <a:gd name="T0" fmla="*/ 3 w 19"/>
                <a:gd name="T1" fmla="*/ 4 h 19"/>
                <a:gd name="T2" fmla="*/ 0 w 19"/>
                <a:gd name="T3" fmla="*/ 10 h 19"/>
                <a:gd name="T4" fmla="*/ 3 w 19"/>
                <a:gd name="T5" fmla="*/ 19 h 19"/>
                <a:gd name="T6" fmla="*/ 9 w 19"/>
                <a:gd name="T7" fmla="*/ 16 h 19"/>
                <a:gd name="T8" fmla="*/ 12 w 19"/>
                <a:gd name="T9" fmla="*/ 13 h 19"/>
                <a:gd name="T10" fmla="*/ 19 w 19"/>
                <a:gd name="T11" fmla="*/ 10 h 19"/>
                <a:gd name="T12" fmla="*/ 19 w 19"/>
                <a:gd name="T13" fmla="*/ 4 h 19"/>
                <a:gd name="T14" fmla="*/ 12 w 19"/>
                <a:gd name="T15" fmla="*/ 0 h 19"/>
                <a:gd name="T16" fmla="*/ 3 w 1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3" y="4"/>
                  </a:moveTo>
                  <a:lnTo>
                    <a:pt x="0" y="10"/>
                  </a:lnTo>
                  <a:lnTo>
                    <a:pt x="3" y="19"/>
                  </a:lnTo>
                  <a:lnTo>
                    <a:pt x="9" y="16"/>
                  </a:lnTo>
                  <a:lnTo>
                    <a:pt x="12" y="13"/>
                  </a:lnTo>
                  <a:lnTo>
                    <a:pt x="19" y="10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8013700" y="4826000"/>
              <a:ext cx="30163" cy="34925"/>
            </a:xfrm>
            <a:custGeom>
              <a:avLst/>
              <a:gdLst>
                <a:gd name="T0" fmla="*/ 16 w 19"/>
                <a:gd name="T1" fmla="*/ 10 h 22"/>
                <a:gd name="T2" fmla="*/ 19 w 19"/>
                <a:gd name="T3" fmla="*/ 6 h 22"/>
                <a:gd name="T4" fmla="*/ 16 w 19"/>
                <a:gd name="T5" fmla="*/ 3 h 22"/>
                <a:gd name="T6" fmla="*/ 13 w 19"/>
                <a:gd name="T7" fmla="*/ 0 h 22"/>
                <a:gd name="T8" fmla="*/ 6 w 19"/>
                <a:gd name="T9" fmla="*/ 3 h 22"/>
                <a:gd name="T10" fmla="*/ 6 w 19"/>
                <a:gd name="T11" fmla="*/ 6 h 22"/>
                <a:gd name="T12" fmla="*/ 0 w 19"/>
                <a:gd name="T13" fmla="*/ 10 h 22"/>
                <a:gd name="T14" fmla="*/ 0 w 19"/>
                <a:gd name="T15" fmla="*/ 16 h 22"/>
                <a:gd name="T16" fmla="*/ 3 w 19"/>
                <a:gd name="T17" fmla="*/ 22 h 22"/>
                <a:gd name="T18" fmla="*/ 10 w 19"/>
                <a:gd name="T19" fmla="*/ 22 h 22"/>
                <a:gd name="T20" fmla="*/ 10 w 19"/>
                <a:gd name="T21" fmla="*/ 16 h 22"/>
                <a:gd name="T22" fmla="*/ 10 w 19"/>
                <a:gd name="T23" fmla="*/ 13 h 22"/>
                <a:gd name="T24" fmla="*/ 16 w 19"/>
                <a:gd name="T2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2">
                  <a:moveTo>
                    <a:pt x="16" y="10"/>
                  </a:moveTo>
                  <a:lnTo>
                    <a:pt x="19" y="6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7999413" y="4851400"/>
              <a:ext cx="95250" cy="74613"/>
            </a:xfrm>
            <a:custGeom>
              <a:avLst/>
              <a:gdLst>
                <a:gd name="T0" fmla="*/ 25 w 60"/>
                <a:gd name="T1" fmla="*/ 13 h 47"/>
                <a:gd name="T2" fmla="*/ 22 w 60"/>
                <a:gd name="T3" fmla="*/ 9 h 47"/>
                <a:gd name="T4" fmla="*/ 15 w 60"/>
                <a:gd name="T5" fmla="*/ 16 h 47"/>
                <a:gd name="T6" fmla="*/ 9 w 60"/>
                <a:gd name="T7" fmla="*/ 19 h 47"/>
                <a:gd name="T8" fmla="*/ 3 w 60"/>
                <a:gd name="T9" fmla="*/ 19 h 47"/>
                <a:gd name="T10" fmla="*/ 0 w 60"/>
                <a:gd name="T11" fmla="*/ 28 h 47"/>
                <a:gd name="T12" fmla="*/ 3 w 60"/>
                <a:gd name="T13" fmla="*/ 35 h 47"/>
                <a:gd name="T14" fmla="*/ 6 w 60"/>
                <a:gd name="T15" fmla="*/ 41 h 47"/>
                <a:gd name="T16" fmla="*/ 9 w 60"/>
                <a:gd name="T17" fmla="*/ 32 h 47"/>
                <a:gd name="T18" fmla="*/ 9 w 60"/>
                <a:gd name="T19" fmla="*/ 25 h 47"/>
                <a:gd name="T20" fmla="*/ 19 w 60"/>
                <a:gd name="T21" fmla="*/ 25 h 47"/>
                <a:gd name="T22" fmla="*/ 25 w 60"/>
                <a:gd name="T23" fmla="*/ 22 h 47"/>
                <a:gd name="T24" fmla="*/ 31 w 60"/>
                <a:gd name="T25" fmla="*/ 25 h 47"/>
                <a:gd name="T26" fmla="*/ 25 w 60"/>
                <a:gd name="T27" fmla="*/ 35 h 47"/>
                <a:gd name="T28" fmla="*/ 31 w 60"/>
                <a:gd name="T29" fmla="*/ 44 h 47"/>
                <a:gd name="T30" fmla="*/ 38 w 60"/>
                <a:gd name="T31" fmla="*/ 47 h 47"/>
                <a:gd name="T32" fmla="*/ 44 w 60"/>
                <a:gd name="T33" fmla="*/ 41 h 47"/>
                <a:gd name="T34" fmla="*/ 44 w 60"/>
                <a:gd name="T35" fmla="*/ 32 h 47"/>
                <a:gd name="T36" fmla="*/ 47 w 60"/>
                <a:gd name="T37" fmla="*/ 28 h 47"/>
                <a:gd name="T38" fmla="*/ 53 w 60"/>
                <a:gd name="T39" fmla="*/ 35 h 47"/>
                <a:gd name="T40" fmla="*/ 60 w 60"/>
                <a:gd name="T41" fmla="*/ 35 h 47"/>
                <a:gd name="T42" fmla="*/ 60 w 60"/>
                <a:gd name="T43" fmla="*/ 19 h 47"/>
                <a:gd name="T44" fmla="*/ 57 w 60"/>
                <a:gd name="T45" fmla="*/ 9 h 47"/>
                <a:gd name="T46" fmla="*/ 53 w 60"/>
                <a:gd name="T47" fmla="*/ 0 h 47"/>
                <a:gd name="T48" fmla="*/ 47 w 60"/>
                <a:gd name="T49" fmla="*/ 0 h 47"/>
                <a:gd name="T50" fmla="*/ 47 w 60"/>
                <a:gd name="T51" fmla="*/ 6 h 47"/>
                <a:gd name="T52" fmla="*/ 38 w 60"/>
                <a:gd name="T53" fmla="*/ 9 h 47"/>
                <a:gd name="T54" fmla="*/ 34 w 60"/>
                <a:gd name="T55" fmla="*/ 16 h 47"/>
                <a:gd name="T56" fmla="*/ 25 w 60"/>
                <a:gd name="T57" fmla="*/ 16 h 47"/>
                <a:gd name="T58" fmla="*/ 25 w 60"/>
                <a:gd name="T5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47">
                  <a:moveTo>
                    <a:pt x="25" y="13"/>
                  </a:moveTo>
                  <a:lnTo>
                    <a:pt x="22" y="9"/>
                  </a:lnTo>
                  <a:lnTo>
                    <a:pt x="15" y="16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28"/>
                  </a:lnTo>
                  <a:lnTo>
                    <a:pt x="3" y="35"/>
                  </a:lnTo>
                  <a:lnTo>
                    <a:pt x="6" y="41"/>
                  </a:lnTo>
                  <a:lnTo>
                    <a:pt x="9" y="32"/>
                  </a:lnTo>
                  <a:lnTo>
                    <a:pt x="9" y="25"/>
                  </a:lnTo>
                  <a:lnTo>
                    <a:pt x="19" y="25"/>
                  </a:lnTo>
                  <a:lnTo>
                    <a:pt x="25" y="22"/>
                  </a:lnTo>
                  <a:lnTo>
                    <a:pt x="31" y="25"/>
                  </a:lnTo>
                  <a:lnTo>
                    <a:pt x="25" y="35"/>
                  </a:lnTo>
                  <a:lnTo>
                    <a:pt x="31" y="44"/>
                  </a:lnTo>
                  <a:lnTo>
                    <a:pt x="38" y="47"/>
                  </a:lnTo>
                  <a:lnTo>
                    <a:pt x="44" y="41"/>
                  </a:lnTo>
                  <a:lnTo>
                    <a:pt x="44" y="32"/>
                  </a:lnTo>
                  <a:lnTo>
                    <a:pt x="47" y="28"/>
                  </a:lnTo>
                  <a:lnTo>
                    <a:pt x="53" y="35"/>
                  </a:lnTo>
                  <a:lnTo>
                    <a:pt x="60" y="35"/>
                  </a:lnTo>
                  <a:lnTo>
                    <a:pt x="60" y="19"/>
                  </a:lnTo>
                  <a:lnTo>
                    <a:pt x="57" y="9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38" y="9"/>
                  </a:lnTo>
                  <a:lnTo>
                    <a:pt x="34" y="16"/>
                  </a:lnTo>
                  <a:lnTo>
                    <a:pt x="25" y="16"/>
                  </a:ln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7177088" y="4846638"/>
              <a:ext cx="44450" cy="74613"/>
            </a:xfrm>
            <a:custGeom>
              <a:avLst/>
              <a:gdLst>
                <a:gd name="T0" fmla="*/ 3 w 9"/>
                <a:gd name="T1" fmla="*/ 0 h 15"/>
                <a:gd name="T2" fmla="*/ 2 w 9"/>
                <a:gd name="T3" fmla="*/ 6 h 15"/>
                <a:gd name="T4" fmla="*/ 1 w 9"/>
                <a:gd name="T5" fmla="*/ 10 h 15"/>
                <a:gd name="T6" fmla="*/ 3 w 9"/>
                <a:gd name="T7" fmla="*/ 14 h 15"/>
                <a:gd name="T8" fmla="*/ 7 w 9"/>
                <a:gd name="T9" fmla="*/ 14 h 15"/>
                <a:gd name="T10" fmla="*/ 9 w 9"/>
                <a:gd name="T11" fmla="*/ 9 h 15"/>
                <a:gd name="T12" fmla="*/ 3 w 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cubicBezTo>
                    <a:pt x="3" y="0"/>
                    <a:pt x="3" y="6"/>
                    <a:pt x="2" y="6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5" y="15"/>
                    <a:pt x="7" y="14"/>
                  </a:cubicBezTo>
                  <a:cubicBezTo>
                    <a:pt x="9" y="13"/>
                    <a:pt x="9" y="9"/>
                    <a:pt x="9" y="9"/>
                  </a:cubicBezTo>
                  <a:cubicBezTo>
                    <a:pt x="9" y="9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7904163" y="4821238"/>
              <a:ext cx="60325" cy="60325"/>
            </a:xfrm>
            <a:custGeom>
              <a:avLst/>
              <a:gdLst>
                <a:gd name="T0" fmla="*/ 10 w 12"/>
                <a:gd name="T1" fmla="*/ 0 h 12"/>
                <a:gd name="T2" fmla="*/ 8 w 12"/>
                <a:gd name="T3" fmla="*/ 3 h 12"/>
                <a:gd name="T4" fmla="*/ 3 w 12"/>
                <a:gd name="T5" fmla="*/ 7 h 12"/>
                <a:gd name="T6" fmla="*/ 2 w 12"/>
                <a:gd name="T7" fmla="*/ 9 h 12"/>
                <a:gd name="T8" fmla="*/ 0 w 12"/>
                <a:gd name="T9" fmla="*/ 11 h 12"/>
                <a:gd name="T10" fmla="*/ 1 w 12"/>
                <a:gd name="T11" fmla="*/ 12 h 12"/>
                <a:gd name="T12" fmla="*/ 2 w 12"/>
                <a:gd name="T13" fmla="*/ 11 h 12"/>
                <a:gd name="T14" fmla="*/ 5 w 12"/>
                <a:gd name="T15" fmla="*/ 9 h 12"/>
                <a:gd name="T16" fmla="*/ 8 w 12"/>
                <a:gd name="T17" fmla="*/ 6 h 12"/>
                <a:gd name="T18" fmla="*/ 10 w 12"/>
                <a:gd name="T19" fmla="*/ 4 h 12"/>
                <a:gd name="T20" fmla="*/ 12 w 12"/>
                <a:gd name="T21" fmla="*/ 4 h 12"/>
                <a:gd name="T22" fmla="*/ 12 w 12"/>
                <a:gd name="T23" fmla="*/ 2 h 12"/>
                <a:gd name="T24" fmla="*/ 11 w 12"/>
                <a:gd name="T25" fmla="*/ 1 h 12"/>
                <a:gd name="T26" fmla="*/ 10 w 12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cubicBezTo>
                    <a:pt x="9" y="0"/>
                    <a:pt x="9" y="1"/>
                    <a:pt x="8" y="3"/>
                  </a:cubicBezTo>
                  <a:cubicBezTo>
                    <a:pt x="7" y="4"/>
                    <a:pt x="3" y="7"/>
                    <a:pt x="3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9"/>
                    <a:pt x="5" y="9"/>
                  </a:cubicBezTo>
                  <a:cubicBezTo>
                    <a:pt x="5" y="9"/>
                    <a:pt x="7" y="7"/>
                    <a:pt x="8" y="6"/>
                  </a:cubicBezTo>
                  <a:cubicBezTo>
                    <a:pt x="8" y="6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7481888" y="4932363"/>
              <a:ext cx="206375" cy="220663"/>
            </a:xfrm>
            <a:custGeom>
              <a:avLst/>
              <a:gdLst>
                <a:gd name="T0" fmla="*/ 41 w 41"/>
                <a:gd name="T1" fmla="*/ 34 h 44"/>
                <a:gd name="T2" fmla="*/ 40 w 41"/>
                <a:gd name="T3" fmla="*/ 32 h 44"/>
                <a:gd name="T4" fmla="*/ 37 w 41"/>
                <a:gd name="T5" fmla="*/ 32 h 44"/>
                <a:gd name="T6" fmla="*/ 36 w 41"/>
                <a:gd name="T7" fmla="*/ 28 h 44"/>
                <a:gd name="T8" fmla="*/ 35 w 41"/>
                <a:gd name="T9" fmla="*/ 26 h 44"/>
                <a:gd name="T10" fmla="*/ 32 w 41"/>
                <a:gd name="T11" fmla="*/ 25 h 44"/>
                <a:gd name="T12" fmla="*/ 33 w 41"/>
                <a:gd name="T13" fmla="*/ 21 h 44"/>
                <a:gd name="T14" fmla="*/ 24 w 41"/>
                <a:gd name="T15" fmla="*/ 14 h 44"/>
                <a:gd name="T16" fmla="*/ 20 w 41"/>
                <a:gd name="T17" fmla="*/ 12 h 44"/>
                <a:gd name="T18" fmla="*/ 17 w 41"/>
                <a:gd name="T19" fmla="*/ 8 h 44"/>
                <a:gd name="T20" fmla="*/ 13 w 41"/>
                <a:gd name="T21" fmla="*/ 6 h 44"/>
                <a:gd name="T22" fmla="*/ 9 w 41"/>
                <a:gd name="T23" fmla="*/ 2 h 44"/>
                <a:gd name="T24" fmla="*/ 0 w 41"/>
                <a:gd name="T25" fmla="*/ 0 h 44"/>
                <a:gd name="T26" fmla="*/ 0 w 41"/>
                <a:gd name="T27" fmla="*/ 3 h 44"/>
                <a:gd name="T28" fmla="*/ 8 w 41"/>
                <a:gd name="T29" fmla="*/ 9 h 44"/>
                <a:gd name="T30" fmla="*/ 9 w 41"/>
                <a:gd name="T31" fmla="*/ 12 h 44"/>
                <a:gd name="T32" fmla="*/ 12 w 41"/>
                <a:gd name="T33" fmla="*/ 14 h 44"/>
                <a:gd name="T34" fmla="*/ 14 w 41"/>
                <a:gd name="T35" fmla="*/ 16 h 44"/>
                <a:gd name="T36" fmla="*/ 14 w 41"/>
                <a:gd name="T37" fmla="*/ 20 h 44"/>
                <a:gd name="T38" fmla="*/ 21 w 41"/>
                <a:gd name="T39" fmla="*/ 27 h 44"/>
                <a:gd name="T40" fmla="*/ 22 w 41"/>
                <a:gd name="T41" fmla="*/ 32 h 44"/>
                <a:gd name="T42" fmla="*/ 34 w 41"/>
                <a:gd name="T43" fmla="*/ 44 h 44"/>
                <a:gd name="T44" fmla="*/ 41 w 41"/>
                <a:gd name="T45" fmla="*/ 44 h 44"/>
                <a:gd name="T46" fmla="*/ 41 w 41"/>
                <a:gd name="T4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44">
                  <a:moveTo>
                    <a:pt x="41" y="34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3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4"/>
                    <a:pt x="41" y="44"/>
                    <a:pt x="41" y="44"/>
                  </a:cubicBezTo>
                  <a:lnTo>
                    <a:pt x="4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7688263" y="5157788"/>
              <a:ext cx="190500" cy="65088"/>
            </a:xfrm>
            <a:custGeom>
              <a:avLst/>
              <a:gdLst>
                <a:gd name="T0" fmla="*/ 33 w 38"/>
                <a:gd name="T1" fmla="*/ 13 h 13"/>
                <a:gd name="T2" fmla="*/ 38 w 38"/>
                <a:gd name="T3" fmla="*/ 12 h 13"/>
                <a:gd name="T4" fmla="*/ 36 w 38"/>
                <a:gd name="T5" fmla="*/ 9 h 13"/>
                <a:gd name="T6" fmla="*/ 34 w 38"/>
                <a:gd name="T7" fmla="*/ 7 h 13"/>
                <a:gd name="T8" fmla="*/ 30 w 38"/>
                <a:gd name="T9" fmla="*/ 7 h 13"/>
                <a:gd name="T10" fmla="*/ 27 w 38"/>
                <a:gd name="T11" fmla="*/ 5 h 13"/>
                <a:gd name="T12" fmla="*/ 23 w 38"/>
                <a:gd name="T13" fmla="*/ 3 h 13"/>
                <a:gd name="T14" fmla="*/ 19 w 38"/>
                <a:gd name="T15" fmla="*/ 3 h 13"/>
                <a:gd name="T16" fmla="*/ 17 w 38"/>
                <a:gd name="T17" fmla="*/ 4 h 13"/>
                <a:gd name="T18" fmla="*/ 12 w 38"/>
                <a:gd name="T19" fmla="*/ 4 h 13"/>
                <a:gd name="T20" fmla="*/ 8 w 38"/>
                <a:gd name="T21" fmla="*/ 1 h 13"/>
                <a:gd name="T22" fmla="*/ 0 w 38"/>
                <a:gd name="T23" fmla="*/ 2 h 13"/>
                <a:gd name="T24" fmla="*/ 0 w 38"/>
                <a:gd name="T25" fmla="*/ 4 h 13"/>
                <a:gd name="T26" fmla="*/ 3 w 38"/>
                <a:gd name="T27" fmla="*/ 6 h 13"/>
                <a:gd name="T28" fmla="*/ 7 w 38"/>
                <a:gd name="T29" fmla="*/ 8 h 13"/>
                <a:gd name="T30" fmla="*/ 16 w 38"/>
                <a:gd name="T31" fmla="*/ 8 h 13"/>
                <a:gd name="T32" fmla="*/ 19 w 38"/>
                <a:gd name="T33" fmla="*/ 10 h 13"/>
                <a:gd name="T34" fmla="*/ 28 w 38"/>
                <a:gd name="T35" fmla="*/ 10 h 13"/>
                <a:gd name="T36" fmla="*/ 33 w 38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13">
                  <a:moveTo>
                    <a:pt x="33" y="13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2" y="8"/>
                    <a:pt x="30" y="7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4"/>
                    <a:pt x="17" y="4"/>
                  </a:cubicBezTo>
                  <a:cubicBezTo>
                    <a:pt x="14" y="5"/>
                    <a:pt x="12" y="4"/>
                    <a:pt x="12" y="4"/>
                  </a:cubicBezTo>
                  <a:cubicBezTo>
                    <a:pt x="12" y="4"/>
                    <a:pt x="9" y="2"/>
                    <a:pt x="8" y="1"/>
                  </a:cubicBezTo>
                  <a:cubicBezTo>
                    <a:pt x="6" y="0"/>
                    <a:pt x="2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3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7678738" y="5072063"/>
              <a:ext cx="19050" cy="15875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3 h 3"/>
                <a:gd name="T8" fmla="*/ 4 w 4"/>
                <a:gd name="T9" fmla="*/ 0 h 3"/>
                <a:gd name="T10" fmla="*/ 1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7697788" y="5092700"/>
              <a:ext cx="15875" cy="1428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  <a:gd name="T10" fmla="*/ 0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7718425" y="5081588"/>
              <a:ext cx="25400" cy="30163"/>
            </a:xfrm>
            <a:custGeom>
              <a:avLst/>
              <a:gdLst>
                <a:gd name="T0" fmla="*/ 5 w 5"/>
                <a:gd name="T1" fmla="*/ 5 h 6"/>
                <a:gd name="T2" fmla="*/ 4 w 5"/>
                <a:gd name="T3" fmla="*/ 2 h 6"/>
                <a:gd name="T4" fmla="*/ 2 w 5"/>
                <a:gd name="T5" fmla="*/ 2 h 6"/>
                <a:gd name="T6" fmla="*/ 1 w 5"/>
                <a:gd name="T7" fmla="*/ 3 h 6"/>
                <a:gd name="T8" fmla="*/ 1 w 5"/>
                <a:gd name="T9" fmla="*/ 5 h 6"/>
                <a:gd name="T10" fmla="*/ 3 w 5"/>
                <a:gd name="T11" fmla="*/ 6 h 6"/>
                <a:gd name="T12" fmla="*/ 5 w 5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0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7748588" y="4902200"/>
              <a:ext cx="204788" cy="220663"/>
            </a:xfrm>
            <a:custGeom>
              <a:avLst/>
              <a:gdLst>
                <a:gd name="T0" fmla="*/ 0 w 41"/>
                <a:gd name="T1" fmla="*/ 24 h 44"/>
                <a:gd name="T2" fmla="*/ 0 w 41"/>
                <a:gd name="T3" fmla="*/ 26 h 44"/>
                <a:gd name="T4" fmla="*/ 5 w 41"/>
                <a:gd name="T5" fmla="*/ 34 h 44"/>
                <a:gd name="T6" fmla="*/ 5 w 41"/>
                <a:gd name="T7" fmla="*/ 38 h 44"/>
                <a:gd name="T8" fmla="*/ 8 w 41"/>
                <a:gd name="T9" fmla="*/ 39 h 44"/>
                <a:gd name="T10" fmla="*/ 12 w 41"/>
                <a:gd name="T11" fmla="*/ 39 h 44"/>
                <a:gd name="T12" fmla="*/ 12 w 41"/>
                <a:gd name="T13" fmla="*/ 41 h 44"/>
                <a:gd name="T14" fmla="*/ 15 w 41"/>
                <a:gd name="T15" fmla="*/ 42 h 44"/>
                <a:gd name="T16" fmla="*/ 19 w 41"/>
                <a:gd name="T17" fmla="*/ 40 h 44"/>
                <a:gd name="T18" fmla="*/ 22 w 41"/>
                <a:gd name="T19" fmla="*/ 42 h 44"/>
                <a:gd name="T20" fmla="*/ 23 w 41"/>
                <a:gd name="T21" fmla="*/ 43 h 44"/>
                <a:gd name="T22" fmla="*/ 27 w 41"/>
                <a:gd name="T23" fmla="*/ 44 h 44"/>
                <a:gd name="T24" fmla="*/ 30 w 41"/>
                <a:gd name="T25" fmla="*/ 42 h 44"/>
                <a:gd name="T26" fmla="*/ 30 w 41"/>
                <a:gd name="T27" fmla="*/ 38 h 44"/>
                <a:gd name="T28" fmla="*/ 29 w 41"/>
                <a:gd name="T29" fmla="*/ 34 h 44"/>
                <a:gd name="T30" fmla="*/ 33 w 41"/>
                <a:gd name="T31" fmla="*/ 31 h 44"/>
                <a:gd name="T32" fmla="*/ 34 w 41"/>
                <a:gd name="T33" fmla="*/ 25 h 44"/>
                <a:gd name="T34" fmla="*/ 38 w 41"/>
                <a:gd name="T35" fmla="*/ 25 h 44"/>
                <a:gd name="T36" fmla="*/ 40 w 41"/>
                <a:gd name="T37" fmla="*/ 23 h 44"/>
                <a:gd name="T38" fmla="*/ 37 w 41"/>
                <a:gd name="T39" fmla="*/ 21 h 44"/>
                <a:gd name="T40" fmla="*/ 33 w 41"/>
                <a:gd name="T41" fmla="*/ 15 h 44"/>
                <a:gd name="T42" fmla="*/ 35 w 41"/>
                <a:gd name="T43" fmla="*/ 12 h 44"/>
                <a:gd name="T44" fmla="*/ 38 w 41"/>
                <a:gd name="T45" fmla="*/ 12 h 44"/>
                <a:gd name="T46" fmla="*/ 39 w 41"/>
                <a:gd name="T47" fmla="*/ 10 h 44"/>
                <a:gd name="T48" fmla="*/ 37 w 41"/>
                <a:gd name="T49" fmla="*/ 9 h 44"/>
                <a:gd name="T50" fmla="*/ 38 w 41"/>
                <a:gd name="T51" fmla="*/ 8 h 44"/>
                <a:gd name="T52" fmla="*/ 41 w 41"/>
                <a:gd name="T53" fmla="*/ 8 h 44"/>
                <a:gd name="T54" fmla="*/ 41 w 41"/>
                <a:gd name="T55" fmla="*/ 7 h 44"/>
                <a:gd name="T56" fmla="*/ 37 w 41"/>
                <a:gd name="T57" fmla="*/ 5 h 44"/>
                <a:gd name="T58" fmla="*/ 34 w 41"/>
                <a:gd name="T59" fmla="*/ 0 h 44"/>
                <a:gd name="T60" fmla="*/ 30 w 41"/>
                <a:gd name="T61" fmla="*/ 0 h 44"/>
                <a:gd name="T62" fmla="*/ 25 w 41"/>
                <a:gd name="T63" fmla="*/ 7 h 44"/>
                <a:gd name="T64" fmla="*/ 23 w 41"/>
                <a:gd name="T65" fmla="*/ 9 h 44"/>
                <a:gd name="T66" fmla="*/ 24 w 41"/>
                <a:gd name="T67" fmla="*/ 11 h 44"/>
                <a:gd name="T68" fmla="*/ 21 w 41"/>
                <a:gd name="T69" fmla="*/ 12 h 44"/>
                <a:gd name="T70" fmla="*/ 19 w 41"/>
                <a:gd name="T71" fmla="*/ 12 h 44"/>
                <a:gd name="T72" fmla="*/ 16 w 41"/>
                <a:gd name="T73" fmla="*/ 15 h 44"/>
                <a:gd name="T74" fmla="*/ 12 w 41"/>
                <a:gd name="T75" fmla="*/ 16 h 44"/>
                <a:gd name="T76" fmla="*/ 8 w 41"/>
                <a:gd name="T77" fmla="*/ 19 h 44"/>
                <a:gd name="T78" fmla="*/ 10 w 41"/>
                <a:gd name="T79" fmla="*/ 22 h 44"/>
                <a:gd name="T80" fmla="*/ 7 w 41"/>
                <a:gd name="T81" fmla="*/ 22 h 44"/>
                <a:gd name="T82" fmla="*/ 1 w 41"/>
                <a:gd name="T83" fmla="*/ 21 h 44"/>
                <a:gd name="T84" fmla="*/ 0 w 41"/>
                <a:gd name="T8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44">
                  <a:moveTo>
                    <a:pt x="0" y="24"/>
                  </a:move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5" y="33"/>
                    <a:pt x="5" y="34"/>
                  </a:cubicBezTo>
                  <a:cubicBezTo>
                    <a:pt x="5" y="35"/>
                    <a:pt x="5" y="38"/>
                    <a:pt x="5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39"/>
                    <a:pt x="12" y="39"/>
                  </a:cubicBezTo>
                  <a:cubicBezTo>
                    <a:pt x="11" y="40"/>
                    <a:pt x="12" y="41"/>
                    <a:pt x="12" y="41"/>
                  </a:cubicBezTo>
                  <a:cubicBezTo>
                    <a:pt x="12" y="41"/>
                    <a:pt x="14" y="42"/>
                    <a:pt x="15" y="42"/>
                  </a:cubicBezTo>
                  <a:cubicBezTo>
                    <a:pt x="16" y="41"/>
                    <a:pt x="17" y="40"/>
                    <a:pt x="19" y="40"/>
                  </a:cubicBezTo>
                  <a:cubicBezTo>
                    <a:pt x="20" y="40"/>
                    <a:pt x="22" y="41"/>
                    <a:pt x="22" y="42"/>
                  </a:cubicBezTo>
                  <a:cubicBezTo>
                    <a:pt x="22" y="42"/>
                    <a:pt x="23" y="43"/>
                    <a:pt x="23" y="43"/>
                  </a:cubicBezTo>
                  <a:cubicBezTo>
                    <a:pt x="23" y="43"/>
                    <a:pt x="26" y="44"/>
                    <a:pt x="27" y="44"/>
                  </a:cubicBezTo>
                  <a:cubicBezTo>
                    <a:pt x="27" y="44"/>
                    <a:pt x="30" y="42"/>
                    <a:pt x="30" y="42"/>
                  </a:cubicBezTo>
                  <a:cubicBezTo>
                    <a:pt x="30" y="42"/>
                    <a:pt x="30" y="39"/>
                    <a:pt x="30" y="38"/>
                  </a:cubicBezTo>
                  <a:cubicBezTo>
                    <a:pt x="30" y="38"/>
                    <a:pt x="29" y="35"/>
                    <a:pt x="29" y="34"/>
                  </a:cubicBezTo>
                  <a:cubicBezTo>
                    <a:pt x="30" y="34"/>
                    <a:pt x="33" y="31"/>
                    <a:pt x="33" y="31"/>
                  </a:cubicBezTo>
                  <a:cubicBezTo>
                    <a:pt x="33" y="31"/>
                    <a:pt x="33" y="25"/>
                    <a:pt x="34" y="25"/>
                  </a:cubicBezTo>
                  <a:cubicBezTo>
                    <a:pt x="35" y="25"/>
                    <a:pt x="37" y="25"/>
                    <a:pt x="38" y="25"/>
                  </a:cubicBezTo>
                  <a:cubicBezTo>
                    <a:pt x="39" y="24"/>
                    <a:pt x="40" y="23"/>
                    <a:pt x="40" y="23"/>
                  </a:cubicBezTo>
                  <a:cubicBezTo>
                    <a:pt x="40" y="23"/>
                    <a:pt x="38" y="22"/>
                    <a:pt x="37" y="21"/>
                  </a:cubicBezTo>
                  <a:cubicBezTo>
                    <a:pt x="36" y="20"/>
                    <a:pt x="33" y="17"/>
                    <a:pt x="33" y="15"/>
                  </a:cubicBezTo>
                  <a:cubicBezTo>
                    <a:pt x="33" y="14"/>
                    <a:pt x="35" y="12"/>
                    <a:pt x="35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1"/>
                    <a:pt x="39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40" y="9"/>
                    <a:pt x="41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38" y="6"/>
                    <a:pt x="37" y="5"/>
                  </a:cubicBezTo>
                  <a:cubicBezTo>
                    <a:pt x="36" y="4"/>
                    <a:pt x="34" y="0"/>
                    <a:pt x="34" y="0"/>
                  </a:cubicBezTo>
                  <a:cubicBezTo>
                    <a:pt x="34" y="0"/>
                    <a:pt x="31" y="0"/>
                    <a:pt x="30" y="0"/>
                  </a:cubicBezTo>
                  <a:cubicBezTo>
                    <a:pt x="29" y="1"/>
                    <a:pt x="26" y="6"/>
                    <a:pt x="25" y="7"/>
                  </a:cubicBezTo>
                  <a:cubicBezTo>
                    <a:pt x="24" y="8"/>
                    <a:pt x="22" y="9"/>
                    <a:pt x="23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3" y="12"/>
                    <a:pt x="21" y="12"/>
                    <a:pt x="21" y="12"/>
                  </a:cubicBezTo>
                  <a:cubicBezTo>
                    <a:pt x="21" y="12"/>
                    <a:pt x="19" y="12"/>
                    <a:pt x="19" y="12"/>
                  </a:cubicBezTo>
                  <a:cubicBezTo>
                    <a:pt x="19" y="12"/>
                    <a:pt x="17" y="15"/>
                    <a:pt x="16" y="15"/>
                  </a:cubicBezTo>
                  <a:cubicBezTo>
                    <a:pt x="15" y="16"/>
                    <a:pt x="12" y="16"/>
                    <a:pt x="12" y="16"/>
                  </a:cubicBezTo>
                  <a:cubicBezTo>
                    <a:pt x="12" y="16"/>
                    <a:pt x="8" y="18"/>
                    <a:pt x="8" y="19"/>
                  </a:cubicBezTo>
                  <a:cubicBezTo>
                    <a:pt x="8" y="20"/>
                    <a:pt x="11" y="22"/>
                    <a:pt x="10" y="22"/>
                  </a:cubicBezTo>
                  <a:cubicBezTo>
                    <a:pt x="9" y="23"/>
                    <a:pt x="8" y="22"/>
                    <a:pt x="7" y="22"/>
                  </a:cubicBezTo>
                  <a:cubicBezTo>
                    <a:pt x="6" y="21"/>
                    <a:pt x="3" y="21"/>
                    <a:pt x="1" y="21"/>
                  </a:cubicBezTo>
                  <a:cubicBezTo>
                    <a:pt x="1" y="21"/>
                    <a:pt x="0" y="2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7943850" y="5011738"/>
              <a:ext cx="125413" cy="136525"/>
            </a:xfrm>
            <a:custGeom>
              <a:avLst/>
              <a:gdLst>
                <a:gd name="T0" fmla="*/ 9 w 25"/>
                <a:gd name="T1" fmla="*/ 4 h 27"/>
                <a:gd name="T2" fmla="*/ 14 w 25"/>
                <a:gd name="T3" fmla="*/ 5 h 27"/>
                <a:gd name="T4" fmla="*/ 20 w 25"/>
                <a:gd name="T5" fmla="*/ 5 h 27"/>
                <a:gd name="T6" fmla="*/ 25 w 25"/>
                <a:gd name="T7" fmla="*/ 1 h 27"/>
                <a:gd name="T8" fmla="*/ 22 w 25"/>
                <a:gd name="T9" fmla="*/ 0 h 27"/>
                <a:gd name="T10" fmla="*/ 16 w 25"/>
                <a:gd name="T11" fmla="*/ 3 h 27"/>
                <a:gd name="T12" fmla="*/ 9 w 25"/>
                <a:gd name="T13" fmla="*/ 0 h 27"/>
                <a:gd name="T14" fmla="*/ 4 w 25"/>
                <a:gd name="T15" fmla="*/ 1 h 27"/>
                <a:gd name="T16" fmla="*/ 3 w 25"/>
                <a:gd name="T17" fmla="*/ 4 h 27"/>
                <a:gd name="T18" fmla="*/ 4 w 25"/>
                <a:gd name="T19" fmla="*/ 7 h 27"/>
                <a:gd name="T20" fmla="*/ 1 w 25"/>
                <a:gd name="T21" fmla="*/ 10 h 27"/>
                <a:gd name="T22" fmla="*/ 0 w 25"/>
                <a:gd name="T23" fmla="*/ 16 h 27"/>
                <a:gd name="T24" fmla="*/ 1 w 25"/>
                <a:gd name="T25" fmla="*/ 20 h 27"/>
                <a:gd name="T26" fmla="*/ 3 w 25"/>
                <a:gd name="T27" fmla="*/ 22 h 27"/>
                <a:gd name="T28" fmla="*/ 2 w 25"/>
                <a:gd name="T29" fmla="*/ 24 h 27"/>
                <a:gd name="T30" fmla="*/ 3 w 25"/>
                <a:gd name="T31" fmla="*/ 27 h 27"/>
                <a:gd name="T32" fmla="*/ 6 w 25"/>
                <a:gd name="T33" fmla="*/ 27 h 27"/>
                <a:gd name="T34" fmla="*/ 6 w 25"/>
                <a:gd name="T35" fmla="*/ 21 h 27"/>
                <a:gd name="T36" fmla="*/ 6 w 25"/>
                <a:gd name="T37" fmla="*/ 19 h 27"/>
                <a:gd name="T38" fmla="*/ 7 w 25"/>
                <a:gd name="T39" fmla="*/ 16 h 27"/>
                <a:gd name="T40" fmla="*/ 9 w 25"/>
                <a:gd name="T41" fmla="*/ 16 h 27"/>
                <a:gd name="T42" fmla="*/ 9 w 25"/>
                <a:gd name="T43" fmla="*/ 20 h 27"/>
                <a:gd name="T44" fmla="*/ 11 w 25"/>
                <a:gd name="T45" fmla="*/ 24 h 27"/>
                <a:gd name="T46" fmla="*/ 15 w 25"/>
                <a:gd name="T47" fmla="*/ 23 h 27"/>
                <a:gd name="T48" fmla="*/ 16 w 25"/>
                <a:gd name="T49" fmla="*/ 20 h 27"/>
                <a:gd name="T50" fmla="*/ 11 w 25"/>
                <a:gd name="T51" fmla="*/ 16 h 27"/>
                <a:gd name="T52" fmla="*/ 11 w 25"/>
                <a:gd name="T53" fmla="*/ 13 h 27"/>
                <a:gd name="T54" fmla="*/ 15 w 25"/>
                <a:gd name="T55" fmla="*/ 11 h 27"/>
                <a:gd name="T56" fmla="*/ 16 w 25"/>
                <a:gd name="T57" fmla="*/ 8 h 27"/>
                <a:gd name="T58" fmla="*/ 11 w 25"/>
                <a:gd name="T59" fmla="*/ 9 h 27"/>
                <a:gd name="T60" fmla="*/ 9 w 25"/>
                <a:gd name="T61" fmla="*/ 10 h 27"/>
                <a:gd name="T62" fmla="*/ 6 w 25"/>
                <a:gd name="T63" fmla="*/ 9 h 27"/>
                <a:gd name="T64" fmla="*/ 6 w 25"/>
                <a:gd name="T65" fmla="*/ 6 h 27"/>
                <a:gd name="T66" fmla="*/ 9 w 25"/>
                <a:gd name="T6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27">
                  <a:moveTo>
                    <a:pt x="9" y="4"/>
                  </a:moveTo>
                  <a:cubicBezTo>
                    <a:pt x="11" y="4"/>
                    <a:pt x="14" y="5"/>
                    <a:pt x="14" y="5"/>
                  </a:cubicBezTo>
                  <a:cubicBezTo>
                    <a:pt x="14" y="5"/>
                    <a:pt x="19" y="6"/>
                    <a:pt x="20" y="5"/>
                  </a:cubicBezTo>
                  <a:cubicBezTo>
                    <a:pt x="22" y="4"/>
                    <a:pt x="25" y="1"/>
                    <a:pt x="25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8" y="3"/>
                    <a:pt x="16" y="3"/>
                  </a:cubicBezTo>
                  <a:cubicBezTo>
                    <a:pt x="15" y="2"/>
                    <a:pt x="9" y="0"/>
                    <a:pt x="9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1" y="8"/>
                    <a:pt x="1" y="10"/>
                  </a:cubicBezTo>
                  <a:cubicBezTo>
                    <a:pt x="1" y="12"/>
                    <a:pt x="1" y="14"/>
                    <a:pt x="0" y="16"/>
                  </a:cubicBezTo>
                  <a:cubicBezTo>
                    <a:pt x="0" y="18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4"/>
                    <a:pt x="11" y="24"/>
                  </a:cubicBezTo>
                  <a:cubicBezTo>
                    <a:pt x="12" y="25"/>
                    <a:pt x="15" y="23"/>
                    <a:pt x="15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8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7827963" y="5257800"/>
              <a:ext cx="792163" cy="598488"/>
            </a:xfrm>
            <a:custGeom>
              <a:avLst/>
              <a:gdLst>
                <a:gd name="T0" fmla="*/ 147 w 158"/>
                <a:gd name="T1" fmla="*/ 46 h 119"/>
                <a:gd name="T2" fmla="*/ 143 w 158"/>
                <a:gd name="T3" fmla="*/ 42 h 119"/>
                <a:gd name="T4" fmla="*/ 131 w 158"/>
                <a:gd name="T5" fmla="*/ 33 h 119"/>
                <a:gd name="T6" fmla="*/ 129 w 158"/>
                <a:gd name="T7" fmla="*/ 27 h 119"/>
                <a:gd name="T8" fmla="*/ 125 w 158"/>
                <a:gd name="T9" fmla="*/ 17 h 119"/>
                <a:gd name="T10" fmla="*/ 120 w 158"/>
                <a:gd name="T11" fmla="*/ 13 h 119"/>
                <a:gd name="T12" fmla="*/ 115 w 158"/>
                <a:gd name="T13" fmla="*/ 1 h 119"/>
                <a:gd name="T14" fmla="*/ 111 w 158"/>
                <a:gd name="T15" fmla="*/ 19 h 119"/>
                <a:gd name="T16" fmla="*/ 94 w 158"/>
                <a:gd name="T17" fmla="*/ 20 h 119"/>
                <a:gd name="T18" fmla="*/ 90 w 158"/>
                <a:gd name="T19" fmla="*/ 12 h 119"/>
                <a:gd name="T20" fmla="*/ 95 w 158"/>
                <a:gd name="T21" fmla="*/ 6 h 119"/>
                <a:gd name="T22" fmla="*/ 84 w 158"/>
                <a:gd name="T23" fmla="*/ 5 h 119"/>
                <a:gd name="T24" fmla="*/ 75 w 158"/>
                <a:gd name="T25" fmla="*/ 1 h 119"/>
                <a:gd name="T26" fmla="*/ 76 w 158"/>
                <a:gd name="T27" fmla="*/ 5 h 119"/>
                <a:gd name="T28" fmla="*/ 67 w 158"/>
                <a:gd name="T29" fmla="*/ 7 h 119"/>
                <a:gd name="T30" fmla="*/ 65 w 158"/>
                <a:gd name="T31" fmla="*/ 16 h 119"/>
                <a:gd name="T32" fmla="*/ 56 w 158"/>
                <a:gd name="T33" fmla="*/ 12 h 119"/>
                <a:gd name="T34" fmla="*/ 50 w 158"/>
                <a:gd name="T35" fmla="*/ 14 h 119"/>
                <a:gd name="T36" fmla="*/ 44 w 158"/>
                <a:gd name="T37" fmla="*/ 18 h 119"/>
                <a:gd name="T38" fmla="*/ 41 w 158"/>
                <a:gd name="T39" fmla="*/ 21 h 119"/>
                <a:gd name="T40" fmla="*/ 37 w 158"/>
                <a:gd name="T41" fmla="*/ 23 h 119"/>
                <a:gd name="T42" fmla="*/ 35 w 158"/>
                <a:gd name="T43" fmla="*/ 30 h 119"/>
                <a:gd name="T44" fmla="*/ 14 w 158"/>
                <a:gd name="T45" fmla="*/ 39 h 119"/>
                <a:gd name="T46" fmla="*/ 6 w 158"/>
                <a:gd name="T47" fmla="*/ 43 h 119"/>
                <a:gd name="T48" fmla="*/ 2 w 158"/>
                <a:gd name="T49" fmla="*/ 54 h 119"/>
                <a:gd name="T50" fmla="*/ 4 w 158"/>
                <a:gd name="T51" fmla="*/ 63 h 119"/>
                <a:gd name="T52" fmla="*/ 0 w 158"/>
                <a:gd name="T53" fmla="*/ 64 h 119"/>
                <a:gd name="T54" fmla="*/ 8 w 158"/>
                <a:gd name="T55" fmla="*/ 82 h 119"/>
                <a:gd name="T56" fmla="*/ 10 w 158"/>
                <a:gd name="T57" fmla="*/ 94 h 119"/>
                <a:gd name="T58" fmla="*/ 7 w 158"/>
                <a:gd name="T59" fmla="*/ 97 h 119"/>
                <a:gd name="T60" fmla="*/ 20 w 158"/>
                <a:gd name="T61" fmla="*/ 102 h 119"/>
                <a:gd name="T62" fmla="*/ 27 w 158"/>
                <a:gd name="T63" fmla="*/ 99 h 119"/>
                <a:gd name="T64" fmla="*/ 40 w 158"/>
                <a:gd name="T65" fmla="*/ 97 h 119"/>
                <a:gd name="T66" fmla="*/ 43 w 158"/>
                <a:gd name="T67" fmla="*/ 91 h 119"/>
                <a:gd name="T68" fmla="*/ 50 w 158"/>
                <a:gd name="T69" fmla="*/ 89 h 119"/>
                <a:gd name="T70" fmla="*/ 63 w 158"/>
                <a:gd name="T71" fmla="*/ 86 h 119"/>
                <a:gd name="T72" fmla="*/ 87 w 158"/>
                <a:gd name="T73" fmla="*/ 96 h 119"/>
                <a:gd name="T74" fmla="*/ 90 w 158"/>
                <a:gd name="T75" fmla="*/ 100 h 119"/>
                <a:gd name="T76" fmla="*/ 96 w 158"/>
                <a:gd name="T77" fmla="*/ 90 h 119"/>
                <a:gd name="T78" fmla="*/ 94 w 158"/>
                <a:gd name="T79" fmla="*/ 98 h 119"/>
                <a:gd name="T80" fmla="*/ 99 w 158"/>
                <a:gd name="T81" fmla="*/ 99 h 119"/>
                <a:gd name="T82" fmla="*/ 99 w 158"/>
                <a:gd name="T83" fmla="*/ 102 h 119"/>
                <a:gd name="T84" fmla="*/ 104 w 158"/>
                <a:gd name="T85" fmla="*/ 106 h 119"/>
                <a:gd name="T86" fmla="*/ 109 w 158"/>
                <a:gd name="T87" fmla="*/ 116 h 119"/>
                <a:gd name="T88" fmla="*/ 119 w 158"/>
                <a:gd name="T89" fmla="*/ 119 h 119"/>
                <a:gd name="T90" fmla="*/ 124 w 158"/>
                <a:gd name="T91" fmla="*/ 115 h 119"/>
                <a:gd name="T92" fmla="*/ 131 w 158"/>
                <a:gd name="T93" fmla="*/ 118 h 119"/>
                <a:gd name="T94" fmla="*/ 144 w 158"/>
                <a:gd name="T95" fmla="*/ 112 h 119"/>
                <a:gd name="T96" fmla="*/ 150 w 158"/>
                <a:gd name="T97" fmla="*/ 93 h 119"/>
                <a:gd name="T98" fmla="*/ 158 w 158"/>
                <a:gd name="T99" fmla="*/ 75 h 119"/>
                <a:gd name="T100" fmla="*/ 147 w 158"/>
                <a:gd name="T101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119">
                  <a:moveTo>
                    <a:pt x="147" y="49"/>
                  </a:moveTo>
                  <a:cubicBezTo>
                    <a:pt x="147" y="46"/>
                    <a:pt x="147" y="46"/>
                    <a:pt x="147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6"/>
                    <a:pt x="112" y="16"/>
                    <a:pt x="111" y="19"/>
                  </a:cubicBezTo>
                  <a:cubicBezTo>
                    <a:pt x="111" y="21"/>
                    <a:pt x="108" y="27"/>
                    <a:pt x="106" y="27"/>
                  </a:cubicBezTo>
                  <a:cubicBezTo>
                    <a:pt x="104" y="27"/>
                    <a:pt x="94" y="20"/>
                    <a:pt x="94" y="20"/>
                  </a:cubicBezTo>
                  <a:cubicBezTo>
                    <a:pt x="94" y="20"/>
                    <a:pt x="86" y="17"/>
                    <a:pt x="87" y="15"/>
                  </a:cubicBezTo>
                  <a:cubicBezTo>
                    <a:pt x="87" y="13"/>
                    <a:pt x="90" y="12"/>
                    <a:pt x="90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86" y="5"/>
                    <a:pt x="84" y="5"/>
                  </a:cubicBezTo>
                  <a:cubicBezTo>
                    <a:pt x="82" y="4"/>
                    <a:pt x="77" y="0"/>
                    <a:pt x="77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7" y="5"/>
                    <a:pt x="76" y="5"/>
                  </a:cubicBezTo>
                  <a:cubicBezTo>
                    <a:pt x="74" y="5"/>
                    <a:pt x="70" y="4"/>
                    <a:pt x="70" y="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3" y="17"/>
                    <a:pt x="61" y="16"/>
                  </a:cubicBezTo>
                  <a:cubicBezTo>
                    <a:pt x="60" y="16"/>
                    <a:pt x="56" y="12"/>
                    <a:pt x="56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5" y="23"/>
                    <a:pt x="44" y="23"/>
                  </a:cubicBezTo>
                  <a:cubicBezTo>
                    <a:pt x="43" y="22"/>
                    <a:pt x="41" y="21"/>
                    <a:pt x="41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8"/>
                    <a:pt x="35" y="30"/>
                  </a:cubicBezTo>
                  <a:cubicBezTo>
                    <a:pt x="33" y="32"/>
                    <a:pt x="30" y="35"/>
                    <a:pt x="30" y="35"/>
                  </a:cubicBezTo>
                  <a:cubicBezTo>
                    <a:pt x="30" y="35"/>
                    <a:pt x="15" y="38"/>
                    <a:pt x="14" y="39"/>
                  </a:cubicBezTo>
                  <a:cubicBezTo>
                    <a:pt x="13" y="39"/>
                    <a:pt x="10" y="43"/>
                    <a:pt x="1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2" y="52"/>
                    <a:pt x="2" y="54"/>
                  </a:cubicBezTo>
                  <a:cubicBezTo>
                    <a:pt x="2" y="57"/>
                    <a:pt x="6" y="61"/>
                    <a:pt x="6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8" y="75"/>
                    <a:pt x="8" y="76"/>
                  </a:cubicBezTo>
                  <a:cubicBezTo>
                    <a:pt x="8" y="78"/>
                    <a:pt x="8" y="82"/>
                    <a:pt x="8" y="8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1"/>
                    <a:pt x="18" y="102"/>
                    <a:pt x="20" y="102"/>
                  </a:cubicBezTo>
                  <a:cubicBezTo>
                    <a:pt x="22" y="102"/>
                    <a:pt x="24" y="99"/>
                    <a:pt x="24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61" y="86"/>
                    <a:pt x="63" y="86"/>
                  </a:cubicBezTo>
                  <a:cubicBezTo>
                    <a:pt x="65" y="85"/>
                    <a:pt x="82" y="89"/>
                    <a:pt x="82" y="89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5"/>
                    <a:pt x="103" y="105"/>
                    <a:pt x="104" y="106"/>
                  </a:cubicBezTo>
                  <a:cubicBezTo>
                    <a:pt x="104" y="107"/>
                    <a:pt x="105" y="110"/>
                    <a:pt x="105" y="110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09" y="116"/>
                    <a:pt x="114" y="116"/>
                    <a:pt x="115" y="117"/>
                  </a:cubicBezTo>
                  <a:cubicBezTo>
                    <a:pt x="116" y="117"/>
                    <a:pt x="119" y="119"/>
                    <a:pt x="119" y="119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8" y="95"/>
                    <a:pt x="150" y="93"/>
                  </a:cubicBezTo>
                  <a:cubicBezTo>
                    <a:pt x="152" y="91"/>
                    <a:pt x="154" y="87"/>
                    <a:pt x="154" y="87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6" y="60"/>
                    <a:pt x="155" y="58"/>
                  </a:cubicBezTo>
                  <a:cubicBezTo>
                    <a:pt x="153" y="56"/>
                    <a:pt x="147" y="49"/>
                    <a:pt x="14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8445500" y="5895975"/>
              <a:ext cx="74613" cy="69850"/>
            </a:xfrm>
            <a:custGeom>
              <a:avLst/>
              <a:gdLst>
                <a:gd name="T0" fmla="*/ 7 w 15"/>
                <a:gd name="T1" fmla="*/ 2 h 14"/>
                <a:gd name="T2" fmla="*/ 4 w 15"/>
                <a:gd name="T3" fmla="*/ 0 h 14"/>
                <a:gd name="T4" fmla="*/ 0 w 15"/>
                <a:gd name="T5" fmla="*/ 0 h 14"/>
                <a:gd name="T6" fmla="*/ 0 w 15"/>
                <a:gd name="T7" fmla="*/ 3 h 14"/>
                <a:gd name="T8" fmla="*/ 3 w 15"/>
                <a:gd name="T9" fmla="*/ 6 h 14"/>
                <a:gd name="T10" fmla="*/ 2 w 15"/>
                <a:gd name="T11" fmla="*/ 10 h 14"/>
                <a:gd name="T12" fmla="*/ 8 w 15"/>
                <a:gd name="T13" fmla="*/ 14 h 14"/>
                <a:gd name="T14" fmla="*/ 10 w 15"/>
                <a:gd name="T15" fmla="*/ 11 h 14"/>
                <a:gd name="T16" fmla="*/ 13 w 15"/>
                <a:gd name="T17" fmla="*/ 11 h 14"/>
                <a:gd name="T18" fmla="*/ 14 w 15"/>
                <a:gd name="T19" fmla="*/ 7 h 14"/>
                <a:gd name="T20" fmla="*/ 15 w 15"/>
                <a:gd name="T21" fmla="*/ 2 h 14"/>
                <a:gd name="T22" fmla="*/ 9 w 15"/>
                <a:gd name="T23" fmla="*/ 0 h 14"/>
                <a:gd name="T24" fmla="*/ 7 w 15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7" y="2"/>
                  </a:moveTo>
                  <a:cubicBezTo>
                    <a:pt x="6" y="2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5"/>
                    <a:pt x="3" y="6"/>
                  </a:cubicBezTo>
                  <a:cubicBezTo>
                    <a:pt x="3" y="8"/>
                    <a:pt x="2" y="10"/>
                    <a:pt x="2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8996363" y="5759450"/>
              <a:ext cx="115888" cy="155575"/>
            </a:xfrm>
            <a:custGeom>
              <a:avLst/>
              <a:gdLst>
                <a:gd name="T0" fmla="*/ 19 w 23"/>
                <a:gd name="T1" fmla="*/ 13 h 31"/>
                <a:gd name="T2" fmla="*/ 15 w 23"/>
                <a:gd name="T3" fmla="*/ 14 h 31"/>
                <a:gd name="T4" fmla="*/ 13 w 23"/>
                <a:gd name="T5" fmla="*/ 12 h 31"/>
                <a:gd name="T6" fmla="*/ 12 w 23"/>
                <a:gd name="T7" fmla="*/ 10 h 31"/>
                <a:gd name="T8" fmla="*/ 8 w 23"/>
                <a:gd name="T9" fmla="*/ 8 h 31"/>
                <a:gd name="T10" fmla="*/ 6 w 23"/>
                <a:gd name="T11" fmla="*/ 2 h 31"/>
                <a:gd name="T12" fmla="*/ 1 w 23"/>
                <a:gd name="T13" fmla="*/ 0 h 31"/>
                <a:gd name="T14" fmla="*/ 1 w 23"/>
                <a:gd name="T15" fmla="*/ 4 h 31"/>
                <a:gd name="T16" fmla="*/ 7 w 23"/>
                <a:gd name="T17" fmla="*/ 9 h 31"/>
                <a:gd name="T18" fmla="*/ 8 w 23"/>
                <a:gd name="T19" fmla="*/ 18 h 31"/>
                <a:gd name="T20" fmla="*/ 3 w 23"/>
                <a:gd name="T21" fmla="*/ 19 h 31"/>
                <a:gd name="T22" fmla="*/ 4 w 23"/>
                <a:gd name="T23" fmla="*/ 22 h 31"/>
                <a:gd name="T24" fmla="*/ 8 w 23"/>
                <a:gd name="T25" fmla="*/ 24 h 31"/>
                <a:gd name="T26" fmla="*/ 8 w 23"/>
                <a:gd name="T27" fmla="*/ 26 h 31"/>
                <a:gd name="T28" fmla="*/ 6 w 23"/>
                <a:gd name="T29" fmla="*/ 28 h 31"/>
                <a:gd name="T30" fmla="*/ 8 w 23"/>
                <a:gd name="T31" fmla="*/ 31 h 31"/>
                <a:gd name="T32" fmla="*/ 11 w 23"/>
                <a:gd name="T33" fmla="*/ 31 h 31"/>
                <a:gd name="T34" fmla="*/ 15 w 23"/>
                <a:gd name="T35" fmla="*/ 25 h 31"/>
                <a:gd name="T36" fmla="*/ 15 w 23"/>
                <a:gd name="T37" fmla="*/ 19 h 31"/>
                <a:gd name="T38" fmla="*/ 19 w 23"/>
                <a:gd name="T39" fmla="*/ 20 h 31"/>
                <a:gd name="T40" fmla="*/ 19 w 23"/>
                <a:gd name="T41" fmla="*/ 18 h 31"/>
                <a:gd name="T42" fmla="*/ 22 w 23"/>
                <a:gd name="T43" fmla="*/ 16 h 31"/>
                <a:gd name="T44" fmla="*/ 23 w 23"/>
                <a:gd name="T45" fmla="*/ 12 h 31"/>
                <a:gd name="T46" fmla="*/ 19 w 23"/>
                <a:gd name="T4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31">
                  <a:moveTo>
                    <a:pt x="19" y="13"/>
                  </a:moveTo>
                  <a:cubicBezTo>
                    <a:pt x="19" y="14"/>
                    <a:pt x="15" y="14"/>
                    <a:pt x="15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0" y="0"/>
                    <a:pt x="1" y="4"/>
                    <a:pt x="1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0" y="12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8875713" y="5895975"/>
              <a:ext cx="146050" cy="146050"/>
            </a:xfrm>
            <a:custGeom>
              <a:avLst/>
              <a:gdLst>
                <a:gd name="T0" fmla="*/ 70 w 92"/>
                <a:gd name="T1" fmla="*/ 0 h 92"/>
                <a:gd name="T2" fmla="*/ 64 w 92"/>
                <a:gd name="T3" fmla="*/ 3 h 92"/>
                <a:gd name="T4" fmla="*/ 67 w 92"/>
                <a:gd name="T5" fmla="*/ 16 h 92"/>
                <a:gd name="T6" fmla="*/ 57 w 92"/>
                <a:gd name="T7" fmla="*/ 16 h 92"/>
                <a:gd name="T8" fmla="*/ 45 w 92"/>
                <a:gd name="T9" fmla="*/ 38 h 92"/>
                <a:gd name="T10" fmla="*/ 32 w 92"/>
                <a:gd name="T11" fmla="*/ 41 h 92"/>
                <a:gd name="T12" fmla="*/ 26 w 92"/>
                <a:gd name="T13" fmla="*/ 47 h 92"/>
                <a:gd name="T14" fmla="*/ 16 w 92"/>
                <a:gd name="T15" fmla="*/ 50 h 92"/>
                <a:gd name="T16" fmla="*/ 0 w 92"/>
                <a:gd name="T17" fmla="*/ 73 h 92"/>
                <a:gd name="T18" fmla="*/ 0 w 92"/>
                <a:gd name="T19" fmla="*/ 82 h 92"/>
                <a:gd name="T20" fmla="*/ 13 w 92"/>
                <a:gd name="T21" fmla="*/ 85 h 92"/>
                <a:gd name="T22" fmla="*/ 23 w 92"/>
                <a:gd name="T23" fmla="*/ 92 h 92"/>
                <a:gd name="T24" fmla="*/ 32 w 92"/>
                <a:gd name="T25" fmla="*/ 88 h 92"/>
                <a:gd name="T26" fmla="*/ 54 w 92"/>
                <a:gd name="T27" fmla="*/ 66 h 92"/>
                <a:gd name="T28" fmla="*/ 57 w 92"/>
                <a:gd name="T29" fmla="*/ 54 h 92"/>
                <a:gd name="T30" fmla="*/ 67 w 92"/>
                <a:gd name="T31" fmla="*/ 50 h 92"/>
                <a:gd name="T32" fmla="*/ 79 w 92"/>
                <a:gd name="T33" fmla="*/ 47 h 92"/>
                <a:gd name="T34" fmla="*/ 79 w 92"/>
                <a:gd name="T35" fmla="*/ 35 h 92"/>
                <a:gd name="T36" fmla="*/ 89 w 92"/>
                <a:gd name="T37" fmla="*/ 22 h 92"/>
                <a:gd name="T38" fmla="*/ 92 w 92"/>
                <a:gd name="T39" fmla="*/ 9 h 92"/>
                <a:gd name="T40" fmla="*/ 79 w 92"/>
                <a:gd name="T41" fmla="*/ 3 h 92"/>
                <a:gd name="T42" fmla="*/ 70 w 92"/>
                <a:gd name="T4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92">
                  <a:moveTo>
                    <a:pt x="70" y="0"/>
                  </a:moveTo>
                  <a:lnTo>
                    <a:pt x="64" y="3"/>
                  </a:lnTo>
                  <a:lnTo>
                    <a:pt x="67" y="16"/>
                  </a:lnTo>
                  <a:lnTo>
                    <a:pt x="57" y="16"/>
                  </a:lnTo>
                  <a:lnTo>
                    <a:pt x="45" y="38"/>
                  </a:lnTo>
                  <a:lnTo>
                    <a:pt x="32" y="41"/>
                  </a:lnTo>
                  <a:lnTo>
                    <a:pt x="26" y="47"/>
                  </a:lnTo>
                  <a:lnTo>
                    <a:pt x="16" y="50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13" y="85"/>
                  </a:lnTo>
                  <a:lnTo>
                    <a:pt x="23" y="92"/>
                  </a:lnTo>
                  <a:lnTo>
                    <a:pt x="32" y="88"/>
                  </a:lnTo>
                  <a:lnTo>
                    <a:pt x="54" y="66"/>
                  </a:lnTo>
                  <a:lnTo>
                    <a:pt x="57" y="54"/>
                  </a:lnTo>
                  <a:lnTo>
                    <a:pt x="67" y="50"/>
                  </a:lnTo>
                  <a:lnTo>
                    <a:pt x="79" y="47"/>
                  </a:lnTo>
                  <a:lnTo>
                    <a:pt x="79" y="35"/>
                  </a:lnTo>
                  <a:lnTo>
                    <a:pt x="89" y="22"/>
                  </a:lnTo>
                  <a:lnTo>
                    <a:pt x="92" y="9"/>
                  </a:lnTo>
                  <a:lnTo>
                    <a:pt x="79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7893050" y="5202238"/>
              <a:ext cx="30163" cy="2540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3 h 5"/>
                <a:gd name="T4" fmla="*/ 5 w 6"/>
                <a:gd name="T5" fmla="*/ 5 h 5"/>
                <a:gd name="T6" fmla="*/ 6 w 6"/>
                <a:gd name="T7" fmla="*/ 2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4" y="5"/>
                    <a:pt x="5" y="5"/>
                  </a:cubicBezTo>
                  <a:cubicBezTo>
                    <a:pt x="6" y="5"/>
                    <a:pt x="6" y="2"/>
                    <a:pt x="6" y="2"/>
                  </a:cubicBezTo>
                  <a:cubicBezTo>
                    <a:pt x="6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7927975" y="5197475"/>
              <a:ext cx="25400" cy="15875"/>
            </a:xfrm>
            <a:custGeom>
              <a:avLst/>
              <a:gdLst>
                <a:gd name="T0" fmla="*/ 10 w 16"/>
                <a:gd name="T1" fmla="*/ 3 h 10"/>
                <a:gd name="T2" fmla="*/ 0 w 16"/>
                <a:gd name="T3" fmla="*/ 0 h 10"/>
                <a:gd name="T4" fmla="*/ 0 w 16"/>
                <a:gd name="T5" fmla="*/ 10 h 10"/>
                <a:gd name="T6" fmla="*/ 16 w 16"/>
                <a:gd name="T7" fmla="*/ 10 h 10"/>
                <a:gd name="T8" fmla="*/ 10 w 1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0" y="3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7934325" y="5222875"/>
              <a:ext cx="53975" cy="25400"/>
            </a:xfrm>
            <a:custGeom>
              <a:avLst/>
              <a:gdLst>
                <a:gd name="T0" fmla="*/ 5 w 11"/>
                <a:gd name="T1" fmla="*/ 3 h 5"/>
                <a:gd name="T2" fmla="*/ 9 w 11"/>
                <a:gd name="T3" fmla="*/ 5 h 5"/>
                <a:gd name="T4" fmla="*/ 11 w 11"/>
                <a:gd name="T5" fmla="*/ 3 h 5"/>
                <a:gd name="T6" fmla="*/ 8 w 11"/>
                <a:gd name="T7" fmla="*/ 1 h 5"/>
                <a:gd name="T8" fmla="*/ 3 w 11"/>
                <a:gd name="T9" fmla="*/ 0 h 5"/>
                <a:gd name="T10" fmla="*/ 5 w 11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5" y="3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7969250" y="5202238"/>
              <a:ext cx="49213" cy="20638"/>
            </a:xfrm>
            <a:custGeom>
              <a:avLst/>
              <a:gdLst>
                <a:gd name="T0" fmla="*/ 10 w 10"/>
                <a:gd name="T1" fmla="*/ 3 h 4"/>
                <a:gd name="T2" fmla="*/ 10 w 10"/>
                <a:gd name="T3" fmla="*/ 2 h 4"/>
                <a:gd name="T4" fmla="*/ 4 w 10"/>
                <a:gd name="T5" fmla="*/ 1 h 4"/>
                <a:gd name="T6" fmla="*/ 2 w 10"/>
                <a:gd name="T7" fmla="*/ 0 h 4"/>
                <a:gd name="T8" fmla="*/ 0 w 10"/>
                <a:gd name="T9" fmla="*/ 1 h 4"/>
                <a:gd name="T10" fmla="*/ 0 w 10"/>
                <a:gd name="T11" fmla="*/ 3 h 4"/>
                <a:gd name="T12" fmla="*/ 10 w 1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10" y="3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9" y="4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8034338" y="5202238"/>
              <a:ext cx="74613" cy="50800"/>
            </a:xfrm>
            <a:custGeom>
              <a:avLst/>
              <a:gdLst>
                <a:gd name="T0" fmla="*/ 15 w 15"/>
                <a:gd name="T1" fmla="*/ 2 h 10"/>
                <a:gd name="T2" fmla="*/ 14 w 15"/>
                <a:gd name="T3" fmla="*/ 0 h 10"/>
                <a:gd name="T4" fmla="*/ 10 w 15"/>
                <a:gd name="T5" fmla="*/ 0 h 10"/>
                <a:gd name="T6" fmla="*/ 1 w 15"/>
                <a:gd name="T7" fmla="*/ 6 h 10"/>
                <a:gd name="T8" fmla="*/ 0 w 15"/>
                <a:gd name="T9" fmla="*/ 10 h 10"/>
                <a:gd name="T10" fmla="*/ 11 w 15"/>
                <a:gd name="T11" fmla="*/ 4 h 10"/>
                <a:gd name="T12" fmla="*/ 15 w 15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5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9" y="5"/>
                    <a:pt x="11" y="4"/>
                  </a:cubicBezTo>
                  <a:cubicBezTo>
                    <a:pt x="12" y="3"/>
                    <a:pt x="15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8083550" y="5097463"/>
              <a:ext cx="25400" cy="25400"/>
            </a:xfrm>
            <a:custGeom>
              <a:avLst/>
              <a:gdLst>
                <a:gd name="T0" fmla="*/ 0 w 16"/>
                <a:gd name="T1" fmla="*/ 9 h 16"/>
                <a:gd name="T2" fmla="*/ 13 w 16"/>
                <a:gd name="T3" fmla="*/ 16 h 16"/>
                <a:gd name="T4" fmla="*/ 16 w 16"/>
                <a:gd name="T5" fmla="*/ 3 h 16"/>
                <a:gd name="T6" fmla="*/ 4 w 16"/>
                <a:gd name="T7" fmla="*/ 0 h 16"/>
                <a:gd name="T8" fmla="*/ 0 w 1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9"/>
                  </a:moveTo>
                  <a:lnTo>
                    <a:pt x="13" y="16"/>
                  </a:lnTo>
                  <a:lnTo>
                    <a:pt x="16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8124825" y="5097463"/>
              <a:ext cx="65088" cy="25400"/>
            </a:xfrm>
            <a:custGeom>
              <a:avLst/>
              <a:gdLst>
                <a:gd name="T0" fmla="*/ 1 w 13"/>
                <a:gd name="T1" fmla="*/ 0 h 5"/>
                <a:gd name="T2" fmla="*/ 0 w 13"/>
                <a:gd name="T3" fmla="*/ 3 h 5"/>
                <a:gd name="T4" fmla="*/ 5 w 13"/>
                <a:gd name="T5" fmla="*/ 3 h 5"/>
                <a:gd name="T6" fmla="*/ 10 w 13"/>
                <a:gd name="T7" fmla="*/ 5 h 5"/>
                <a:gd name="T8" fmla="*/ 12 w 13"/>
                <a:gd name="T9" fmla="*/ 3 h 5"/>
                <a:gd name="T10" fmla="*/ 9 w 13"/>
                <a:gd name="T11" fmla="*/ 1 h 5"/>
                <a:gd name="T12" fmla="*/ 5 w 13"/>
                <a:gd name="T13" fmla="*/ 0 h 5"/>
                <a:gd name="T14" fmla="*/ 1 w 1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2" y="3"/>
                  </a:cubicBezTo>
                  <a:cubicBezTo>
                    <a:pt x="13" y="3"/>
                    <a:pt x="9" y="1"/>
                    <a:pt x="9" y="1"/>
                  </a:cubicBezTo>
                  <a:cubicBezTo>
                    <a:pt x="9" y="1"/>
                    <a:pt x="6" y="0"/>
                    <a:pt x="5" y="0"/>
                  </a:cubicBezTo>
                  <a:cubicBezTo>
                    <a:pt x="4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8118475" y="5002213"/>
              <a:ext cx="25400" cy="39688"/>
            </a:xfrm>
            <a:custGeom>
              <a:avLst/>
              <a:gdLst>
                <a:gd name="T0" fmla="*/ 0 w 16"/>
                <a:gd name="T1" fmla="*/ 0 h 25"/>
                <a:gd name="T2" fmla="*/ 4 w 16"/>
                <a:gd name="T3" fmla="*/ 12 h 25"/>
                <a:gd name="T4" fmla="*/ 4 w 16"/>
                <a:gd name="T5" fmla="*/ 25 h 25"/>
                <a:gd name="T6" fmla="*/ 16 w 16"/>
                <a:gd name="T7" fmla="*/ 19 h 25"/>
                <a:gd name="T8" fmla="*/ 13 w 16"/>
                <a:gd name="T9" fmla="*/ 6 h 25"/>
                <a:gd name="T10" fmla="*/ 0 w 1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5">
                  <a:moveTo>
                    <a:pt x="0" y="0"/>
                  </a:moveTo>
                  <a:lnTo>
                    <a:pt x="4" y="12"/>
                  </a:lnTo>
                  <a:lnTo>
                    <a:pt x="4" y="25"/>
                  </a:lnTo>
                  <a:lnTo>
                    <a:pt x="16" y="19"/>
                  </a:lnTo>
                  <a:lnTo>
                    <a:pt x="1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8178800" y="5051425"/>
              <a:ext cx="392113" cy="215900"/>
            </a:xfrm>
            <a:custGeom>
              <a:avLst/>
              <a:gdLst>
                <a:gd name="T0" fmla="*/ 65 w 78"/>
                <a:gd name="T1" fmla="*/ 22 h 43"/>
                <a:gd name="T2" fmla="*/ 59 w 78"/>
                <a:gd name="T3" fmla="*/ 19 h 43"/>
                <a:gd name="T4" fmla="*/ 53 w 78"/>
                <a:gd name="T5" fmla="*/ 13 h 43"/>
                <a:gd name="T6" fmla="*/ 40 w 78"/>
                <a:gd name="T7" fmla="*/ 9 h 43"/>
                <a:gd name="T8" fmla="*/ 28 w 78"/>
                <a:gd name="T9" fmla="*/ 4 h 43"/>
                <a:gd name="T10" fmla="*/ 20 w 78"/>
                <a:gd name="T11" fmla="*/ 8 h 43"/>
                <a:gd name="T12" fmla="*/ 18 w 78"/>
                <a:gd name="T13" fmla="*/ 11 h 43"/>
                <a:gd name="T14" fmla="*/ 15 w 78"/>
                <a:gd name="T15" fmla="*/ 11 h 43"/>
                <a:gd name="T16" fmla="*/ 13 w 78"/>
                <a:gd name="T17" fmla="*/ 7 h 43"/>
                <a:gd name="T18" fmla="*/ 12 w 78"/>
                <a:gd name="T19" fmla="*/ 2 h 43"/>
                <a:gd name="T20" fmla="*/ 7 w 78"/>
                <a:gd name="T21" fmla="*/ 0 h 43"/>
                <a:gd name="T22" fmla="*/ 1 w 78"/>
                <a:gd name="T23" fmla="*/ 2 h 43"/>
                <a:gd name="T24" fmla="*/ 0 w 78"/>
                <a:gd name="T25" fmla="*/ 3 h 43"/>
                <a:gd name="T26" fmla="*/ 3 w 78"/>
                <a:gd name="T27" fmla="*/ 5 h 43"/>
                <a:gd name="T28" fmla="*/ 5 w 78"/>
                <a:gd name="T29" fmla="*/ 6 h 43"/>
                <a:gd name="T30" fmla="*/ 10 w 78"/>
                <a:gd name="T31" fmla="*/ 6 h 43"/>
                <a:gd name="T32" fmla="*/ 10 w 78"/>
                <a:gd name="T33" fmla="*/ 8 h 43"/>
                <a:gd name="T34" fmla="*/ 7 w 78"/>
                <a:gd name="T35" fmla="*/ 8 h 43"/>
                <a:gd name="T36" fmla="*/ 4 w 78"/>
                <a:gd name="T37" fmla="*/ 8 h 43"/>
                <a:gd name="T38" fmla="*/ 7 w 78"/>
                <a:gd name="T39" fmla="*/ 10 h 43"/>
                <a:gd name="T40" fmla="*/ 7 w 78"/>
                <a:gd name="T41" fmla="*/ 14 h 43"/>
                <a:gd name="T42" fmla="*/ 10 w 78"/>
                <a:gd name="T43" fmla="*/ 13 h 43"/>
                <a:gd name="T44" fmla="*/ 10 w 78"/>
                <a:gd name="T45" fmla="*/ 10 h 43"/>
                <a:gd name="T46" fmla="*/ 11 w 78"/>
                <a:gd name="T47" fmla="*/ 10 h 43"/>
                <a:gd name="T48" fmla="*/ 12 w 78"/>
                <a:gd name="T49" fmla="*/ 13 h 43"/>
                <a:gd name="T50" fmla="*/ 16 w 78"/>
                <a:gd name="T51" fmla="*/ 16 h 43"/>
                <a:gd name="T52" fmla="*/ 22 w 78"/>
                <a:gd name="T53" fmla="*/ 17 h 43"/>
                <a:gd name="T54" fmla="*/ 30 w 78"/>
                <a:gd name="T55" fmla="*/ 23 h 43"/>
                <a:gd name="T56" fmla="*/ 30 w 78"/>
                <a:gd name="T57" fmla="*/ 27 h 43"/>
                <a:gd name="T58" fmla="*/ 26 w 78"/>
                <a:gd name="T59" fmla="*/ 28 h 43"/>
                <a:gd name="T60" fmla="*/ 26 w 78"/>
                <a:gd name="T61" fmla="*/ 31 h 43"/>
                <a:gd name="T62" fmla="*/ 30 w 78"/>
                <a:gd name="T63" fmla="*/ 30 h 43"/>
                <a:gd name="T64" fmla="*/ 33 w 78"/>
                <a:gd name="T65" fmla="*/ 29 h 43"/>
                <a:gd name="T66" fmla="*/ 39 w 78"/>
                <a:gd name="T67" fmla="*/ 33 h 43"/>
                <a:gd name="T68" fmla="*/ 43 w 78"/>
                <a:gd name="T69" fmla="*/ 33 h 43"/>
                <a:gd name="T70" fmla="*/ 45 w 78"/>
                <a:gd name="T71" fmla="*/ 35 h 43"/>
                <a:gd name="T72" fmla="*/ 47 w 78"/>
                <a:gd name="T73" fmla="*/ 35 h 43"/>
                <a:gd name="T74" fmla="*/ 48 w 78"/>
                <a:gd name="T75" fmla="*/ 33 h 43"/>
                <a:gd name="T76" fmla="*/ 46 w 78"/>
                <a:gd name="T77" fmla="*/ 32 h 43"/>
                <a:gd name="T78" fmla="*/ 46 w 78"/>
                <a:gd name="T79" fmla="*/ 30 h 43"/>
                <a:gd name="T80" fmla="*/ 49 w 78"/>
                <a:gd name="T81" fmla="*/ 29 h 43"/>
                <a:gd name="T82" fmla="*/ 49 w 78"/>
                <a:gd name="T83" fmla="*/ 25 h 43"/>
                <a:gd name="T84" fmla="*/ 64 w 78"/>
                <a:gd name="T85" fmla="*/ 37 h 43"/>
                <a:gd name="T86" fmla="*/ 76 w 78"/>
                <a:gd name="T87" fmla="*/ 43 h 43"/>
                <a:gd name="T88" fmla="*/ 78 w 78"/>
                <a:gd name="T89" fmla="*/ 41 h 43"/>
                <a:gd name="T90" fmla="*/ 69 w 78"/>
                <a:gd name="T91" fmla="*/ 34 h 43"/>
                <a:gd name="T92" fmla="*/ 63 w 78"/>
                <a:gd name="T93" fmla="*/ 25 h 43"/>
                <a:gd name="T94" fmla="*/ 66 w 78"/>
                <a:gd name="T95" fmla="*/ 25 h 43"/>
                <a:gd name="T96" fmla="*/ 65 w 78"/>
                <a:gd name="T9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43">
                  <a:moveTo>
                    <a:pt x="65" y="22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8" y="0"/>
                    <a:pt x="7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8" y="16"/>
                    <a:pt x="22" y="17"/>
                  </a:cubicBezTo>
                  <a:cubicBezTo>
                    <a:pt x="26" y="17"/>
                    <a:pt x="30" y="23"/>
                    <a:pt x="30" y="23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9" y="28"/>
                    <a:pt x="64" y="37"/>
                    <a:pt x="64" y="37"/>
                  </a:cubicBezTo>
                  <a:cubicBezTo>
                    <a:pt x="73" y="39"/>
                    <a:pt x="76" y="43"/>
                    <a:pt x="76" y="43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lnTo>
                    <a:pt x="6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8529638" y="5127625"/>
              <a:ext cx="71438" cy="50800"/>
            </a:xfrm>
            <a:custGeom>
              <a:avLst/>
              <a:gdLst>
                <a:gd name="T0" fmla="*/ 13 w 14"/>
                <a:gd name="T1" fmla="*/ 3 h 10"/>
                <a:gd name="T2" fmla="*/ 13 w 14"/>
                <a:gd name="T3" fmla="*/ 0 h 10"/>
                <a:gd name="T4" fmla="*/ 7 w 14"/>
                <a:gd name="T5" fmla="*/ 4 h 10"/>
                <a:gd name="T6" fmla="*/ 0 w 14"/>
                <a:gd name="T7" fmla="*/ 4 h 10"/>
                <a:gd name="T8" fmla="*/ 0 w 14"/>
                <a:gd name="T9" fmla="*/ 8 h 10"/>
                <a:gd name="T10" fmla="*/ 6 w 14"/>
                <a:gd name="T11" fmla="*/ 9 h 10"/>
                <a:gd name="T12" fmla="*/ 13 w 14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13" y="3"/>
                  </a:moveTo>
                  <a:cubicBezTo>
                    <a:pt x="14" y="2"/>
                    <a:pt x="13" y="0"/>
                    <a:pt x="13" y="0"/>
                  </a:cubicBezTo>
                  <a:cubicBezTo>
                    <a:pt x="13" y="0"/>
                    <a:pt x="10" y="3"/>
                    <a:pt x="7" y="4"/>
                  </a:cubicBezTo>
                  <a:cubicBezTo>
                    <a:pt x="4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4" y="10"/>
                    <a:pt x="6" y="9"/>
                  </a:cubicBezTo>
                  <a:cubicBezTo>
                    <a:pt x="8" y="8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8631238" y="5148263"/>
              <a:ext cx="39688" cy="34925"/>
            </a:xfrm>
            <a:custGeom>
              <a:avLst/>
              <a:gdLst>
                <a:gd name="T0" fmla="*/ 2 w 8"/>
                <a:gd name="T1" fmla="*/ 4 h 7"/>
                <a:gd name="T2" fmla="*/ 6 w 8"/>
                <a:gd name="T3" fmla="*/ 7 h 7"/>
                <a:gd name="T4" fmla="*/ 8 w 8"/>
                <a:gd name="T5" fmla="*/ 4 h 7"/>
                <a:gd name="T6" fmla="*/ 2 w 8"/>
                <a:gd name="T7" fmla="*/ 0 h 7"/>
                <a:gd name="T8" fmla="*/ 2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4"/>
                  </a:moveTo>
                  <a:cubicBezTo>
                    <a:pt x="4" y="5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8750300" y="5207000"/>
              <a:ext cx="25400" cy="30163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5 h 6"/>
                <a:gd name="T4" fmla="*/ 5 w 5"/>
                <a:gd name="T5" fmla="*/ 5 h 6"/>
                <a:gd name="T6" fmla="*/ 1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0" y="3"/>
                    <a:pt x="2" y="5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5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8770938" y="5243513"/>
              <a:ext cx="30163" cy="30163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3 h 6"/>
                <a:gd name="T4" fmla="*/ 5 w 6"/>
                <a:gd name="T5" fmla="*/ 5 h 6"/>
                <a:gd name="T6" fmla="*/ 1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4" y="6"/>
                    <a:pt x="5" y="5"/>
                  </a:cubicBezTo>
                  <a:cubicBezTo>
                    <a:pt x="6" y="4"/>
                    <a:pt x="4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8731250" y="5222875"/>
              <a:ext cx="34925" cy="25400"/>
            </a:xfrm>
            <a:custGeom>
              <a:avLst/>
              <a:gdLst>
                <a:gd name="T0" fmla="*/ 3 w 7"/>
                <a:gd name="T1" fmla="*/ 0 h 5"/>
                <a:gd name="T2" fmla="*/ 0 w 7"/>
                <a:gd name="T3" fmla="*/ 2 h 5"/>
                <a:gd name="T4" fmla="*/ 6 w 7"/>
                <a:gd name="T5" fmla="*/ 4 h 5"/>
                <a:gd name="T6" fmla="*/ 3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5"/>
                    <a:pt x="5" y="4"/>
                    <a:pt x="6" y="4"/>
                  </a:cubicBezTo>
                  <a:cubicBezTo>
                    <a:pt x="7" y="3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8826500" y="5443538"/>
              <a:ext cx="65088" cy="55563"/>
            </a:xfrm>
            <a:custGeom>
              <a:avLst/>
              <a:gdLst>
                <a:gd name="T0" fmla="*/ 12 w 13"/>
                <a:gd name="T1" fmla="*/ 8 h 11"/>
                <a:gd name="T2" fmla="*/ 7 w 13"/>
                <a:gd name="T3" fmla="*/ 5 h 11"/>
                <a:gd name="T4" fmla="*/ 0 w 13"/>
                <a:gd name="T5" fmla="*/ 1 h 11"/>
                <a:gd name="T6" fmla="*/ 1 w 13"/>
                <a:gd name="T7" fmla="*/ 4 h 11"/>
                <a:gd name="T8" fmla="*/ 5 w 13"/>
                <a:gd name="T9" fmla="*/ 7 h 11"/>
                <a:gd name="T10" fmla="*/ 9 w 13"/>
                <a:gd name="T11" fmla="*/ 10 h 11"/>
                <a:gd name="T12" fmla="*/ 13 w 13"/>
                <a:gd name="T13" fmla="*/ 11 h 11"/>
                <a:gd name="T14" fmla="*/ 12 w 13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2" y="8"/>
                    <a:pt x="8" y="6"/>
                    <a:pt x="7" y="5"/>
                  </a:cubicBezTo>
                  <a:cubicBezTo>
                    <a:pt x="5" y="3"/>
                    <a:pt x="3" y="0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4" y="5"/>
                    <a:pt x="5" y="7"/>
                  </a:cubicBezTo>
                  <a:cubicBezTo>
                    <a:pt x="7" y="8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6459538" y="5278438"/>
              <a:ext cx="160338" cy="285750"/>
            </a:xfrm>
            <a:custGeom>
              <a:avLst/>
              <a:gdLst>
                <a:gd name="T0" fmla="*/ 26 w 32"/>
                <a:gd name="T1" fmla="*/ 1 h 57"/>
                <a:gd name="T2" fmla="*/ 23 w 32"/>
                <a:gd name="T3" fmla="*/ 6 h 57"/>
                <a:gd name="T4" fmla="*/ 18 w 32"/>
                <a:gd name="T5" fmla="*/ 12 h 57"/>
                <a:gd name="T6" fmla="*/ 8 w 32"/>
                <a:gd name="T7" fmla="*/ 17 h 57"/>
                <a:gd name="T8" fmla="*/ 4 w 32"/>
                <a:gd name="T9" fmla="*/ 22 h 57"/>
                <a:gd name="T10" fmla="*/ 7 w 32"/>
                <a:gd name="T11" fmla="*/ 34 h 57"/>
                <a:gd name="T12" fmla="*/ 0 w 32"/>
                <a:gd name="T13" fmla="*/ 40 h 57"/>
                <a:gd name="T14" fmla="*/ 1 w 32"/>
                <a:gd name="T15" fmla="*/ 45 h 57"/>
                <a:gd name="T16" fmla="*/ 4 w 32"/>
                <a:gd name="T17" fmla="*/ 50 h 57"/>
                <a:gd name="T18" fmla="*/ 8 w 32"/>
                <a:gd name="T19" fmla="*/ 56 h 57"/>
                <a:gd name="T20" fmla="*/ 13 w 32"/>
                <a:gd name="T21" fmla="*/ 57 h 57"/>
                <a:gd name="T22" fmla="*/ 18 w 32"/>
                <a:gd name="T23" fmla="*/ 55 h 57"/>
                <a:gd name="T24" fmla="*/ 25 w 32"/>
                <a:gd name="T25" fmla="*/ 34 h 57"/>
                <a:gd name="T26" fmla="*/ 27 w 32"/>
                <a:gd name="T27" fmla="*/ 18 h 57"/>
                <a:gd name="T28" fmla="*/ 32 w 32"/>
                <a:gd name="T29" fmla="*/ 17 h 57"/>
                <a:gd name="T30" fmla="*/ 26 w 32"/>
                <a:gd name="T3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7">
                  <a:moveTo>
                    <a:pt x="26" y="1"/>
                  </a:moveTo>
                  <a:cubicBezTo>
                    <a:pt x="26" y="1"/>
                    <a:pt x="25" y="5"/>
                    <a:pt x="23" y="6"/>
                  </a:cubicBezTo>
                  <a:cubicBezTo>
                    <a:pt x="21" y="7"/>
                    <a:pt x="18" y="12"/>
                    <a:pt x="18" y="12"/>
                  </a:cubicBezTo>
                  <a:cubicBezTo>
                    <a:pt x="18" y="12"/>
                    <a:pt x="9" y="17"/>
                    <a:pt x="8" y="17"/>
                  </a:cubicBezTo>
                  <a:cubicBezTo>
                    <a:pt x="6" y="17"/>
                    <a:pt x="4" y="22"/>
                    <a:pt x="4" y="22"/>
                  </a:cubicBezTo>
                  <a:cubicBezTo>
                    <a:pt x="4" y="22"/>
                    <a:pt x="9" y="31"/>
                    <a:pt x="7" y="34"/>
                  </a:cubicBezTo>
                  <a:cubicBezTo>
                    <a:pt x="5" y="36"/>
                    <a:pt x="0" y="40"/>
                    <a:pt x="0" y="4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5" y="47"/>
                    <a:pt x="4" y="50"/>
                  </a:cubicBezTo>
                  <a:cubicBezTo>
                    <a:pt x="4" y="53"/>
                    <a:pt x="8" y="56"/>
                    <a:pt x="8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23" y="40"/>
                    <a:pt x="25" y="34"/>
                  </a:cubicBezTo>
                  <a:cubicBezTo>
                    <a:pt x="26" y="27"/>
                    <a:pt x="27" y="18"/>
                    <a:pt x="27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1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788025" y="4178300"/>
              <a:ext cx="34925" cy="50800"/>
            </a:xfrm>
            <a:custGeom>
              <a:avLst/>
              <a:gdLst>
                <a:gd name="T0" fmla="*/ 0 w 7"/>
                <a:gd name="T1" fmla="*/ 4 h 10"/>
                <a:gd name="T2" fmla="*/ 2 w 7"/>
                <a:gd name="T3" fmla="*/ 5 h 10"/>
                <a:gd name="T4" fmla="*/ 2 w 7"/>
                <a:gd name="T5" fmla="*/ 10 h 10"/>
                <a:gd name="T6" fmla="*/ 4 w 7"/>
                <a:gd name="T7" fmla="*/ 10 h 10"/>
                <a:gd name="T8" fmla="*/ 6 w 7"/>
                <a:gd name="T9" fmla="*/ 8 h 10"/>
                <a:gd name="T10" fmla="*/ 7 w 7"/>
                <a:gd name="T11" fmla="*/ 1 h 10"/>
                <a:gd name="T12" fmla="*/ 4 w 7"/>
                <a:gd name="T13" fmla="*/ 0 h 10"/>
                <a:gd name="T14" fmla="*/ 1 w 7"/>
                <a:gd name="T15" fmla="*/ 2 h 10"/>
                <a:gd name="T16" fmla="*/ 0 w 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0" y="4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5797550" y="4138613"/>
              <a:ext cx="20638" cy="34925"/>
            </a:xfrm>
            <a:custGeom>
              <a:avLst/>
              <a:gdLst>
                <a:gd name="T0" fmla="*/ 13 w 13"/>
                <a:gd name="T1" fmla="*/ 6 h 22"/>
                <a:gd name="T2" fmla="*/ 13 w 13"/>
                <a:gd name="T3" fmla="*/ 0 h 22"/>
                <a:gd name="T4" fmla="*/ 6 w 13"/>
                <a:gd name="T5" fmla="*/ 0 h 22"/>
                <a:gd name="T6" fmla="*/ 0 w 13"/>
                <a:gd name="T7" fmla="*/ 6 h 22"/>
                <a:gd name="T8" fmla="*/ 0 w 13"/>
                <a:gd name="T9" fmla="*/ 19 h 22"/>
                <a:gd name="T10" fmla="*/ 6 w 13"/>
                <a:gd name="T11" fmla="*/ 22 h 22"/>
                <a:gd name="T12" fmla="*/ 13 w 13"/>
                <a:gd name="T1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3" y="6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2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5872163" y="4248150"/>
              <a:ext cx="55563" cy="36513"/>
            </a:xfrm>
            <a:custGeom>
              <a:avLst/>
              <a:gdLst>
                <a:gd name="T0" fmla="*/ 26 w 35"/>
                <a:gd name="T1" fmla="*/ 23 h 23"/>
                <a:gd name="T2" fmla="*/ 32 w 35"/>
                <a:gd name="T3" fmla="*/ 19 h 23"/>
                <a:gd name="T4" fmla="*/ 32 w 35"/>
                <a:gd name="T5" fmla="*/ 10 h 23"/>
                <a:gd name="T6" fmla="*/ 35 w 35"/>
                <a:gd name="T7" fmla="*/ 4 h 23"/>
                <a:gd name="T8" fmla="*/ 35 w 35"/>
                <a:gd name="T9" fmla="*/ 0 h 23"/>
                <a:gd name="T10" fmla="*/ 4 w 35"/>
                <a:gd name="T11" fmla="*/ 0 h 23"/>
                <a:gd name="T12" fmla="*/ 0 w 35"/>
                <a:gd name="T13" fmla="*/ 7 h 23"/>
                <a:gd name="T14" fmla="*/ 7 w 35"/>
                <a:gd name="T15" fmla="*/ 10 h 23"/>
                <a:gd name="T16" fmla="*/ 13 w 35"/>
                <a:gd name="T17" fmla="*/ 13 h 23"/>
                <a:gd name="T18" fmla="*/ 26 w 35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3">
                  <a:moveTo>
                    <a:pt x="26" y="23"/>
                  </a:moveTo>
                  <a:lnTo>
                    <a:pt x="32" y="19"/>
                  </a:lnTo>
                  <a:lnTo>
                    <a:pt x="32" y="10"/>
                  </a:lnTo>
                  <a:lnTo>
                    <a:pt x="35" y="4"/>
                  </a:lnTo>
                  <a:lnTo>
                    <a:pt x="35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7" y="10"/>
                  </a:lnTo>
                  <a:lnTo>
                    <a:pt x="13" y="13"/>
                  </a:ln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6088063" y="4303713"/>
              <a:ext cx="30163" cy="9525"/>
            </a:xfrm>
            <a:custGeom>
              <a:avLst/>
              <a:gdLst>
                <a:gd name="T0" fmla="*/ 16 w 19"/>
                <a:gd name="T1" fmla="*/ 6 h 6"/>
                <a:gd name="T2" fmla="*/ 19 w 19"/>
                <a:gd name="T3" fmla="*/ 3 h 6"/>
                <a:gd name="T4" fmla="*/ 3 w 19"/>
                <a:gd name="T5" fmla="*/ 0 h 6"/>
                <a:gd name="T6" fmla="*/ 0 w 19"/>
                <a:gd name="T7" fmla="*/ 6 h 6"/>
                <a:gd name="T8" fmla="*/ 10 w 19"/>
                <a:gd name="T9" fmla="*/ 6 h 6"/>
                <a:gd name="T10" fmla="*/ 16 w 1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16" y="6"/>
                  </a:moveTo>
                  <a:lnTo>
                    <a:pt x="19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6122988" y="4308475"/>
              <a:ext cx="25400" cy="15875"/>
            </a:xfrm>
            <a:custGeom>
              <a:avLst/>
              <a:gdLst>
                <a:gd name="T0" fmla="*/ 4 w 5"/>
                <a:gd name="T1" fmla="*/ 1 h 3"/>
                <a:gd name="T2" fmla="*/ 0 w 5"/>
                <a:gd name="T3" fmla="*/ 0 h 3"/>
                <a:gd name="T4" fmla="*/ 0 w 5"/>
                <a:gd name="T5" fmla="*/ 2 h 3"/>
                <a:gd name="T6" fmla="*/ 4 w 5"/>
                <a:gd name="T7" fmla="*/ 3 h 3"/>
                <a:gd name="T8" fmla="*/ 4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6253163" y="4303713"/>
              <a:ext cx="41275" cy="25400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1 h 5"/>
                <a:gd name="T4" fmla="*/ 4 w 8"/>
                <a:gd name="T5" fmla="*/ 1 h 5"/>
                <a:gd name="T6" fmla="*/ 2 w 8"/>
                <a:gd name="T7" fmla="*/ 3 h 5"/>
                <a:gd name="T8" fmla="*/ 2 w 8"/>
                <a:gd name="T9" fmla="*/ 5 h 5"/>
                <a:gd name="T10" fmla="*/ 4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6" y="4"/>
                    <a:pt x="8" y="1"/>
                    <a:pt x="8" y="1"/>
                  </a:cubicBezTo>
                  <a:cubicBezTo>
                    <a:pt x="8" y="0"/>
                    <a:pt x="4" y="1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5"/>
            <p:cNvSpPr>
              <a:spLocks noEditPoints="1"/>
            </p:cNvSpPr>
            <p:nvPr/>
          </p:nvSpPr>
          <p:spPr bwMode="auto">
            <a:xfrm>
              <a:off x="5291138" y="3059113"/>
              <a:ext cx="4041775" cy="2700338"/>
            </a:xfrm>
            <a:custGeom>
              <a:avLst/>
              <a:gdLst>
                <a:gd name="T0" fmla="*/ 721 w 806"/>
                <a:gd name="T1" fmla="*/ 62 h 538"/>
                <a:gd name="T2" fmla="*/ 615 w 806"/>
                <a:gd name="T3" fmla="*/ 40 h 538"/>
                <a:gd name="T4" fmla="*/ 545 w 806"/>
                <a:gd name="T5" fmla="*/ 38 h 538"/>
                <a:gd name="T6" fmla="*/ 483 w 806"/>
                <a:gd name="T7" fmla="*/ 10 h 538"/>
                <a:gd name="T8" fmla="*/ 380 w 806"/>
                <a:gd name="T9" fmla="*/ 35 h 538"/>
                <a:gd name="T10" fmla="*/ 360 w 806"/>
                <a:gd name="T11" fmla="*/ 48 h 538"/>
                <a:gd name="T12" fmla="*/ 359 w 806"/>
                <a:gd name="T13" fmla="*/ 68 h 538"/>
                <a:gd name="T14" fmla="*/ 331 w 806"/>
                <a:gd name="T15" fmla="*/ 49 h 538"/>
                <a:gd name="T16" fmla="*/ 297 w 806"/>
                <a:gd name="T17" fmla="*/ 71 h 538"/>
                <a:gd name="T18" fmla="*/ 246 w 806"/>
                <a:gd name="T19" fmla="*/ 70 h 538"/>
                <a:gd name="T20" fmla="*/ 210 w 806"/>
                <a:gd name="T21" fmla="*/ 101 h 538"/>
                <a:gd name="T22" fmla="*/ 186 w 806"/>
                <a:gd name="T23" fmla="*/ 60 h 538"/>
                <a:gd name="T24" fmla="*/ 151 w 806"/>
                <a:gd name="T25" fmla="*/ 59 h 538"/>
                <a:gd name="T26" fmla="*/ 127 w 806"/>
                <a:gd name="T27" fmla="*/ 76 h 538"/>
                <a:gd name="T28" fmla="*/ 89 w 806"/>
                <a:gd name="T29" fmla="*/ 132 h 538"/>
                <a:gd name="T30" fmla="*/ 134 w 806"/>
                <a:gd name="T31" fmla="*/ 132 h 538"/>
                <a:gd name="T32" fmla="*/ 166 w 806"/>
                <a:gd name="T33" fmla="*/ 93 h 538"/>
                <a:gd name="T34" fmla="*/ 172 w 806"/>
                <a:gd name="T35" fmla="*/ 128 h 538"/>
                <a:gd name="T36" fmla="*/ 140 w 806"/>
                <a:gd name="T37" fmla="*/ 155 h 538"/>
                <a:gd name="T38" fmla="*/ 103 w 806"/>
                <a:gd name="T39" fmla="*/ 159 h 538"/>
                <a:gd name="T40" fmla="*/ 59 w 806"/>
                <a:gd name="T41" fmla="*/ 187 h 538"/>
                <a:gd name="T42" fmla="*/ 34 w 806"/>
                <a:gd name="T43" fmla="*/ 212 h 538"/>
                <a:gd name="T44" fmla="*/ 67 w 806"/>
                <a:gd name="T45" fmla="*/ 235 h 538"/>
                <a:gd name="T46" fmla="*/ 116 w 806"/>
                <a:gd name="T47" fmla="*/ 221 h 538"/>
                <a:gd name="T48" fmla="*/ 124 w 806"/>
                <a:gd name="T49" fmla="*/ 219 h 538"/>
                <a:gd name="T50" fmla="*/ 144 w 806"/>
                <a:gd name="T51" fmla="*/ 226 h 538"/>
                <a:gd name="T52" fmla="*/ 161 w 806"/>
                <a:gd name="T53" fmla="*/ 235 h 538"/>
                <a:gd name="T54" fmla="*/ 180 w 806"/>
                <a:gd name="T55" fmla="*/ 227 h 538"/>
                <a:gd name="T56" fmla="*/ 201 w 806"/>
                <a:gd name="T57" fmla="*/ 243 h 538"/>
                <a:gd name="T58" fmla="*/ 159 w 806"/>
                <a:gd name="T59" fmla="*/ 263 h 538"/>
                <a:gd name="T60" fmla="*/ 111 w 806"/>
                <a:gd name="T61" fmla="*/ 244 h 538"/>
                <a:gd name="T62" fmla="*/ 41 w 806"/>
                <a:gd name="T63" fmla="*/ 255 h 538"/>
                <a:gd name="T64" fmla="*/ 0 w 806"/>
                <a:gd name="T65" fmla="*/ 335 h 538"/>
                <a:gd name="T66" fmla="*/ 66 w 806"/>
                <a:gd name="T67" fmla="*/ 374 h 538"/>
                <a:gd name="T68" fmla="*/ 114 w 806"/>
                <a:gd name="T69" fmla="*/ 414 h 538"/>
                <a:gd name="T70" fmla="*/ 139 w 806"/>
                <a:gd name="T71" fmla="*/ 525 h 538"/>
                <a:gd name="T72" fmla="*/ 205 w 806"/>
                <a:gd name="T73" fmla="*/ 485 h 538"/>
                <a:gd name="T74" fmla="*/ 264 w 806"/>
                <a:gd name="T75" fmla="*/ 356 h 538"/>
                <a:gd name="T76" fmla="*/ 211 w 806"/>
                <a:gd name="T77" fmla="*/ 318 h 538"/>
                <a:gd name="T78" fmla="*/ 219 w 806"/>
                <a:gd name="T79" fmla="*/ 304 h 538"/>
                <a:gd name="T80" fmla="*/ 270 w 806"/>
                <a:gd name="T81" fmla="*/ 331 h 538"/>
                <a:gd name="T82" fmla="*/ 284 w 806"/>
                <a:gd name="T83" fmla="*/ 291 h 538"/>
                <a:gd name="T84" fmla="*/ 287 w 806"/>
                <a:gd name="T85" fmla="*/ 285 h 538"/>
                <a:gd name="T86" fmla="*/ 350 w 806"/>
                <a:gd name="T87" fmla="*/ 306 h 538"/>
                <a:gd name="T88" fmla="*/ 386 w 806"/>
                <a:gd name="T89" fmla="*/ 329 h 538"/>
                <a:gd name="T90" fmla="*/ 443 w 806"/>
                <a:gd name="T91" fmla="*/ 329 h 538"/>
                <a:gd name="T92" fmla="*/ 458 w 806"/>
                <a:gd name="T93" fmla="*/ 365 h 538"/>
                <a:gd name="T94" fmla="*/ 486 w 806"/>
                <a:gd name="T95" fmla="*/ 353 h 538"/>
                <a:gd name="T96" fmla="*/ 508 w 806"/>
                <a:gd name="T97" fmla="*/ 303 h 538"/>
                <a:gd name="T98" fmla="*/ 535 w 806"/>
                <a:gd name="T99" fmla="*/ 254 h 538"/>
                <a:gd name="T100" fmla="*/ 530 w 806"/>
                <a:gd name="T101" fmla="*/ 232 h 538"/>
                <a:gd name="T102" fmla="*/ 559 w 806"/>
                <a:gd name="T103" fmla="*/ 242 h 538"/>
                <a:gd name="T104" fmla="*/ 614 w 806"/>
                <a:gd name="T105" fmla="*/ 173 h 538"/>
                <a:gd name="T106" fmla="*/ 658 w 806"/>
                <a:gd name="T107" fmla="*/ 131 h 538"/>
                <a:gd name="T108" fmla="*/ 678 w 806"/>
                <a:gd name="T109" fmla="*/ 137 h 538"/>
                <a:gd name="T110" fmla="*/ 702 w 806"/>
                <a:gd name="T111" fmla="*/ 125 h 538"/>
                <a:gd name="T112" fmla="*/ 758 w 806"/>
                <a:gd name="T113" fmla="*/ 95 h 538"/>
                <a:gd name="T114" fmla="*/ 806 w 806"/>
                <a:gd name="T115" fmla="*/ 86 h 538"/>
                <a:gd name="T116" fmla="*/ 192 w 806"/>
                <a:gd name="T117" fmla="*/ 194 h 538"/>
                <a:gd name="T118" fmla="*/ 223 w 806"/>
                <a:gd name="T119" fmla="*/ 193 h 538"/>
                <a:gd name="T120" fmla="*/ 263 w 806"/>
                <a:gd name="T121" fmla="*/ 227 h 538"/>
                <a:gd name="T122" fmla="*/ 272 w 806"/>
                <a:gd name="T123" fmla="*/ 22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6" h="538">
                  <a:moveTo>
                    <a:pt x="800" y="81"/>
                  </a:moveTo>
                  <a:cubicBezTo>
                    <a:pt x="799" y="80"/>
                    <a:pt x="789" y="79"/>
                    <a:pt x="789" y="79"/>
                  </a:cubicBezTo>
                  <a:cubicBezTo>
                    <a:pt x="790" y="82"/>
                    <a:pt x="790" y="82"/>
                    <a:pt x="790" y="82"/>
                  </a:cubicBezTo>
                  <a:cubicBezTo>
                    <a:pt x="790" y="82"/>
                    <a:pt x="790" y="85"/>
                    <a:pt x="789" y="85"/>
                  </a:cubicBezTo>
                  <a:cubicBezTo>
                    <a:pt x="788" y="84"/>
                    <a:pt x="785" y="80"/>
                    <a:pt x="785" y="80"/>
                  </a:cubicBezTo>
                  <a:cubicBezTo>
                    <a:pt x="785" y="80"/>
                    <a:pt x="783" y="76"/>
                    <a:pt x="783" y="75"/>
                  </a:cubicBezTo>
                  <a:cubicBezTo>
                    <a:pt x="782" y="74"/>
                    <a:pt x="758" y="63"/>
                    <a:pt x="755" y="62"/>
                  </a:cubicBezTo>
                  <a:cubicBezTo>
                    <a:pt x="752" y="61"/>
                    <a:pt x="739" y="62"/>
                    <a:pt x="737" y="61"/>
                  </a:cubicBezTo>
                  <a:cubicBezTo>
                    <a:pt x="736" y="60"/>
                    <a:pt x="734" y="58"/>
                    <a:pt x="734" y="58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63"/>
                    <a:pt x="729" y="63"/>
                    <a:pt x="729" y="63"/>
                  </a:cubicBezTo>
                  <a:cubicBezTo>
                    <a:pt x="729" y="63"/>
                    <a:pt x="732" y="65"/>
                    <a:pt x="732" y="66"/>
                  </a:cubicBezTo>
                  <a:cubicBezTo>
                    <a:pt x="732" y="67"/>
                    <a:pt x="731" y="69"/>
                    <a:pt x="731" y="69"/>
                  </a:cubicBezTo>
                  <a:cubicBezTo>
                    <a:pt x="731" y="69"/>
                    <a:pt x="728" y="70"/>
                    <a:pt x="726" y="69"/>
                  </a:cubicBezTo>
                  <a:cubicBezTo>
                    <a:pt x="723" y="67"/>
                    <a:pt x="721" y="64"/>
                    <a:pt x="721" y="64"/>
                  </a:cubicBezTo>
                  <a:cubicBezTo>
                    <a:pt x="721" y="62"/>
                    <a:pt x="721" y="62"/>
                    <a:pt x="721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696" y="62"/>
                    <a:pt x="696" y="62"/>
                    <a:pt x="696" y="62"/>
                  </a:cubicBezTo>
                  <a:cubicBezTo>
                    <a:pt x="696" y="62"/>
                    <a:pt x="695" y="63"/>
                    <a:pt x="693" y="63"/>
                  </a:cubicBezTo>
                  <a:cubicBezTo>
                    <a:pt x="691" y="63"/>
                    <a:pt x="688" y="62"/>
                    <a:pt x="688" y="59"/>
                  </a:cubicBezTo>
                  <a:cubicBezTo>
                    <a:pt x="689" y="57"/>
                    <a:pt x="689" y="56"/>
                    <a:pt x="689" y="56"/>
                  </a:cubicBezTo>
                  <a:cubicBezTo>
                    <a:pt x="683" y="54"/>
                    <a:pt x="683" y="54"/>
                    <a:pt x="683" y="54"/>
                  </a:cubicBezTo>
                  <a:cubicBezTo>
                    <a:pt x="683" y="54"/>
                    <a:pt x="667" y="54"/>
                    <a:pt x="664" y="53"/>
                  </a:cubicBezTo>
                  <a:cubicBezTo>
                    <a:pt x="661" y="52"/>
                    <a:pt x="656" y="52"/>
                    <a:pt x="656" y="52"/>
                  </a:cubicBezTo>
                  <a:cubicBezTo>
                    <a:pt x="656" y="52"/>
                    <a:pt x="649" y="50"/>
                    <a:pt x="649" y="49"/>
                  </a:cubicBezTo>
                  <a:cubicBezTo>
                    <a:pt x="648" y="47"/>
                    <a:pt x="649" y="46"/>
                    <a:pt x="649" y="46"/>
                  </a:cubicBezTo>
                  <a:cubicBezTo>
                    <a:pt x="649" y="46"/>
                    <a:pt x="648" y="43"/>
                    <a:pt x="646" y="43"/>
                  </a:cubicBezTo>
                  <a:cubicBezTo>
                    <a:pt x="644" y="43"/>
                    <a:pt x="638" y="43"/>
                    <a:pt x="638" y="43"/>
                  </a:cubicBezTo>
                  <a:cubicBezTo>
                    <a:pt x="638" y="43"/>
                    <a:pt x="638" y="45"/>
                    <a:pt x="636" y="44"/>
                  </a:cubicBezTo>
                  <a:cubicBezTo>
                    <a:pt x="635" y="44"/>
                    <a:pt x="632" y="42"/>
                    <a:pt x="632" y="42"/>
                  </a:cubicBezTo>
                  <a:cubicBezTo>
                    <a:pt x="632" y="42"/>
                    <a:pt x="617" y="40"/>
                    <a:pt x="615" y="40"/>
                  </a:cubicBezTo>
                  <a:cubicBezTo>
                    <a:pt x="613" y="40"/>
                    <a:pt x="609" y="43"/>
                    <a:pt x="609" y="43"/>
                  </a:cubicBezTo>
                  <a:cubicBezTo>
                    <a:pt x="609" y="43"/>
                    <a:pt x="610" y="47"/>
                    <a:pt x="608" y="47"/>
                  </a:cubicBezTo>
                  <a:cubicBezTo>
                    <a:pt x="607" y="47"/>
                    <a:pt x="602" y="49"/>
                    <a:pt x="602" y="49"/>
                  </a:cubicBezTo>
                  <a:cubicBezTo>
                    <a:pt x="602" y="49"/>
                    <a:pt x="597" y="48"/>
                    <a:pt x="595" y="48"/>
                  </a:cubicBezTo>
                  <a:cubicBezTo>
                    <a:pt x="594" y="48"/>
                    <a:pt x="592" y="48"/>
                    <a:pt x="589" y="48"/>
                  </a:cubicBezTo>
                  <a:cubicBezTo>
                    <a:pt x="587" y="48"/>
                    <a:pt x="584" y="46"/>
                    <a:pt x="584" y="46"/>
                  </a:cubicBezTo>
                  <a:cubicBezTo>
                    <a:pt x="584" y="46"/>
                    <a:pt x="583" y="46"/>
                    <a:pt x="581" y="49"/>
                  </a:cubicBezTo>
                  <a:cubicBezTo>
                    <a:pt x="578" y="53"/>
                    <a:pt x="576" y="54"/>
                    <a:pt x="573" y="53"/>
                  </a:cubicBezTo>
                  <a:cubicBezTo>
                    <a:pt x="571" y="51"/>
                    <a:pt x="567" y="46"/>
                    <a:pt x="567" y="46"/>
                  </a:cubicBezTo>
                  <a:cubicBezTo>
                    <a:pt x="570" y="43"/>
                    <a:pt x="570" y="43"/>
                    <a:pt x="570" y="43"/>
                  </a:cubicBezTo>
                  <a:cubicBezTo>
                    <a:pt x="570" y="43"/>
                    <a:pt x="571" y="39"/>
                    <a:pt x="569" y="38"/>
                  </a:cubicBezTo>
                  <a:cubicBezTo>
                    <a:pt x="568" y="38"/>
                    <a:pt x="565" y="35"/>
                    <a:pt x="565" y="35"/>
                  </a:cubicBezTo>
                  <a:cubicBezTo>
                    <a:pt x="556" y="35"/>
                    <a:pt x="556" y="35"/>
                    <a:pt x="556" y="35"/>
                  </a:cubicBezTo>
                  <a:cubicBezTo>
                    <a:pt x="552" y="33"/>
                    <a:pt x="552" y="33"/>
                    <a:pt x="552" y="33"/>
                  </a:cubicBezTo>
                  <a:cubicBezTo>
                    <a:pt x="548" y="32"/>
                    <a:pt x="548" y="32"/>
                    <a:pt x="548" y="32"/>
                  </a:cubicBezTo>
                  <a:cubicBezTo>
                    <a:pt x="548" y="32"/>
                    <a:pt x="546" y="38"/>
                    <a:pt x="545" y="38"/>
                  </a:cubicBezTo>
                  <a:cubicBezTo>
                    <a:pt x="544" y="39"/>
                    <a:pt x="531" y="37"/>
                    <a:pt x="530" y="37"/>
                  </a:cubicBezTo>
                  <a:cubicBezTo>
                    <a:pt x="529" y="37"/>
                    <a:pt x="528" y="35"/>
                    <a:pt x="528" y="35"/>
                  </a:cubicBezTo>
                  <a:cubicBezTo>
                    <a:pt x="510" y="33"/>
                    <a:pt x="510" y="33"/>
                    <a:pt x="510" y="33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503" y="32"/>
                    <a:pt x="503" y="32"/>
                    <a:pt x="503" y="32"/>
                  </a:cubicBezTo>
                  <a:cubicBezTo>
                    <a:pt x="501" y="31"/>
                    <a:pt x="501" y="31"/>
                    <a:pt x="501" y="31"/>
                  </a:cubicBezTo>
                  <a:cubicBezTo>
                    <a:pt x="500" y="29"/>
                    <a:pt x="500" y="29"/>
                    <a:pt x="500" y="29"/>
                  </a:cubicBezTo>
                  <a:cubicBezTo>
                    <a:pt x="500" y="29"/>
                    <a:pt x="496" y="30"/>
                    <a:pt x="494" y="31"/>
                  </a:cubicBezTo>
                  <a:cubicBezTo>
                    <a:pt x="493" y="33"/>
                    <a:pt x="493" y="35"/>
                    <a:pt x="493" y="35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8" y="39"/>
                    <a:pt x="483" y="34"/>
                    <a:pt x="488" y="31"/>
                  </a:cubicBezTo>
                  <a:cubicBezTo>
                    <a:pt x="493" y="28"/>
                    <a:pt x="506" y="22"/>
                    <a:pt x="507" y="21"/>
                  </a:cubicBezTo>
                  <a:cubicBezTo>
                    <a:pt x="508" y="20"/>
                    <a:pt x="509" y="15"/>
                    <a:pt x="509" y="15"/>
                  </a:cubicBezTo>
                  <a:cubicBezTo>
                    <a:pt x="507" y="12"/>
                    <a:pt x="507" y="12"/>
                    <a:pt x="507" y="12"/>
                  </a:cubicBezTo>
                  <a:cubicBezTo>
                    <a:pt x="502" y="10"/>
                    <a:pt x="502" y="10"/>
                    <a:pt x="502" y="10"/>
                  </a:cubicBezTo>
                  <a:cubicBezTo>
                    <a:pt x="502" y="10"/>
                    <a:pt x="484" y="10"/>
                    <a:pt x="483" y="10"/>
                  </a:cubicBezTo>
                  <a:cubicBezTo>
                    <a:pt x="482" y="10"/>
                    <a:pt x="483" y="8"/>
                    <a:pt x="483" y="8"/>
                  </a:cubicBezTo>
                  <a:cubicBezTo>
                    <a:pt x="483" y="6"/>
                    <a:pt x="483" y="6"/>
                    <a:pt x="483" y="6"/>
                  </a:cubicBezTo>
                  <a:cubicBezTo>
                    <a:pt x="479" y="5"/>
                    <a:pt x="479" y="5"/>
                    <a:pt x="479" y="5"/>
                  </a:cubicBezTo>
                  <a:cubicBezTo>
                    <a:pt x="479" y="5"/>
                    <a:pt x="476" y="7"/>
                    <a:pt x="475" y="6"/>
                  </a:cubicBezTo>
                  <a:cubicBezTo>
                    <a:pt x="473" y="6"/>
                    <a:pt x="478" y="3"/>
                    <a:pt x="478" y="3"/>
                  </a:cubicBezTo>
                  <a:cubicBezTo>
                    <a:pt x="475" y="1"/>
                    <a:pt x="475" y="1"/>
                    <a:pt x="475" y="1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1" y="6"/>
                    <a:pt x="461" y="6"/>
                    <a:pt x="461" y="6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49" y="14"/>
                    <a:pt x="449" y="14"/>
                    <a:pt x="449" y="14"/>
                  </a:cubicBezTo>
                  <a:cubicBezTo>
                    <a:pt x="436" y="13"/>
                    <a:pt x="436" y="13"/>
                    <a:pt x="436" y="13"/>
                  </a:cubicBezTo>
                  <a:cubicBezTo>
                    <a:pt x="436" y="13"/>
                    <a:pt x="411" y="20"/>
                    <a:pt x="403" y="26"/>
                  </a:cubicBezTo>
                  <a:cubicBezTo>
                    <a:pt x="403" y="26"/>
                    <a:pt x="406" y="30"/>
                    <a:pt x="405" y="30"/>
                  </a:cubicBezTo>
                  <a:cubicBezTo>
                    <a:pt x="405" y="31"/>
                    <a:pt x="400" y="32"/>
                    <a:pt x="397" y="32"/>
                  </a:cubicBezTo>
                  <a:cubicBezTo>
                    <a:pt x="395" y="32"/>
                    <a:pt x="385" y="31"/>
                    <a:pt x="385" y="31"/>
                  </a:cubicBezTo>
                  <a:cubicBezTo>
                    <a:pt x="385" y="31"/>
                    <a:pt x="381" y="33"/>
                    <a:pt x="380" y="35"/>
                  </a:cubicBezTo>
                  <a:cubicBezTo>
                    <a:pt x="380" y="36"/>
                    <a:pt x="381" y="41"/>
                    <a:pt x="381" y="41"/>
                  </a:cubicBezTo>
                  <a:cubicBezTo>
                    <a:pt x="391" y="48"/>
                    <a:pt x="391" y="48"/>
                    <a:pt x="391" y="48"/>
                  </a:cubicBezTo>
                  <a:cubicBezTo>
                    <a:pt x="384" y="47"/>
                    <a:pt x="384" y="47"/>
                    <a:pt x="384" y="47"/>
                  </a:cubicBezTo>
                  <a:cubicBezTo>
                    <a:pt x="378" y="43"/>
                    <a:pt x="378" y="43"/>
                    <a:pt x="378" y="43"/>
                  </a:cubicBezTo>
                  <a:cubicBezTo>
                    <a:pt x="372" y="40"/>
                    <a:pt x="372" y="40"/>
                    <a:pt x="372" y="40"/>
                  </a:cubicBezTo>
                  <a:cubicBezTo>
                    <a:pt x="372" y="40"/>
                    <a:pt x="368" y="40"/>
                    <a:pt x="368" y="42"/>
                  </a:cubicBezTo>
                  <a:cubicBezTo>
                    <a:pt x="368" y="44"/>
                    <a:pt x="370" y="46"/>
                    <a:pt x="370" y="46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4" y="47"/>
                    <a:pt x="364" y="47"/>
                    <a:pt x="364" y="47"/>
                  </a:cubicBezTo>
                  <a:cubicBezTo>
                    <a:pt x="365" y="49"/>
                    <a:pt x="365" y="49"/>
                    <a:pt x="365" y="49"/>
                  </a:cubicBezTo>
                  <a:cubicBezTo>
                    <a:pt x="365" y="49"/>
                    <a:pt x="369" y="49"/>
                    <a:pt x="370" y="49"/>
                  </a:cubicBezTo>
                  <a:cubicBezTo>
                    <a:pt x="371" y="50"/>
                    <a:pt x="374" y="53"/>
                    <a:pt x="374" y="53"/>
                  </a:cubicBezTo>
                  <a:cubicBezTo>
                    <a:pt x="374" y="53"/>
                    <a:pt x="371" y="54"/>
                    <a:pt x="369" y="53"/>
                  </a:cubicBezTo>
                  <a:cubicBezTo>
                    <a:pt x="368" y="52"/>
                    <a:pt x="367" y="51"/>
                    <a:pt x="367" y="51"/>
                  </a:cubicBezTo>
                  <a:cubicBezTo>
                    <a:pt x="361" y="50"/>
                    <a:pt x="361" y="50"/>
                    <a:pt x="361" y="50"/>
                  </a:cubicBezTo>
                  <a:cubicBezTo>
                    <a:pt x="360" y="48"/>
                    <a:pt x="360" y="48"/>
                    <a:pt x="360" y="48"/>
                  </a:cubicBezTo>
                  <a:cubicBezTo>
                    <a:pt x="362" y="45"/>
                    <a:pt x="362" y="45"/>
                    <a:pt x="362" y="45"/>
                  </a:cubicBezTo>
                  <a:cubicBezTo>
                    <a:pt x="362" y="40"/>
                    <a:pt x="362" y="40"/>
                    <a:pt x="362" y="40"/>
                  </a:cubicBezTo>
                  <a:cubicBezTo>
                    <a:pt x="359" y="39"/>
                    <a:pt x="359" y="39"/>
                    <a:pt x="359" y="39"/>
                  </a:cubicBezTo>
                  <a:cubicBezTo>
                    <a:pt x="358" y="43"/>
                    <a:pt x="358" y="43"/>
                    <a:pt x="358" y="43"/>
                  </a:cubicBezTo>
                  <a:cubicBezTo>
                    <a:pt x="356" y="45"/>
                    <a:pt x="356" y="45"/>
                    <a:pt x="356" y="45"/>
                  </a:cubicBezTo>
                  <a:cubicBezTo>
                    <a:pt x="352" y="49"/>
                    <a:pt x="352" y="49"/>
                    <a:pt x="352" y="49"/>
                  </a:cubicBezTo>
                  <a:cubicBezTo>
                    <a:pt x="356" y="56"/>
                    <a:pt x="356" y="56"/>
                    <a:pt x="356" y="56"/>
                  </a:cubicBezTo>
                  <a:cubicBezTo>
                    <a:pt x="353" y="62"/>
                    <a:pt x="353" y="62"/>
                    <a:pt x="353" y="62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55" y="65"/>
                    <a:pt x="364" y="66"/>
                    <a:pt x="366" y="66"/>
                  </a:cubicBezTo>
                  <a:cubicBezTo>
                    <a:pt x="368" y="67"/>
                    <a:pt x="370" y="68"/>
                    <a:pt x="370" y="68"/>
                  </a:cubicBezTo>
                  <a:cubicBezTo>
                    <a:pt x="372" y="72"/>
                    <a:pt x="372" y="72"/>
                    <a:pt x="372" y="72"/>
                  </a:cubicBezTo>
                  <a:cubicBezTo>
                    <a:pt x="369" y="75"/>
                    <a:pt x="369" y="75"/>
                    <a:pt x="369" y="75"/>
                  </a:cubicBezTo>
                  <a:cubicBezTo>
                    <a:pt x="369" y="75"/>
                    <a:pt x="367" y="74"/>
                    <a:pt x="367" y="72"/>
                  </a:cubicBezTo>
                  <a:cubicBezTo>
                    <a:pt x="366" y="71"/>
                    <a:pt x="365" y="69"/>
                    <a:pt x="365" y="69"/>
                  </a:cubicBezTo>
                  <a:cubicBezTo>
                    <a:pt x="365" y="69"/>
                    <a:pt x="361" y="68"/>
                    <a:pt x="359" y="68"/>
                  </a:cubicBezTo>
                  <a:cubicBezTo>
                    <a:pt x="358" y="68"/>
                    <a:pt x="356" y="71"/>
                    <a:pt x="356" y="71"/>
                  </a:cubicBezTo>
                  <a:cubicBezTo>
                    <a:pt x="356" y="71"/>
                    <a:pt x="359" y="75"/>
                    <a:pt x="358" y="76"/>
                  </a:cubicBezTo>
                  <a:cubicBezTo>
                    <a:pt x="357" y="77"/>
                    <a:pt x="349" y="85"/>
                    <a:pt x="347" y="85"/>
                  </a:cubicBezTo>
                  <a:cubicBezTo>
                    <a:pt x="344" y="85"/>
                    <a:pt x="337" y="85"/>
                    <a:pt x="337" y="85"/>
                  </a:cubicBezTo>
                  <a:cubicBezTo>
                    <a:pt x="335" y="82"/>
                    <a:pt x="335" y="82"/>
                    <a:pt x="335" y="82"/>
                  </a:cubicBezTo>
                  <a:cubicBezTo>
                    <a:pt x="335" y="82"/>
                    <a:pt x="341" y="83"/>
                    <a:pt x="343" y="82"/>
                  </a:cubicBezTo>
                  <a:cubicBezTo>
                    <a:pt x="345" y="81"/>
                    <a:pt x="351" y="76"/>
                    <a:pt x="351" y="76"/>
                  </a:cubicBezTo>
                  <a:cubicBezTo>
                    <a:pt x="353" y="71"/>
                    <a:pt x="353" y="71"/>
                    <a:pt x="353" y="71"/>
                  </a:cubicBezTo>
                  <a:cubicBezTo>
                    <a:pt x="353" y="71"/>
                    <a:pt x="351" y="69"/>
                    <a:pt x="350" y="68"/>
                  </a:cubicBezTo>
                  <a:cubicBezTo>
                    <a:pt x="349" y="67"/>
                    <a:pt x="351" y="56"/>
                    <a:pt x="350" y="55"/>
                  </a:cubicBezTo>
                  <a:cubicBezTo>
                    <a:pt x="349" y="53"/>
                    <a:pt x="347" y="50"/>
                    <a:pt x="347" y="50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40" y="38"/>
                    <a:pt x="337" y="39"/>
                  </a:cubicBezTo>
                  <a:cubicBezTo>
                    <a:pt x="334" y="40"/>
                    <a:pt x="334" y="44"/>
                    <a:pt x="334" y="44"/>
                  </a:cubicBezTo>
                  <a:cubicBezTo>
                    <a:pt x="334" y="44"/>
                    <a:pt x="333" y="47"/>
                    <a:pt x="331" y="49"/>
                  </a:cubicBezTo>
                  <a:cubicBezTo>
                    <a:pt x="328" y="50"/>
                    <a:pt x="326" y="51"/>
                    <a:pt x="326" y="51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60"/>
                    <a:pt x="328" y="62"/>
                  </a:cubicBezTo>
                  <a:cubicBezTo>
                    <a:pt x="328" y="63"/>
                    <a:pt x="334" y="65"/>
                    <a:pt x="335" y="67"/>
                  </a:cubicBezTo>
                  <a:cubicBezTo>
                    <a:pt x="336" y="69"/>
                    <a:pt x="333" y="72"/>
                    <a:pt x="333" y="72"/>
                  </a:cubicBezTo>
                  <a:cubicBezTo>
                    <a:pt x="333" y="72"/>
                    <a:pt x="324" y="68"/>
                    <a:pt x="321" y="66"/>
                  </a:cubicBezTo>
                  <a:cubicBezTo>
                    <a:pt x="317" y="63"/>
                    <a:pt x="312" y="62"/>
                    <a:pt x="312" y="62"/>
                  </a:cubicBezTo>
                  <a:cubicBezTo>
                    <a:pt x="303" y="61"/>
                    <a:pt x="303" y="61"/>
                    <a:pt x="303" y="61"/>
                  </a:cubicBezTo>
                  <a:cubicBezTo>
                    <a:pt x="303" y="61"/>
                    <a:pt x="300" y="59"/>
                    <a:pt x="299" y="58"/>
                  </a:cubicBezTo>
                  <a:cubicBezTo>
                    <a:pt x="298" y="56"/>
                    <a:pt x="294" y="58"/>
                    <a:pt x="296" y="60"/>
                  </a:cubicBezTo>
                  <a:cubicBezTo>
                    <a:pt x="297" y="62"/>
                    <a:pt x="302" y="63"/>
                    <a:pt x="302" y="63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7" y="71"/>
                    <a:pt x="297" y="71"/>
                    <a:pt x="297" y="71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2" y="69"/>
                    <a:pt x="282" y="71"/>
                    <a:pt x="280" y="71"/>
                  </a:cubicBezTo>
                  <a:cubicBezTo>
                    <a:pt x="277" y="71"/>
                    <a:pt x="276" y="71"/>
                    <a:pt x="277" y="69"/>
                  </a:cubicBezTo>
                  <a:cubicBezTo>
                    <a:pt x="278" y="66"/>
                    <a:pt x="275" y="66"/>
                    <a:pt x="274" y="67"/>
                  </a:cubicBezTo>
                  <a:cubicBezTo>
                    <a:pt x="272" y="68"/>
                    <a:pt x="272" y="70"/>
                    <a:pt x="270" y="70"/>
                  </a:cubicBezTo>
                  <a:cubicBezTo>
                    <a:pt x="268" y="70"/>
                    <a:pt x="261" y="73"/>
                    <a:pt x="259" y="74"/>
                  </a:cubicBezTo>
                  <a:cubicBezTo>
                    <a:pt x="256" y="75"/>
                    <a:pt x="254" y="76"/>
                    <a:pt x="254" y="76"/>
                  </a:cubicBezTo>
                  <a:cubicBezTo>
                    <a:pt x="252" y="81"/>
                    <a:pt x="252" y="81"/>
                    <a:pt x="252" y="81"/>
                  </a:cubicBezTo>
                  <a:cubicBezTo>
                    <a:pt x="252" y="81"/>
                    <a:pt x="246" y="83"/>
                    <a:pt x="246" y="82"/>
                  </a:cubicBezTo>
                  <a:cubicBezTo>
                    <a:pt x="245" y="81"/>
                    <a:pt x="243" y="77"/>
                    <a:pt x="243" y="77"/>
                  </a:cubicBezTo>
                  <a:cubicBezTo>
                    <a:pt x="243" y="77"/>
                    <a:pt x="243" y="75"/>
                    <a:pt x="245" y="75"/>
                  </a:cubicBezTo>
                  <a:cubicBezTo>
                    <a:pt x="246" y="75"/>
                    <a:pt x="248" y="75"/>
                    <a:pt x="248" y="75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8" y="72"/>
                    <a:pt x="248" y="70"/>
                    <a:pt x="246" y="70"/>
                  </a:cubicBezTo>
                  <a:cubicBezTo>
                    <a:pt x="245" y="70"/>
                    <a:pt x="239" y="68"/>
                    <a:pt x="238" y="70"/>
                  </a:cubicBezTo>
                  <a:cubicBezTo>
                    <a:pt x="237" y="71"/>
                    <a:pt x="239" y="73"/>
                    <a:pt x="239" y="73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19" y="96"/>
                    <a:pt x="218" y="96"/>
                  </a:cubicBezTo>
                  <a:cubicBezTo>
                    <a:pt x="216" y="96"/>
                    <a:pt x="213" y="92"/>
                    <a:pt x="213" y="92"/>
                  </a:cubicBezTo>
                  <a:cubicBezTo>
                    <a:pt x="213" y="92"/>
                    <a:pt x="209" y="93"/>
                    <a:pt x="210" y="94"/>
                  </a:cubicBezTo>
                  <a:cubicBezTo>
                    <a:pt x="211" y="95"/>
                    <a:pt x="213" y="98"/>
                    <a:pt x="213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5" y="101"/>
                    <a:pt x="212" y="102"/>
                    <a:pt x="210" y="101"/>
                  </a:cubicBezTo>
                  <a:cubicBezTo>
                    <a:pt x="209" y="100"/>
                    <a:pt x="207" y="96"/>
                    <a:pt x="207" y="96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2" y="88"/>
                    <a:pt x="195" y="84"/>
                    <a:pt x="194" y="83"/>
                  </a:cubicBezTo>
                  <a:cubicBezTo>
                    <a:pt x="194" y="82"/>
                    <a:pt x="193" y="80"/>
                    <a:pt x="193" y="80"/>
                  </a:cubicBezTo>
                  <a:cubicBezTo>
                    <a:pt x="193" y="80"/>
                    <a:pt x="213" y="87"/>
                    <a:pt x="215" y="87"/>
                  </a:cubicBezTo>
                  <a:cubicBezTo>
                    <a:pt x="217" y="87"/>
                    <a:pt x="220" y="86"/>
                    <a:pt x="220" y="86"/>
                  </a:cubicBezTo>
                  <a:cubicBezTo>
                    <a:pt x="220" y="86"/>
                    <a:pt x="226" y="83"/>
                    <a:pt x="227" y="82"/>
                  </a:cubicBezTo>
                  <a:cubicBezTo>
                    <a:pt x="228" y="81"/>
                    <a:pt x="227" y="77"/>
                    <a:pt x="227" y="77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64"/>
                    <a:pt x="198" y="66"/>
                    <a:pt x="196" y="65"/>
                  </a:cubicBezTo>
                  <a:cubicBezTo>
                    <a:pt x="195" y="63"/>
                    <a:pt x="194" y="62"/>
                    <a:pt x="194" y="62"/>
                  </a:cubicBezTo>
                  <a:cubicBezTo>
                    <a:pt x="194" y="62"/>
                    <a:pt x="187" y="62"/>
                    <a:pt x="185" y="62"/>
                  </a:cubicBezTo>
                  <a:cubicBezTo>
                    <a:pt x="183" y="62"/>
                    <a:pt x="181" y="59"/>
                    <a:pt x="181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03" y="103"/>
                    <a:pt x="102" y="103"/>
                  </a:cubicBezTo>
                  <a:cubicBezTo>
                    <a:pt x="100" y="104"/>
                    <a:pt x="101" y="108"/>
                    <a:pt x="99" y="108"/>
                  </a:cubicBezTo>
                  <a:cubicBezTo>
                    <a:pt x="96" y="108"/>
                    <a:pt x="88" y="109"/>
                    <a:pt x="88" y="112"/>
                  </a:cubicBezTo>
                  <a:cubicBezTo>
                    <a:pt x="88" y="115"/>
                    <a:pt x="89" y="121"/>
                    <a:pt x="89" y="121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4" y="120"/>
                    <a:pt x="134" y="120"/>
                    <a:pt x="134" y="120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04"/>
                    <a:pt x="150" y="99"/>
                    <a:pt x="151" y="98"/>
                  </a:cubicBezTo>
                  <a:cubicBezTo>
                    <a:pt x="151" y="97"/>
                    <a:pt x="151" y="94"/>
                    <a:pt x="151" y="94"/>
                  </a:cubicBezTo>
                  <a:cubicBezTo>
                    <a:pt x="151" y="94"/>
                    <a:pt x="153" y="89"/>
                    <a:pt x="155" y="89"/>
                  </a:cubicBezTo>
                  <a:cubicBezTo>
                    <a:pt x="157" y="88"/>
                    <a:pt x="162" y="87"/>
                    <a:pt x="162" y="87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20"/>
                    <a:pt x="151" y="120"/>
                    <a:pt x="151" y="120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9" y="123"/>
                    <a:pt x="167" y="122"/>
                    <a:pt x="168" y="122"/>
                  </a:cubicBezTo>
                  <a:cubicBezTo>
                    <a:pt x="170" y="121"/>
                    <a:pt x="175" y="121"/>
                    <a:pt x="175" y="121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79" y="125"/>
                    <a:pt x="178" y="126"/>
                  </a:cubicBezTo>
                  <a:cubicBezTo>
                    <a:pt x="177" y="127"/>
                    <a:pt x="175" y="128"/>
                    <a:pt x="175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43"/>
                    <a:pt x="160" y="142"/>
                  </a:cubicBezTo>
                  <a:cubicBezTo>
                    <a:pt x="158" y="142"/>
                    <a:pt x="156" y="138"/>
                    <a:pt x="156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1" y="155"/>
                    <a:pt x="140" y="155"/>
                  </a:cubicBezTo>
                  <a:cubicBezTo>
                    <a:pt x="139" y="154"/>
                    <a:pt x="137" y="153"/>
                    <a:pt x="137" y="153"/>
                  </a:cubicBezTo>
                  <a:cubicBezTo>
                    <a:pt x="137" y="153"/>
                    <a:pt x="135" y="153"/>
                    <a:pt x="132" y="155"/>
                  </a:cubicBezTo>
                  <a:cubicBezTo>
                    <a:pt x="130" y="156"/>
                    <a:pt x="124" y="159"/>
                    <a:pt x="124" y="159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16" y="156"/>
                    <a:pt x="115" y="157"/>
                  </a:cubicBezTo>
                  <a:cubicBezTo>
                    <a:pt x="114" y="157"/>
                    <a:pt x="110" y="158"/>
                    <a:pt x="110" y="158"/>
                  </a:cubicBezTo>
                  <a:cubicBezTo>
                    <a:pt x="110" y="158"/>
                    <a:pt x="105" y="155"/>
                    <a:pt x="105" y="153"/>
                  </a:cubicBezTo>
                  <a:cubicBezTo>
                    <a:pt x="104" y="151"/>
                    <a:pt x="105" y="148"/>
                    <a:pt x="105" y="148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5" y="142"/>
                    <a:pt x="103" y="142"/>
                  </a:cubicBezTo>
                  <a:cubicBezTo>
                    <a:pt x="102" y="143"/>
                    <a:pt x="100" y="142"/>
                    <a:pt x="100" y="142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8" y="165"/>
                    <a:pt x="88" y="165"/>
                    <a:pt x="88" y="165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86" y="164"/>
                    <a:pt x="85" y="165"/>
                    <a:pt x="84" y="167"/>
                  </a:cubicBezTo>
                  <a:cubicBezTo>
                    <a:pt x="83" y="169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61" y="182"/>
                    <a:pt x="61" y="182"/>
                    <a:pt x="61" y="182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59" y="187"/>
                    <a:pt x="59" y="187"/>
                    <a:pt x="59" y="187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5" y="202"/>
                    <a:pt x="65" y="202"/>
                    <a:pt x="65" y="202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0" y="232"/>
                    <a:pt x="30" y="232"/>
                    <a:pt x="30" y="232"/>
                  </a:cubicBezTo>
                  <a:cubicBezTo>
                    <a:pt x="33" y="236"/>
                    <a:pt x="33" y="236"/>
                    <a:pt x="33" y="236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8" y="242"/>
                    <a:pt x="38" y="242"/>
                    <a:pt x="38" y="242"/>
                  </a:cubicBezTo>
                  <a:cubicBezTo>
                    <a:pt x="42" y="242"/>
                    <a:pt x="42" y="242"/>
                    <a:pt x="42" y="242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7" y="245"/>
                    <a:pt x="47" y="245"/>
                    <a:pt x="47" y="245"/>
                  </a:cubicBezTo>
                  <a:cubicBezTo>
                    <a:pt x="52" y="243"/>
                    <a:pt x="52" y="243"/>
                    <a:pt x="52" y="243"/>
                  </a:cubicBezTo>
                  <a:cubicBezTo>
                    <a:pt x="58" y="243"/>
                    <a:pt x="58" y="243"/>
                    <a:pt x="58" y="243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5" y="239"/>
                    <a:pt x="65" y="239"/>
                    <a:pt x="65" y="239"/>
                  </a:cubicBezTo>
                  <a:cubicBezTo>
                    <a:pt x="67" y="235"/>
                    <a:pt x="67" y="235"/>
                    <a:pt x="67" y="235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90" y="213"/>
                    <a:pt x="90" y="213"/>
                    <a:pt x="90" y="213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4" y="211"/>
                    <a:pt x="96" y="211"/>
                  </a:cubicBezTo>
                  <a:cubicBezTo>
                    <a:pt x="98" y="210"/>
                    <a:pt x="99" y="210"/>
                    <a:pt x="99" y="210"/>
                  </a:cubicBezTo>
                  <a:cubicBezTo>
                    <a:pt x="99" y="210"/>
                    <a:pt x="100" y="207"/>
                    <a:pt x="101" y="207"/>
                  </a:cubicBezTo>
                  <a:cubicBezTo>
                    <a:pt x="102" y="207"/>
                    <a:pt x="106" y="209"/>
                    <a:pt x="106" y="209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5" y="227"/>
                    <a:pt x="125" y="227"/>
                    <a:pt x="125" y="227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30" y="238"/>
                    <a:pt x="130" y="238"/>
                    <a:pt x="130" y="238"/>
                  </a:cubicBezTo>
                  <a:cubicBezTo>
                    <a:pt x="130" y="238"/>
                    <a:pt x="132" y="234"/>
                    <a:pt x="134" y="234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5" y="233"/>
                    <a:pt x="135" y="232"/>
                    <a:pt x="134" y="230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3" y="228"/>
                    <a:pt x="135" y="226"/>
                    <a:pt x="136" y="227"/>
                  </a:cubicBezTo>
                  <a:cubicBezTo>
                    <a:pt x="137" y="228"/>
                    <a:pt x="139" y="228"/>
                    <a:pt x="139" y="228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1" y="227"/>
                    <a:pt x="137" y="224"/>
                    <a:pt x="135" y="223"/>
                  </a:cubicBezTo>
                  <a:cubicBezTo>
                    <a:pt x="132" y="222"/>
                    <a:pt x="130" y="222"/>
                    <a:pt x="130" y="222"/>
                  </a:cubicBezTo>
                  <a:cubicBezTo>
                    <a:pt x="130" y="219"/>
                    <a:pt x="130" y="219"/>
                    <a:pt x="130" y="219"/>
                  </a:cubicBezTo>
                  <a:cubicBezTo>
                    <a:pt x="130" y="219"/>
                    <a:pt x="125" y="219"/>
                    <a:pt x="124" y="219"/>
                  </a:cubicBezTo>
                  <a:cubicBezTo>
                    <a:pt x="123" y="218"/>
                    <a:pt x="122" y="216"/>
                    <a:pt x="122" y="216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211"/>
                    <a:pt x="117" y="208"/>
                    <a:pt x="115" y="207"/>
                  </a:cubicBezTo>
                  <a:cubicBezTo>
                    <a:pt x="113" y="205"/>
                    <a:pt x="114" y="201"/>
                    <a:pt x="114" y="201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1" y="201"/>
                    <a:pt x="121" y="201"/>
                    <a:pt x="121" y="201"/>
                  </a:cubicBezTo>
                  <a:cubicBezTo>
                    <a:pt x="120" y="203"/>
                    <a:pt x="120" y="203"/>
                    <a:pt x="120" y="203"/>
                  </a:cubicBezTo>
                  <a:cubicBezTo>
                    <a:pt x="123" y="205"/>
                    <a:pt x="123" y="205"/>
                    <a:pt x="123" y="205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6" y="206"/>
                    <a:pt x="127" y="207"/>
                  </a:cubicBezTo>
                  <a:cubicBezTo>
                    <a:pt x="128" y="209"/>
                    <a:pt x="130" y="210"/>
                    <a:pt x="130" y="210"/>
                  </a:cubicBezTo>
                  <a:cubicBezTo>
                    <a:pt x="130" y="210"/>
                    <a:pt x="133" y="213"/>
                    <a:pt x="135" y="214"/>
                  </a:cubicBezTo>
                  <a:cubicBezTo>
                    <a:pt x="136" y="214"/>
                    <a:pt x="141" y="216"/>
                    <a:pt x="141" y="218"/>
                  </a:cubicBezTo>
                  <a:cubicBezTo>
                    <a:pt x="142" y="220"/>
                    <a:pt x="144" y="220"/>
                    <a:pt x="144" y="220"/>
                  </a:cubicBezTo>
                  <a:cubicBezTo>
                    <a:pt x="144" y="220"/>
                    <a:pt x="143" y="224"/>
                    <a:pt x="144" y="226"/>
                  </a:cubicBezTo>
                  <a:cubicBezTo>
                    <a:pt x="145" y="228"/>
                    <a:pt x="147" y="231"/>
                    <a:pt x="147" y="231"/>
                  </a:cubicBezTo>
                  <a:cubicBezTo>
                    <a:pt x="147" y="231"/>
                    <a:pt x="150" y="231"/>
                    <a:pt x="150" y="233"/>
                  </a:cubicBezTo>
                  <a:cubicBezTo>
                    <a:pt x="150" y="235"/>
                    <a:pt x="150" y="235"/>
                    <a:pt x="150" y="235"/>
                  </a:cubicBezTo>
                  <a:cubicBezTo>
                    <a:pt x="150" y="235"/>
                    <a:pt x="153" y="235"/>
                    <a:pt x="155" y="235"/>
                  </a:cubicBezTo>
                  <a:cubicBezTo>
                    <a:pt x="156" y="236"/>
                    <a:pt x="156" y="236"/>
                    <a:pt x="156" y="236"/>
                  </a:cubicBezTo>
                  <a:cubicBezTo>
                    <a:pt x="156" y="236"/>
                    <a:pt x="151" y="236"/>
                    <a:pt x="151" y="237"/>
                  </a:cubicBezTo>
                  <a:cubicBezTo>
                    <a:pt x="150" y="238"/>
                    <a:pt x="151" y="241"/>
                    <a:pt x="152" y="242"/>
                  </a:cubicBezTo>
                  <a:cubicBezTo>
                    <a:pt x="153" y="243"/>
                    <a:pt x="155" y="244"/>
                    <a:pt x="155" y="24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58" y="242"/>
                    <a:pt x="157" y="241"/>
                    <a:pt x="156" y="240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59" y="234"/>
                    <a:pt x="159" y="234"/>
                    <a:pt x="159" y="234"/>
                  </a:cubicBezTo>
                  <a:cubicBezTo>
                    <a:pt x="159" y="234"/>
                    <a:pt x="157" y="234"/>
                    <a:pt x="157" y="232"/>
                  </a:cubicBezTo>
                  <a:cubicBezTo>
                    <a:pt x="157" y="231"/>
                    <a:pt x="157" y="230"/>
                    <a:pt x="157" y="230"/>
                  </a:cubicBezTo>
                  <a:cubicBezTo>
                    <a:pt x="157" y="230"/>
                    <a:pt x="154" y="230"/>
                    <a:pt x="154" y="228"/>
                  </a:cubicBezTo>
                  <a:cubicBezTo>
                    <a:pt x="154" y="227"/>
                    <a:pt x="154" y="227"/>
                    <a:pt x="154" y="227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9" y="227"/>
                    <a:pt x="159" y="227"/>
                    <a:pt x="159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60" y="224"/>
                    <a:pt x="160" y="224"/>
                    <a:pt x="160" y="224"/>
                  </a:cubicBezTo>
                  <a:cubicBezTo>
                    <a:pt x="160" y="224"/>
                    <a:pt x="168" y="223"/>
                    <a:pt x="169" y="223"/>
                  </a:cubicBezTo>
                  <a:cubicBezTo>
                    <a:pt x="170" y="224"/>
                    <a:pt x="170" y="226"/>
                    <a:pt x="170" y="226"/>
                  </a:cubicBezTo>
                  <a:cubicBezTo>
                    <a:pt x="173" y="225"/>
                    <a:pt x="173" y="225"/>
                    <a:pt x="173" y="225"/>
                  </a:cubicBezTo>
                  <a:cubicBezTo>
                    <a:pt x="173" y="225"/>
                    <a:pt x="175" y="222"/>
                    <a:pt x="177" y="222"/>
                  </a:cubicBezTo>
                  <a:cubicBezTo>
                    <a:pt x="178" y="221"/>
                    <a:pt x="182" y="223"/>
                    <a:pt x="182" y="223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4" y="224"/>
                    <a:pt x="182" y="227"/>
                    <a:pt x="180" y="227"/>
                  </a:cubicBezTo>
                  <a:cubicBezTo>
                    <a:pt x="179" y="227"/>
                    <a:pt x="173" y="227"/>
                    <a:pt x="173" y="227"/>
                  </a:cubicBezTo>
                  <a:cubicBezTo>
                    <a:pt x="170" y="229"/>
                    <a:pt x="170" y="229"/>
                    <a:pt x="170" y="229"/>
                  </a:cubicBezTo>
                  <a:cubicBezTo>
                    <a:pt x="170" y="231"/>
                    <a:pt x="170" y="231"/>
                    <a:pt x="170" y="231"/>
                  </a:cubicBezTo>
                  <a:cubicBezTo>
                    <a:pt x="173" y="231"/>
                    <a:pt x="173" y="231"/>
                    <a:pt x="173" y="231"/>
                  </a:cubicBezTo>
                  <a:cubicBezTo>
                    <a:pt x="173" y="231"/>
                    <a:pt x="174" y="234"/>
                    <a:pt x="173" y="235"/>
                  </a:cubicBezTo>
                  <a:cubicBezTo>
                    <a:pt x="172" y="235"/>
                    <a:pt x="172" y="237"/>
                    <a:pt x="172" y="237"/>
                  </a:cubicBezTo>
                  <a:cubicBezTo>
                    <a:pt x="172" y="237"/>
                    <a:pt x="173" y="237"/>
                    <a:pt x="173" y="239"/>
                  </a:cubicBezTo>
                  <a:cubicBezTo>
                    <a:pt x="173" y="240"/>
                    <a:pt x="175" y="242"/>
                    <a:pt x="175" y="242"/>
                  </a:cubicBezTo>
                  <a:cubicBezTo>
                    <a:pt x="175" y="242"/>
                    <a:pt x="177" y="242"/>
                    <a:pt x="178" y="243"/>
                  </a:cubicBezTo>
                  <a:cubicBezTo>
                    <a:pt x="179" y="243"/>
                    <a:pt x="182" y="245"/>
                    <a:pt x="182" y="245"/>
                  </a:cubicBezTo>
                  <a:cubicBezTo>
                    <a:pt x="187" y="246"/>
                    <a:pt x="187" y="246"/>
                    <a:pt x="187" y="246"/>
                  </a:cubicBezTo>
                  <a:cubicBezTo>
                    <a:pt x="187" y="246"/>
                    <a:pt x="185" y="243"/>
                    <a:pt x="187" y="242"/>
                  </a:cubicBezTo>
                  <a:cubicBezTo>
                    <a:pt x="188" y="242"/>
                    <a:pt x="190" y="243"/>
                    <a:pt x="190" y="243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201" y="243"/>
                    <a:pt x="201" y="243"/>
                    <a:pt x="201" y="243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08" y="246"/>
                    <a:pt x="208" y="246"/>
                    <a:pt x="208" y="246"/>
                  </a:cubicBezTo>
                  <a:cubicBezTo>
                    <a:pt x="208" y="246"/>
                    <a:pt x="209" y="251"/>
                    <a:pt x="208" y="253"/>
                  </a:cubicBezTo>
                  <a:cubicBezTo>
                    <a:pt x="207" y="254"/>
                    <a:pt x="204" y="257"/>
                    <a:pt x="204" y="257"/>
                  </a:cubicBezTo>
                  <a:cubicBezTo>
                    <a:pt x="204" y="257"/>
                    <a:pt x="204" y="260"/>
                    <a:pt x="203" y="262"/>
                  </a:cubicBezTo>
                  <a:cubicBezTo>
                    <a:pt x="203" y="263"/>
                    <a:pt x="203" y="268"/>
                    <a:pt x="200" y="268"/>
                  </a:cubicBezTo>
                  <a:cubicBezTo>
                    <a:pt x="198" y="268"/>
                    <a:pt x="193" y="267"/>
                    <a:pt x="193" y="267"/>
                  </a:cubicBezTo>
                  <a:cubicBezTo>
                    <a:pt x="191" y="266"/>
                    <a:pt x="191" y="266"/>
                    <a:pt x="191" y="266"/>
                  </a:cubicBezTo>
                  <a:cubicBezTo>
                    <a:pt x="191" y="266"/>
                    <a:pt x="187" y="265"/>
                    <a:pt x="185" y="266"/>
                  </a:cubicBezTo>
                  <a:cubicBezTo>
                    <a:pt x="184" y="267"/>
                    <a:pt x="179" y="269"/>
                    <a:pt x="179" y="269"/>
                  </a:cubicBezTo>
                  <a:cubicBezTo>
                    <a:pt x="179" y="269"/>
                    <a:pt x="176" y="268"/>
                    <a:pt x="173" y="268"/>
                  </a:cubicBezTo>
                  <a:cubicBezTo>
                    <a:pt x="171" y="267"/>
                    <a:pt x="169" y="266"/>
                    <a:pt x="169" y="266"/>
                  </a:cubicBezTo>
                  <a:cubicBezTo>
                    <a:pt x="164" y="266"/>
                    <a:pt x="164" y="266"/>
                    <a:pt x="164" y="266"/>
                  </a:cubicBezTo>
                  <a:cubicBezTo>
                    <a:pt x="164" y="266"/>
                    <a:pt x="161" y="263"/>
                    <a:pt x="159" y="263"/>
                  </a:cubicBezTo>
                  <a:cubicBezTo>
                    <a:pt x="157" y="262"/>
                    <a:pt x="155" y="261"/>
                    <a:pt x="155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68"/>
                    <a:pt x="145" y="268"/>
                    <a:pt x="145" y="268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142" y="272"/>
                    <a:pt x="136" y="268"/>
                    <a:pt x="134" y="268"/>
                  </a:cubicBezTo>
                  <a:cubicBezTo>
                    <a:pt x="133" y="267"/>
                    <a:pt x="129" y="267"/>
                    <a:pt x="129" y="267"/>
                  </a:cubicBezTo>
                  <a:cubicBezTo>
                    <a:pt x="129" y="267"/>
                    <a:pt x="128" y="264"/>
                    <a:pt x="127" y="263"/>
                  </a:cubicBezTo>
                  <a:cubicBezTo>
                    <a:pt x="126" y="262"/>
                    <a:pt x="124" y="262"/>
                    <a:pt x="124" y="262"/>
                  </a:cubicBezTo>
                  <a:cubicBezTo>
                    <a:pt x="124" y="262"/>
                    <a:pt x="113" y="261"/>
                    <a:pt x="112" y="259"/>
                  </a:cubicBezTo>
                  <a:cubicBezTo>
                    <a:pt x="111" y="258"/>
                    <a:pt x="111" y="259"/>
                    <a:pt x="109" y="256"/>
                  </a:cubicBezTo>
                  <a:cubicBezTo>
                    <a:pt x="107" y="254"/>
                    <a:pt x="106" y="253"/>
                    <a:pt x="107" y="253"/>
                  </a:cubicBezTo>
                  <a:cubicBezTo>
                    <a:pt x="109" y="252"/>
                    <a:pt x="111" y="252"/>
                    <a:pt x="111" y="250"/>
                  </a:cubicBezTo>
                  <a:cubicBezTo>
                    <a:pt x="111" y="249"/>
                    <a:pt x="108" y="249"/>
                    <a:pt x="109" y="248"/>
                  </a:cubicBezTo>
                  <a:cubicBezTo>
                    <a:pt x="109" y="246"/>
                    <a:pt x="109" y="245"/>
                    <a:pt x="109" y="245"/>
                  </a:cubicBezTo>
                  <a:cubicBezTo>
                    <a:pt x="109" y="245"/>
                    <a:pt x="112" y="245"/>
                    <a:pt x="111" y="244"/>
                  </a:cubicBezTo>
                  <a:cubicBezTo>
                    <a:pt x="111" y="242"/>
                    <a:pt x="108" y="243"/>
                    <a:pt x="108" y="243"/>
                  </a:cubicBezTo>
                  <a:cubicBezTo>
                    <a:pt x="108" y="243"/>
                    <a:pt x="108" y="240"/>
                    <a:pt x="106" y="240"/>
                  </a:cubicBezTo>
                  <a:cubicBezTo>
                    <a:pt x="104" y="241"/>
                    <a:pt x="104" y="242"/>
                    <a:pt x="101" y="242"/>
                  </a:cubicBezTo>
                  <a:cubicBezTo>
                    <a:pt x="98" y="242"/>
                    <a:pt x="99" y="241"/>
                    <a:pt x="95" y="242"/>
                  </a:cubicBezTo>
                  <a:cubicBezTo>
                    <a:pt x="91" y="242"/>
                    <a:pt x="91" y="243"/>
                    <a:pt x="89" y="243"/>
                  </a:cubicBezTo>
                  <a:cubicBezTo>
                    <a:pt x="88" y="243"/>
                    <a:pt x="86" y="242"/>
                    <a:pt x="86" y="242"/>
                  </a:cubicBezTo>
                  <a:cubicBezTo>
                    <a:pt x="86" y="242"/>
                    <a:pt x="80" y="243"/>
                    <a:pt x="76" y="244"/>
                  </a:cubicBezTo>
                  <a:cubicBezTo>
                    <a:pt x="72" y="244"/>
                    <a:pt x="68" y="248"/>
                    <a:pt x="68" y="248"/>
                  </a:cubicBezTo>
                  <a:cubicBezTo>
                    <a:pt x="68" y="248"/>
                    <a:pt x="65" y="247"/>
                    <a:pt x="64" y="248"/>
                  </a:cubicBezTo>
                  <a:cubicBezTo>
                    <a:pt x="63" y="249"/>
                    <a:pt x="60" y="252"/>
                    <a:pt x="59" y="251"/>
                  </a:cubicBezTo>
                  <a:cubicBezTo>
                    <a:pt x="59" y="250"/>
                    <a:pt x="56" y="250"/>
                    <a:pt x="56" y="250"/>
                  </a:cubicBezTo>
                  <a:cubicBezTo>
                    <a:pt x="51" y="250"/>
                    <a:pt x="51" y="250"/>
                    <a:pt x="51" y="250"/>
                  </a:cubicBezTo>
                  <a:cubicBezTo>
                    <a:pt x="49" y="250"/>
                    <a:pt x="49" y="250"/>
                    <a:pt x="49" y="250"/>
                  </a:cubicBezTo>
                  <a:cubicBezTo>
                    <a:pt x="48" y="248"/>
                    <a:pt x="48" y="248"/>
                    <a:pt x="48" y="248"/>
                  </a:cubicBezTo>
                  <a:cubicBezTo>
                    <a:pt x="48" y="248"/>
                    <a:pt x="45" y="248"/>
                    <a:pt x="44" y="249"/>
                  </a:cubicBezTo>
                  <a:cubicBezTo>
                    <a:pt x="43" y="251"/>
                    <a:pt x="41" y="255"/>
                    <a:pt x="41" y="255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4" y="258"/>
                    <a:pt x="34" y="258"/>
                    <a:pt x="34" y="258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0" y="263"/>
                    <a:pt x="30" y="273"/>
                    <a:pt x="29" y="274"/>
                  </a:cubicBezTo>
                  <a:cubicBezTo>
                    <a:pt x="27" y="276"/>
                    <a:pt x="19" y="282"/>
                    <a:pt x="17" y="282"/>
                  </a:cubicBezTo>
                  <a:cubicBezTo>
                    <a:pt x="16" y="283"/>
                    <a:pt x="10" y="292"/>
                    <a:pt x="10" y="29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6" y="298"/>
                    <a:pt x="6" y="298"/>
                    <a:pt x="6" y="298"/>
                  </a:cubicBezTo>
                  <a:cubicBezTo>
                    <a:pt x="1" y="308"/>
                    <a:pt x="1" y="308"/>
                    <a:pt x="1" y="308"/>
                  </a:cubicBezTo>
                  <a:cubicBezTo>
                    <a:pt x="1" y="312"/>
                    <a:pt x="1" y="312"/>
                    <a:pt x="1" y="312"/>
                  </a:cubicBezTo>
                  <a:cubicBezTo>
                    <a:pt x="1" y="312"/>
                    <a:pt x="5" y="313"/>
                    <a:pt x="5" y="314"/>
                  </a:cubicBezTo>
                  <a:cubicBezTo>
                    <a:pt x="5" y="316"/>
                    <a:pt x="3" y="318"/>
                    <a:pt x="3" y="318"/>
                  </a:cubicBezTo>
                  <a:cubicBezTo>
                    <a:pt x="3" y="318"/>
                    <a:pt x="6" y="321"/>
                    <a:pt x="6" y="322"/>
                  </a:cubicBezTo>
                  <a:cubicBezTo>
                    <a:pt x="5" y="323"/>
                    <a:pt x="4" y="325"/>
                    <a:pt x="4" y="325"/>
                  </a:cubicBezTo>
                  <a:cubicBezTo>
                    <a:pt x="4" y="325"/>
                    <a:pt x="4" y="328"/>
                    <a:pt x="4" y="329"/>
                  </a:cubicBezTo>
                  <a:cubicBezTo>
                    <a:pt x="4" y="331"/>
                    <a:pt x="0" y="335"/>
                    <a:pt x="0" y="335"/>
                  </a:cubicBezTo>
                  <a:cubicBezTo>
                    <a:pt x="0" y="335"/>
                    <a:pt x="3" y="339"/>
                    <a:pt x="2" y="341"/>
                  </a:cubicBezTo>
                  <a:cubicBezTo>
                    <a:pt x="2" y="342"/>
                    <a:pt x="2" y="344"/>
                    <a:pt x="2" y="344"/>
                  </a:cubicBezTo>
                  <a:cubicBezTo>
                    <a:pt x="4" y="346"/>
                    <a:pt x="4" y="346"/>
                    <a:pt x="4" y="346"/>
                  </a:cubicBezTo>
                  <a:cubicBezTo>
                    <a:pt x="4" y="346"/>
                    <a:pt x="8" y="352"/>
                    <a:pt x="9" y="353"/>
                  </a:cubicBezTo>
                  <a:cubicBezTo>
                    <a:pt x="10" y="354"/>
                    <a:pt x="13" y="356"/>
                    <a:pt x="13" y="356"/>
                  </a:cubicBezTo>
                  <a:cubicBezTo>
                    <a:pt x="16" y="360"/>
                    <a:pt x="16" y="360"/>
                    <a:pt x="16" y="360"/>
                  </a:cubicBezTo>
                  <a:cubicBezTo>
                    <a:pt x="17" y="363"/>
                    <a:pt x="17" y="363"/>
                    <a:pt x="17" y="363"/>
                  </a:cubicBezTo>
                  <a:cubicBezTo>
                    <a:pt x="22" y="367"/>
                    <a:pt x="22" y="367"/>
                    <a:pt x="22" y="367"/>
                  </a:cubicBezTo>
                  <a:cubicBezTo>
                    <a:pt x="25" y="370"/>
                    <a:pt x="25" y="370"/>
                    <a:pt x="25" y="370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8" y="372"/>
                    <a:pt x="31" y="376"/>
                    <a:pt x="34" y="377"/>
                  </a:cubicBezTo>
                  <a:cubicBezTo>
                    <a:pt x="38" y="378"/>
                    <a:pt x="40" y="377"/>
                    <a:pt x="40" y="377"/>
                  </a:cubicBezTo>
                  <a:cubicBezTo>
                    <a:pt x="40" y="377"/>
                    <a:pt x="43" y="376"/>
                    <a:pt x="46" y="375"/>
                  </a:cubicBezTo>
                  <a:cubicBezTo>
                    <a:pt x="49" y="374"/>
                    <a:pt x="58" y="376"/>
                    <a:pt x="58" y="376"/>
                  </a:cubicBezTo>
                  <a:cubicBezTo>
                    <a:pt x="62" y="376"/>
                    <a:pt x="62" y="376"/>
                    <a:pt x="62" y="376"/>
                  </a:cubicBezTo>
                  <a:cubicBezTo>
                    <a:pt x="62" y="376"/>
                    <a:pt x="64" y="376"/>
                    <a:pt x="66" y="374"/>
                  </a:cubicBezTo>
                  <a:cubicBezTo>
                    <a:pt x="68" y="373"/>
                    <a:pt x="70" y="371"/>
                    <a:pt x="70" y="371"/>
                  </a:cubicBezTo>
                  <a:cubicBezTo>
                    <a:pt x="70" y="371"/>
                    <a:pt x="75" y="369"/>
                    <a:pt x="78" y="369"/>
                  </a:cubicBezTo>
                  <a:cubicBezTo>
                    <a:pt x="82" y="369"/>
                    <a:pt x="84" y="370"/>
                    <a:pt x="84" y="370"/>
                  </a:cubicBezTo>
                  <a:cubicBezTo>
                    <a:pt x="89" y="373"/>
                    <a:pt x="89" y="373"/>
                    <a:pt x="89" y="373"/>
                  </a:cubicBezTo>
                  <a:cubicBezTo>
                    <a:pt x="90" y="377"/>
                    <a:pt x="90" y="377"/>
                    <a:pt x="90" y="377"/>
                  </a:cubicBezTo>
                  <a:cubicBezTo>
                    <a:pt x="90" y="377"/>
                    <a:pt x="91" y="377"/>
                    <a:pt x="93" y="377"/>
                  </a:cubicBezTo>
                  <a:cubicBezTo>
                    <a:pt x="95" y="376"/>
                    <a:pt x="102" y="376"/>
                    <a:pt x="102" y="376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5" y="379"/>
                    <a:pt x="107" y="386"/>
                    <a:pt x="106" y="386"/>
                  </a:cubicBezTo>
                  <a:cubicBezTo>
                    <a:pt x="105" y="386"/>
                    <a:pt x="105" y="387"/>
                    <a:pt x="105" y="387"/>
                  </a:cubicBezTo>
                  <a:cubicBezTo>
                    <a:pt x="105" y="392"/>
                    <a:pt x="105" y="392"/>
                    <a:pt x="105" y="392"/>
                  </a:cubicBezTo>
                  <a:cubicBezTo>
                    <a:pt x="102" y="396"/>
                    <a:pt x="102" y="396"/>
                    <a:pt x="102" y="396"/>
                  </a:cubicBezTo>
                  <a:cubicBezTo>
                    <a:pt x="102" y="399"/>
                    <a:pt x="102" y="399"/>
                    <a:pt x="102" y="399"/>
                  </a:cubicBezTo>
                  <a:cubicBezTo>
                    <a:pt x="102" y="399"/>
                    <a:pt x="105" y="403"/>
                    <a:pt x="106" y="405"/>
                  </a:cubicBezTo>
                  <a:cubicBezTo>
                    <a:pt x="107" y="406"/>
                    <a:pt x="113" y="411"/>
                    <a:pt x="113" y="411"/>
                  </a:cubicBezTo>
                  <a:cubicBezTo>
                    <a:pt x="114" y="414"/>
                    <a:pt x="114" y="414"/>
                    <a:pt x="114" y="414"/>
                  </a:cubicBezTo>
                  <a:cubicBezTo>
                    <a:pt x="115" y="418"/>
                    <a:pt x="115" y="418"/>
                    <a:pt x="115" y="418"/>
                  </a:cubicBezTo>
                  <a:cubicBezTo>
                    <a:pt x="115" y="420"/>
                    <a:pt x="115" y="420"/>
                    <a:pt x="115" y="420"/>
                  </a:cubicBezTo>
                  <a:cubicBezTo>
                    <a:pt x="119" y="427"/>
                    <a:pt x="119" y="427"/>
                    <a:pt x="119" y="427"/>
                  </a:cubicBezTo>
                  <a:cubicBezTo>
                    <a:pt x="119" y="431"/>
                    <a:pt x="119" y="431"/>
                    <a:pt x="119" y="431"/>
                  </a:cubicBezTo>
                  <a:cubicBezTo>
                    <a:pt x="119" y="431"/>
                    <a:pt x="122" y="438"/>
                    <a:pt x="121" y="440"/>
                  </a:cubicBezTo>
                  <a:cubicBezTo>
                    <a:pt x="121" y="441"/>
                    <a:pt x="121" y="442"/>
                    <a:pt x="121" y="442"/>
                  </a:cubicBezTo>
                  <a:cubicBezTo>
                    <a:pt x="121" y="442"/>
                    <a:pt x="115" y="450"/>
                    <a:pt x="115" y="451"/>
                  </a:cubicBezTo>
                  <a:cubicBezTo>
                    <a:pt x="115" y="452"/>
                    <a:pt x="114" y="457"/>
                    <a:pt x="114" y="459"/>
                  </a:cubicBezTo>
                  <a:cubicBezTo>
                    <a:pt x="114" y="462"/>
                    <a:pt x="114" y="469"/>
                    <a:pt x="114" y="469"/>
                  </a:cubicBezTo>
                  <a:cubicBezTo>
                    <a:pt x="114" y="469"/>
                    <a:pt x="124" y="482"/>
                    <a:pt x="124" y="484"/>
                  </a:cubicBezTo>
                  <a:cubicBezTo>
                    <a:pt x="124" y="485"/>
                    <a:pt x="124" y="494"/>
                    <a:pt x="124" y="494"/>
                  </a:cubicBezTo>
                  <a:cubicBezTo>
                    <a:pt x="124" y="494"/>
                    <a:pt x="126" y="502"/>
                    <a:pt x="126" y="503"/>
                  </a:cubicBezTo>
                  <a:cubicBezTo>
                    <a:pt x="127" y="505"/>
                    <a:pt x="133" y="511"/>
                    <a:pt x="133" y="511"/>
                  </a:cubicBezTo>
                  <a:cubicBezTo>
                    <a:pt x="134" y="516"/>
                    <a:pt x="134" y="516"/>
                    <a:pt x="134" y="516"/>
                  </a:cubicBezTo>
                  <a:cubicBezTo>
                    <a:pt x="136" y="520"/>
                    <a:pt x="136" y="520"/>
                    <a:pt x="136" y="520"/>
                  </a:cubicBezTo>
                  <a:cubicBezTo>
                    <a:pt x="136" y="520"/>
                    <a:pt x="139" y="524"/>
                    <a:pt x="139" y="525"/>
                  </a:cubicBezTo>
                  <a:cubicBezTo>
                    <a:pt x="139" y="527"/>
                    <a:pt x="137" y="530"/>
                    <a:pt x="137" y="530"/>
                  </a:cubicBezTo>
                  <a:cubicBezTo>
                    <a:pt x="140" y="534"/>
                    <a:pt x="140" y="534"/>
                    <a:pt x="140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45" y="538"/>
                    <a:pt x="151" y="535"/>
                    <a:pt x="153" y="535"/>
                  </a:cubicBezTo>
                  <a:cubicBezTo>
                    <a:pt x="155" y="535"/>
                    <a:pt x="165" y="535"/>
                    <a:pt x="165" y="535"/>
                  </a:cubicBezTo>
                  <a:cubicBezTo>
                    <a:pt x="168" y="534"/>
                    <a:pt x="168" y="534"/>
                    <a:pt x="168" y="534"/>
                  </a:cubicBezTo>
                  <a:cubicBezTo>
                    <a:pt x="173" y="533"/>
                    <a:pt x="173" y="533"/>
                    <a:pt x="173" y="533"/>
                  </a:cubicBezTo>
                  <a:cubicBezTo>
                    <a:pt x="173" y="533"/>
                    <a:pt x="186" y="522"/>
                    <a:pt x="187" y="519"/>
                  </a:cubicBezTo>
                  <a:cubicBezTo>
                    <a:pt x="188" y="517"/>
                    <a:pt x="190" y="514"/>
                    <a:pt x="190" y="514"/>
                  </a:cubicBezTo>
                  <a:cubicBezTo>
                    <a:pt x="194" y="510"/>
                    <a:pt x="194" y="510"/>
                    <a:pt x="194" y="510"/>
                  </a:cubicBezTo>
                  <a:cubicBezTo>
                    <a:pt x="195" y="505"/>
                    <a:pt x="195" y="505"/>
                    <a:pt x="195" y="505"/>
                  </a:cubicBezTo>
                  <a:cubicBezTo>
                    <a:pt x="196" y="502"/>
                    <a:pt x="196" y="502"/>
                    <a:pt x="196" y="502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204" y="493"/>
                    <a:pt x="204" y="493"/>
                    <a:pt x="204" y="493"/>
                  </a:cubicBezTo>
                  <a:cubicBezTo>
                    <a:pt x="205" y="485"/>
                    <a:pt x="205" y="485"/>
                    <a:pt x="205" y="485"/>
                  </a:cubicBezTo>
                  <a:cubicBezTo>
                    <a:pt x="205" y="485"/>
                    <a:pt x="203" y="477"/>
                    <a:pt x="203" y="475"/>
                  </a:cubicBezTo>
                  <a:cubicBezTo>
                    <a:pt x="203" y="474"/>
                    <a:pt x="205" y="473"/>
                    <a:pt x="205" y="473"/>
                  </a:cubicBezTo>
                  <a:cubicBezTo>
                    <a:pt x="205" y="473"/>
                    <a:pt x="211" y="467"/>
                    <a:pt x="213" y="466"/>
                  </a:cubicBezTo>
                  <a:cubicBezTo>
                    <a:pt x="215" y="465"/>
                    <a:pt x="223" y="459"/>
                    <a:pt x="224" y="457"/>
                  </a:cubicBezTo>
                  <a:cubicBezTo>
                    <a:pt x="226" y="456"/>
                    <a:pt x="225" y="450"/>
                    <a:pt x="225" y="450"/>
                  </a:cubicBezTo>
                  <a:cubicBezTo>
                    <a:pt x="224" y="437"/>
                    <a:pt x="224" y="437"/>
                    <a:pt x="224" y="437"/>
                  </a:cubicBezTo>
                  <a:cubicBezTo>
                    <a:pt x="221" y="431"/>
                    <a:pt x="221" y="431"/>
                    <a:pt x="221" y="431"/>
                  </a:cubicBezTo>
                  <a:cubicBezTo>
                    <a:pt x="220" y="423"/>
                    <a:pt x="220" y="423"/>
                    <a:pt x="220" y="423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15"/>
                    <a:pt x="219" y="415"/>
                    <a:pt x="219" y="415"/>
                  </a:cubicBezTo>
                  <a:cubicBezTo>
                    <a:pt x="221" y="411"/>
                    <a:pt x="221" y="411"/>
                    <a:pt x="221" y="411"/>
                  </a:cubicBezTo>
                  <a:cubicBezTo>
                    <a:pt x="221" y="411"/>
                    <a:pt x="223" y="407"/>
                    <a:pt x="225" y="405"/>
                  </a:cubicBezTo>
                  <a:cubicBezTo>
                    <a:pt x="226" y="404"/>
                    <a:pt x="229" y="400"/>
                    <a:pt x="234" y="397"/>
                  </a:cubicBezTo>
                  <a:cubicBezTo>
                    <a:pt x="238" y="393"/>
                    <a:pt x="244" y="387"/>
                    <a:pt x="246" y="385"/>
                  </a:cubicBezTo>
                  <a:cubicBezTo>
                    <a:pt x="247" y="384"/>
                    <a:pt x="257" y="370"/>
                    <a:pt x="258" y="368"/>
                  </a:cubicBezTo>
                  <a:cubicBezTo>
                    <a:pt x="260" y="365"/>
                    <a:pt x="263" y="358"/>
                    <a:pt x="264" y="356"/>
                  </a:cubicBezTo>
                  <a:cubicBezTo>
                    <a:pt x="265" y="355"/>
                    <a:pt x="266" y="352"/>
                    <a:pt x="266" y="352"/>
                  </a:cubicBezTo>
                  <a:cubicBezTo>
                    <a:pt x="265" y="348"/>
                    <a:pt x="265" y="348"/>
                    <a:pt x="265" y="348"/>
                  </a:cubicBezTo>
                  <a:cubicBezTo>
                    <a:pt x="265" y="348"/>
                    <a:pt x="264" y="348"/>
                    <a:pt x="262" y="349"/>
                  </a:cubicBezTo>
                  <a:cubicBezTo>
                    <a:pt x="260" y="349"/>
                    <a:pt x="255" y="350"/>
                    <a:pt x="253" y="351"/>
                  </a:cubicBezTo>
                  <a:cubicBezTo>
                    <a:pt x="250" y="351"/>
                    <a:pt x="245" y="351"/>
                    <a:pt x="245" y="351"/>
                  </a:cubicBezTo>
                  <a:cubicBezTo>
                    <a:pt x="241" y="354"/>
                    <a:pt x="241" y="354"/>
                    <a:pt x="241" y="354"/>
                  </a:cubicBezTo>
                  <a:cubicBezTo>
                    <a:pt x="237" y="350"/>
                    <a:pt x="237" y="350"/>
                    <a:pt x="237" y="350"/>
                  </a:cubicBezTo>
                  <a:cubicBezTo>
                    <a:pt x="234" y="351"/>
                    <a:pt x="234" y="351"/>
                    <a:pt x="234" y="351"/>
                  </a:cubicBezTo>
                  <a:cubicBezTo>
                    <a:pt x="233" y="349"/>
                    <a:pt x="233" y="349"/>
                    <a:pt x="233" y="349"/>
                  </a:cubicBezTo>
                  <a:cubicBezTo>
                    <a:pt x="234" y="347"/>
                    <a:pt x="234" y="347"/>
                    <a:pt x="234" y="347"/>
                  </a:cubicBezTo>
                  <a:cubicBezTo>
                    <a:pt x="231" y="341"/>
                    <a:pt x="231" y="341"/>
                    <a:pt x="231" y="341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21" y="334"/>
                    <a:pt x="221" y="334"/>
                    <a:pt x="221" y="334"/>
                  </a:cubicBezTo>
                  <a:cubicBezTo>
                    <a:pt x="220" y="330"/>
                    <a:pt x="220" y="330"/>
                    <a:pt x="220" y="330"/>
                  </a:cubicBezTo>
                  <a:cubicBezTo>
                    <a:pt x="214" y="320"/>
                    <a:pt x="214" y="320"/>
                    <a:pt x="214" y="320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09" y="305"/>
                    <a:pt x="209" y="305"/>
                    <a:pt x="209" y="305"/>
                  </a:cubicBezTo>
                  <a:cubicBezTo>
                    <a:pt x="205" y="303"/>
                    <a:pt x="205" y="303"/>
                    <a:pt x="205" y="303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199" y="290"/>
                    <a:pt x="199" y="289"/>
                  </a:cubicBezTo>
                  <a:cubicBezTo>
                    <a:pt x="198" y="288"/>
                    <a:pt x="198" y="282"/>
                    <a:pt x="198" y="282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02" y="277"/>
                    <a:pt x="202" y="282"/>
                    <a:pt x="203" y="281"/>
                  </a:cubicBezTo>
                  <a:cubicBezTo>
                    <a:pt x="204" y="281"/>
                    <a:pt x="205" y="283"/>
                    <a:pt x="205" y="283"/>
                  </a:cubicBezTo>
                  <a:cubicBezTo>
                    <a:pt x="205" y="283"/>
                    <a:pt x="206" y="286"/>
                    <a:pt x="208" y="287"/>
                  </a:cubicBezTo>
                  <a:cubicBezTo>
                    <a:pt x="209" y="288"/>
                    <a:pt x="212" y="292"/>
                    <a:pt x="212" y="292"/>
                  </a:cubicBezTo>
                  <a:cubicBezTo>
                    <a:pt x="212" y="297"/>
                    <a:pt x="212" y="297"/>
                    <a:pt x="212" y="297"/>
                  </a:cubicBezTo>
                  <a:cubicBezTo>
                    <a:pt x="213" y="299"/>
                    <a:pt x="213" y="299"/>
                    <a:pt x="213" y="299"/>
                  </a:cubicBezTo>
                  <a:cubicBezTo>
                    <a:pt x="213" y="299"/>
                    <a:pt x="216" y="299"/>
                    <a:pt x="217" y="300"/>
                  </a:cubicBezTo>
                  <a:cubicBezTo>
                    <a:pt x="219" y="301"/>
                    <a:pt x="219" y="304"/>
                    <a:pt x="219" y="304"/>
                  </a:cubicBezTo>
                  <a:cubicBezTo>
                    <a:pt x="219" y="310"/>
                    <a:pt x="219" y="310"/>
                    <a:pt x="219" y="310"/>
                  </a:cubicBezTo>
                  <a:cubicBezTo>
                    <a:pt x="222" y="313"/>
                    <a:pt x="222" y="313"/>
                    <a:pt x="222" y="313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14"/>
                    <a:pt x="228" y="319"/>
                    <a:pt x="229" y="320"/>
                  </a:cubicBezTo>
                  <a:cubicBezTo>
                    <a:pt x="229" y="322"/>
                    <a:pt x="234" y="328"/>
                    <a:pt x="234" y="328"/>
                  </a:cubicBezTo>
                  <a:cubicBezTo>
                    <a:pt x="234" y="336"/>
                    <a:pt x="234" y="336"/>
                    <a:pt x="234" y="336"/>
                  </a:cubicBezTo>
                  <a:cubicBezTo>
                    <a:pt x="235" y="341"/>
                    <a:pt x="235" y="341"/>
                    <a:pt x="235" y="341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6" y="344"/>
                    <a:pt x="240" y="345"/>
                    <a:pt x="241" y="345"/>
                  </a:cubicBezTo>
                  <a:cubicBezTo>
                    <a:pt x="242" y="345"/>
                    <a:pt x="245" y="341"/>
                    <a:pt x="245" y="341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54" y="339"/>
                    <a:pt x="254" y="339"/>
                    <a:pt x="254" y="339"/>
                  </a:cubicBezTo>
                  <a:cubicBezTo>
                    <a:pt x="258" y="339"/>
                    <a:pt x="258" y="339"/>
                    <a:pt x="258" y="339"/>
                  </a:cubicBezTo>
                  <a:cubicBezTo>
                    <a:pt x="258" y="339"/>
                    <a:pt x="260" y="337"/>
                    <a:pt x="261" y="336"/>
                  </a:cubicBezTo>
                  <a:cubicBezTo>
                    <a:pt x="263" y="335"/>
                    <a:pt x="267" y="334"/>
                    <a:pt x="267" y="334"/>
                  </a:cubicBezTo>
                  <a:cubicBezTo>
                    <a:pt x="270" y="331"/>
                    <a:pt x="270" y="331"/>
                    <a:pt x="270" y="331"/>
                  </a:cubicBezTo>
                  <a:cubicBezTo>
                    <a:pt x="274" y="328"/>
                    <a:pt x="274" y="328"/>
                    <a:pt x="274" y="328"/>
                  </a:cubicBezTo>
                  <a:cubicBezTo>
                    <a:pt x="274" y="328"/>
                    <a:pt x="277" y="328"/>
                    <a:pt x="278" y="328"/>
                  </a:cubicBezTo>
                  <a:cubicBezTo>
                    <a:pt x="279" y="328"/>
                    <a:pt x="281" y="327"/>
                    <a:pt x="281" y="327"/>
                  </a:cubicBezTo>
                  <a:cubicBezTo>
                    <a:pt x="283" y="324"/>
                    <a:pt x="283" y="324"/>
                    <a:pt x="283" y="324"/>
                  </a:cubicBezTo>
                  <a:cubicBezTo>
                    <a:pt x="286" y="324"/>
                    <a:pt x="286" y="324"/>
                    <a:pt x="286" y="324"/>
                  </a:cubicBezTo>
                  <a:cubicBezTo>
                    <a:pt x="288" y="321"/>
                    <a:pt x="288" y="321"/>
                    <a:pt x="288" y="321"/>
                  </a:cubicBezTo>
                  <a:cubicBezTo>
                    <a:pt x="291" y="319"/>
                    <a:pt x="291" y="319"/>
                    <a:pt x="291" y="319"/>
                  </a:cubicBezTo>
                  <a:cubicBezTo>
                    <a:pt x="291" y="314"/>
                    <a:pt x="291" y="314"/>
                    <a:pt x="291" y="314"/>
                  </a:cubicBezTo>
                  <a:cubicBezTo>
                    <a:pt x="294" y="313"/>
                    <a:pt x="294" y="313"/>
                    <a:pt x="294" y="313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300" y="306"/>
                    <a:pt x="300" y="306"/>
                    <a:pt x="300" y="306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1" y="299"/>
                    <a:pt x="291" y="299"/>
                    <a:pt x="291" y="299"/>
                  </a:cubicBezTo>
                  <a:cubicBezTo>
                    <a:pt x="287" y="298"/>
                    <a:pt x="287" y="298"/>
                    <a:pt x="287" y="298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5" y="291"/>
                    <a:pt x="284" y="291"/>
                  </a:cubicBezTo>
                  <a:cubicBezTo>
                    <a:pt x="283" y="292"/>
                    <a:pt x="278" y="297"/>
                    <a:pt x="278" y="297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271" y="298"/>
                    <a:pt x="271" y="298"/>
                    <a:pt x="271" y="298"/>
                  </a:cubicBezTo>
                  <a:cubicBezTo>
                    <a:pt x="268" y="296"/>
                    <a:pt x="268" y="296"/>
                    <a:pt x="268" y="296"/>
                  </a:cubicBezTo>
                  <a:cubicBezTo>
                    <a:pt x="268" y="292"/>
                    <a:pt x="268" y="292"/>
                    <a:pt x="268" y="292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5" y="287"/>
                    <a:pt x="265" y="287"/>
                    <a:pt x="265" y="287"/>
                  </a:cubicBezTo>
                  <a:cubicBezTo>
                    <a:pt x="262" y="287"/>
                    <a:pt x="262" y="287"/>
                    <a:pt x="262" y="287"/>
                  </a:cubicBezTo>
                  <a:cubicBezTo>
                    <a:pt x="262" y="287"/>
                    <a:pt x="258" y="282"/>
                    <a:pt x="256" y="280"/>
                  </a:cubicBezTo>
                  <a:cubicBezTo>
                    <a:pt x="255" y="278"/>
                    <a:pt x="254" y="275"/>
                    <a:pt x="254" y="275"/>
                  </a:cubicBezTo>
                  <a:cubicBezTo>
                    <a:pt x="258" y="272"/>
                    <a:pt x="258" y="272"/>
                    <a:pt x="258" y="272"/>
                  </a:cubicBezTo>
                  <a:cubicBezTo>
                    <a:pt x="258" y="272"/>
                    <a:pt x="261" y="271"/>
                    <a:pt x="262" y="273"/>
                  </a:cubicBezTo>
                  <a:cubicBezTo>
                    <a:pt x="264" y="275"/>
                    <a:pt x="271" y="284"/>
                    <a:pt x="273" y="285"/>
                  </a:cubicBezTo>
                  <a:cubicBezTo>
                    <a:pt x="275" y="286"/>
                    <a:pt x="281" y="288"/>
                    <a:pt x="281" y="288"/>
                  </a:cubicBezTo>
                  <a:cubicBezTo>
                    <a:pt x="281" y="288"/>
                    <a:pt x="283" y="287"/>
                    <a:pt x="284" y="286"/>
                  </a:cubicBezTo>
                  <a:cubicBezTo>
                    <a:pt x="285" y="285"/>
                    <a:pt x="286" y="284"/>
                    <a:pt x="287" y="285"/>
                  </a:cubicBezTo>
                  <a:cubicBezTo>
                    <a:pt x="288" y="285"/>
                    <a:pt x="289" y="286"/>
                    <a:pt x="289" y="286"/>
                  </a:cubicBezTo>
                  <a:cubicBezTo>
                    <a:pt x="289" y="286"/>
                    <a:pt x="288" y="289"/>
                    <a:pt x="290" y="290"/>
                  </a:cubicBezTo>
                  <a:cubicBezTo>
                    <a:pt x="291" y="291"/>
                    <a:pt x="296" y="292"/>
                    <a:pt x="297" y="293"/>
                  </a:cubicBezTo>
                  <a:cubicBezTo>
                    <a:pt x="299" y="294"/>
                    <a:pt x="311" y="295"/>
                    <a:pt x="313" y="293"/>
                  </a:cubicBezTo>
                  <a:cubicBezTo>
                    <a:pt x="316" y="292"/>
                    <a:pt x="322" y="292"/>
                    <a:pt x="324" y="292"/>
                  </a:cubicBezTo>
                  <a:cubicBezTo>
                    <a:pt x="326" y="292"/>
                    <a:pt x="328" y="294"/>
                    <a:pt x="329" y="296"/>
                  </a:cubicBezTo>
                  <a:cubicBezTo>
                    <a:pt x="330" y="298"/>
                    <a:pt x="334" y="299"/>
                    <a:pt x="334" y="299"/>
                  </a:cubicBezTo>
                  <a:cubicBezTo>
                    <a:pt x="336" y="302"/>
                    <a:pt x="336" y="302"/>
                    <a:pt x="336" y="302"/>
                  </a:cubicBezTo>
                  <a:cubicBezTo>
                    <a:pt x="336" y="302"/>
                    <a:pt x="342" y="303"/>
                    <a:pt x="342" y="304"/>
                  </a:cubicBezTo>
                  <a:cubicBezTo>
                    <a:pt x="341" y="305"/>
                    <a:pt x="341" y="305"/>
                    <a:pt x="341" y="305"/>
                  </a:cubicBezTo>
                  <a:cubicBezTo>
                    <a:pt x="336" y="306"/>
                    <a:pt x="336" y="306"/>
                    <a:pt x="336" y="306"/>
                  </a:cubicBezTo>
                  <a:cubicBezTo>
                    <a:pt x="336" y="306"/>
                    <a:pt x="339" y="310"/>
                    <a:pt x="341" y="311"/>
                  </a:cubicBezTo>
                  <a:cubicBezTo>
                    <a:pt x="343" y="311"/>
                    <a:pt x="345" y="311"/>
                    <a:pt x="345" y="311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8" y="305"/>
                    <a:pt x="348" y="305"/>
                    <a:pt x="348" y="305"/>
                  </a:cubicBezTo>
                  <a:cubicBezTo>
                    <a:pt x="348" y="305"/>
                    <a:pt x="350" y="305"/>
                    <a:pt x="350" y="306"/>
                  </a:cubicBezTo>
                  <a:cubicBezTo>
                    <a:pt x="350" y="307"/>
                    <a:pt x="351" y="313"/>
                    <a:pt x="351" y="315"/>
                  </a:cubicBezTo>
                  <a:cubicBezTo>
                    <a:pt x="351" y="318"/>
                    <a:pt x="352" y="329"/>
                    <a:pt x="353" y="330"/>
                  </a:cubicBezTo>
                  <a:cubicBezTo>
                    <a:pt x="354" y="332"/>
                    <a:pt x="357" y="338"/>
                    <a:pt x="358" y="340"/>
                  </a:cubicBezTo>
                  <a:cubicBezTo>
                    <a:pt x="358" y="343"/>
                    <a:pt x="359" y="345"/>
                    <a:pt x="359" y="345"/>
                  </a:cubicBezTo>
                  <a:cubicBezTo>
                    <a:pt x="359" y="345"/>
                    <a:pt x="364" y="352"/>
                    <a:pt x="364" y="354"/>
                  </a:cubicBezTo>
                  <a:cubicBezTo>
                    <a:pt x="364" y="356"/>
                    <a:pt x="364" y="358"/>
                    <a:pt x="364" y="358"/>
                  </a:cubicBezTo>
                  <a:cubicBezTo>
                    <a:pt x="364" y="358"/>
                    <a:pt x="369" y="364"/>
                    <a:pt x="370" y="363"/>
                  </a:cubicBezTo>
                  <a:cubicBezTo>
                    <a:pt x="370" y="361"/>
                    <a:pt x="372" y="358"/>
                    <a:pt x="374" y="358"/>
                  </a:cubicBezTo>
                  <a:cubicBezTo>
                    <a:pt x="375" y="357"/>
                    <a:pt x="376" y="354"/>
                    <a:pt x="376" y="354"/>
                  </a:cubicBezTo>
                  <a:cubicBezTo>
                    <a:pt x="378" y="353"/>
                    <a:pt x="378" y="353"/>
                    <a:pt x="378" y="353"/>
                  </a:cubicBezTo>
                  <a:cubicBezTo>
                    <a:pt x="378" y="353"/>
                    <a:pt x="378" y="346"/>
                    <a:pt x="379" y="344"/>
                  </a:cubicBezTo>
                  <a:cubicBezTo>
                    <a:pt x="379" y="343"/>
                    <a:pt x="379" y="337"/>
                    <a:pt x="379" y="337"/>
                  </a:cubicBezTo>
                  <a:cubicBezTo>
                    <a:pt x="378" y="334"/>
                    <a:pt x="378" y="334"/>
                    <a:pt x="378" y="334"/>
                  </a:cubicBezTo>
                  <a:cubicBezTo>
                    <a:pt x="378" y="334"/>
                    <a:pt x="380" y="332"/>
                    <a:pt x="380" y="332"/>
                  </a:cubicBezTo>
                  <a:cubicBezTo>
                    <a:pt x="381" y="332"/>
                    <a:pt x="384" y="331"/>
                    <a:pt x="384" y="331"/>
                  </a:cubicBezTo>
                  <a:cubicBezTo>
                    <a:pt x="384" y="331"/>
                    <a:pt x="385" y="331"/>
                    <a:pt x="386" y="329"/>
                  </a:cubicBezTo>
                  <a:cubicBezTo>
                    <a:pt x="387" y="327"/>
                    <a:pt x="388" y="326"/>
                    <a:pt x="388" y="326"/>
                  </a:cubicBezTo>
                  <a:cubicBezTo>
                    <a:pt x="392" y="325"/>
                    <a:pt x="392" y="325"/>
                    <a:pt x="392" y="325"/>
                  </a:cubicBezTo>
                  <a:cubicBezTo>
                    <a:pt x="392" y="325"/>
                    <a:pt x="397" y="320"/>
                    <a:pt x="397" y="318"/>
                  </a:cubicBezTo>
                  <a:cubicBezTo>
                    <a:pt x="398" y="317"/>
                    <a:pt x="399" y="316"/>
                    <a:pt x="399" y="316"/>
                  </a:cubicBezTo>
                  <a:cubicBezTo>
                    <a:pt x="399" y="316"/>
                    <a:pt x="403" y="314"/>
                    <a:pt x="404" y="312"/>
                  </a:cubicBezTo>
                  <a:cubicBezTo>
                    <a:pt x="406" y="311"/>
                    <a:pt x="407" y="308"/>
                    <a:pt x="407" y="308"/>
                  </a:cubicBezTo>
                  <a:cubicBezTo>
                    <a:pt x="407" y="308"/>
                    <a:pt x="410" y="306"/>
                    <a:pt x="413" y="306"/>
                  </a:cubicBezTo>
                  <a:cubicBezTo>
                    <a:pt x="417" y="306"/>
                    <a:pt x="419" y="306"/>
                    <a:pt x="419" y="306"/>
                  </a:cubicBezTo>
                  <a:cubicBezTo>
                    <a:pt x="420" y="303"/>
                    <a:pt x="420" y="303"/>
                    <a:pt x="420" y="303"/>
                  </a:cubicBezTo>
                  <a:cubicBezTo>
                    <a:pt x="424" y="303"/>
                    <a:pt x="424" y="303"/>
                    <a:pt x="424" y="303"/>
                  </a:cubicBezTo>
                  <a:cubicBezTo>
                    <a:pt x="425" y="309"/>
                    <a:pt x="425" y="309"/>
                    <a:pt x="425" y="309"/>
                  </a:cubicBezTo>
                  <a:cubicBezTo>
                    <a:pt x="425" y="309"/>
                    <a:pt x="435" y="320"/>
                    <a:pt x="434" y="322"/>
                  </a:cubicBezTo>
                  <a:cubicBezTo>
                    <a:pt x="434" y="324"/>
                    <a:pt x="434" y="329"/>
                    <a:pt x="435" y="330"/>
                  </a:cubicBezTo>
                  <a:cubicBezTo>
                    <a:pt x="436" y="331"/>
                    <a:pt x="437" y="332"/>
                    <a:pt x="437" y="332"/>
                  </a:cubicBezTo>
                  <a:cubicBezTo>
                    <a:pt x="437" y="332"/>
                    <a:pt x="439" y="329"/>
                    <a:pt x="440" y="329"/>
                  </a:cubicBezTo>
                  <a:cubicBezTo>
                    <a:pt x="441" y="329"/>
                    <a:pt x="443" y="329"/>
                    <a:pt x="443" y="329"/>
                  </a:cubicBezTo>
                  <a:cubicBezTo>
                    <a:pt x="444" y="327"/>
                    <a:pt x="444" y="327"/>
                    <a:pt x="444" y="327"/>
                  </a:cubicBezTo>
                  <a:cubicBezTo>
                    <a:pt x="444" y="327"/>
                    <a:pt x="447" y="329"/>
                    <a:pt x="447" y="331"/>
                  </a:cubicBezTo>
                  <a:cubicBezTo>
                    <a:pt x="447" y="333"/>
                    <a:pt x="447" y="337"/>
                    <a:pt x="448" y="339"/>
                  </a:cubicBezTo>
                  <a:cubicBezTo>
                    <a:pt x="449" y="340"/>
                    <a:pt x="450" y="341"/>
                    <a:pt x="450" y="345"/>
                  </a:cubicBezTo>
                  <a:cubicBezTo>
                    <a:pt x="450" y="348"/>
                    <a:pt x="450" y="353"/>
                    <a:pt x="450" y="353"/>
                  </a:cubicBezTo>
                  <a:cubicBezTo>
                    <a:pt x="449" y="360"/>
                    <a:pt x="449" y="360"/>
                    <a:pt x="449" y="360"/>
                  </a:cubicBezTo>
                  <a:cubicBezTo>
                    <a:pt x="449" y="360"/>
                    <a:pt x="455" y="365"/>
                    <a:pt x="456" y="367"/>
                  </a:cubicBezTo>
                  <a:cubicBezTo>
                    <a:pt x="457" y="369"/>
                    <a:pt x="457" y="376"/>
                    <a:pt x="457" y="376"/>
                  </a:cubicBezTo>
                  <a:cubicBezTo>
                    <a:pt x="457" y="376"/>
                    <a:pt x="461" y="379"/>
                    <a:pt x="461" y="381"/>
                  </a:cubicBezTo>
                  <a:cubicBezTo>
                    <a:pt x="460" y="382"/>
                    <a:pt x="461" y="384"/>
                    <a:pt x="461" y="384"/>
                  </a:cubicBezTo>
                  <a:cubicBezTo>
                    <a:pt x="461" y="384"/>
                    <a:pt x="468" y="389"/>
                    <a:pt x="469" y="389"/>
                  </a:cubicBezTo>
                  <a:cubicBezTo>
                    <a:pt x="470" y="390"/>
                    <a:pt x="472" y="389"/>
                    <a:pt x="472" y="389"/>
                  </a:cubicBezTo>
                  <a:cubicBezTo>
                    <a:pt x="472" y="389"/>
                    <a:pt x="472" y="386"/>
                    <a:pt x="470" y="385"/>
                  </a:cubicBezTo>
                  <a:cubicBezTo>
                    <a:pt x="469" y="383"/>
                    <a:pt x="471" y="377"/>
                    <a:pt x="470" y="375"/>
                  </a:cubicBezTo>
                  <a:cubicBezTo>
                    <a:pt x="469" y="374"/>
                    <a:pt x="465" y="368"/>
                    <a:pt x="463" y="368"/>
                  </a:cubicBezTo>
                  <a:cubicBezTo>
                    <a:pt x="461" y="367"/>
                    <a:pt x="459" y="367"/>
                    <a:pt x="458" y="365"/>
                  </a:cubicBezTo>
                  <a:cubicBezTo>
                    <a:pt x="457" y="364"/>
                    <a:pt x="456" y="360"/>
                    <a:pt x="456" y="360"/>
                  </a:cubicBezTo>
                  <a:cubicBezTo>
                    <a:pt x="456" y="360"/>
                    <a:pt x="453" y="358"/>
                    <a:pt x="452" y="357"/>
                  </a:cubicBezTo>
                  <a:cubicBezTo>
                    <a:pt x="452" y="356"/>
                    <a:pt x="452" y="354"/>
                    <a:pt x="453" y="352"/>
                  </a:cubicBezTo>
                  <a:cubicBezTo>
                    <a:pt x="454" y="350"/>
                    <a:pt x="456" y="347"/>
                    <a:pt x="456" y="347"/>
                  </a:cubicBezTo>
                  <a:cubicBezTo>
                    <a:pt x="456" y="342"/>
                    <a:pt x="456" y="342"/>
                    <a:pt x="456" y="342"/>
                  </a:cubicBezTo>
                  <a:cubicBezTo>
                    <a:pt x="456" y="342"/>
                    <a:pt x="460" y="340"/>
                    <a:pt x="460" y="341"/>
                  </a:cubicBezTo>
                  <a:cubicBezTo>
                    <a:pt x="460" y="342"/>
                    <a:pt x="461" y="344"/>
                    <a:pt x="461" y="344"/>
                  </a:cubicBezTo>
                  <a:cubicBezTo>
                    <a:pt x="461" y="344"/>
                    <a:pt x="463" y="345"/>
                    <a:pt x="464" y="345"/>
                  </a:cubicBezTo>
                  <a:cubicBezTo>
                    <a:pt x="464" y="345"/>
                    <a:pt x="467" y="348"/>
                    <a:pt x="467" y="348"/>
                  </a:cubicBezTo>
                  <a:cubicBezTo>
                    <a:pt x="467" y="348"/>
                    <a:pt x="469" y="352"/>
                    <a:pt x="470" y="353"/>
                  </a:cubicBezTo>
                  <a:cubicBezTo>
                    <a:pt x="471" y="353"/>
                    <a:pt x="475" y="353"/>
                    <a:pt x="475" y="353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5"/>
                    <a:pt x="475" y="356"/>
                    <a:pt x="474" y="359"/>
                  </a:cubicBezTo>
                  <a:cubicBezTo>
                    <a:pt x="481" y="357"/>
                    <a:pt x="481" y="357"/>
                    <a:pt x="481" y="357"/>
                  </a:cubicBezTo>
                  <a:cubicBezTo>
                    <a:pt x="482" y="353"/>
                    <a:pt x="482" y="353"/>
                    <a:pt x="482" y="353"/>
                  </a:cubicBezTo>
                  <a:cubicBezTo>
                    <a:pt x="482" y="353"/>
                    <a:pt x="485" y="354"/>
                    <a:pt x="486" y="353"/>
                  </a:cubicBezTo>
                  <a:cubicBezTo>
                    <a:pt x="487" y="353"/>
                    <a:pt x="491" y="351"/>
                    <a:pt x="492" y="348"/>
                  </a:cubicBezTo>
                  <a:cubicBezTo>
                    <a:pt x="492" y="345"/>
                    <a:pt x="490" y="334"/>
                    <a:pt x="490" y="334"/>
                  </a:cubicBezTo>
                  <a:cubicBezTo>
                    <a:pt x="490" y="334"/>
                    <a:pt x="480" y="322"/>
                    <a:pt x="479" y="320"/>
                  </a:cubicBezTo>
                  <a:cubicBezTo>
                    <a:pt x="478" y="318"/>
                    <a:pt x="480" y="315"/>
                    <a:pt x="480" y="315"/>
                  </a:cubicBezTo>
                  <a:cubicBezTo>
                    <a:pt x="484" y="310"/>
                    <a:pt x="484" y="310"/>
                    <a:pt x="484" y="310"/>
                  </a:cubicBezTo>
                  <a:cubicBezTo>
                    <a:pt x="485" y="310"/>
                    <a:pt x="485" y="310"/>
                    <a:pt x="485" y="310"/>
                  </a:cubicBezTo>
                  <a:cubicBezTo>
                    <a:pt x="486" y="308"/>
                    <a:pt x="486" y="308"/>
                    <a:pt x="486" y="308"/>
                  </a:cubicBezTo>
                  <a:cubicBezTo>
                    <a:pt x="488" y="308"/>
                    <a:pt x="488" y="308"/>
                    <a:pt x="488" y="308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94" y="309"/>
                    <a:pt x="494" y="309"/>
                    <a:pt x="494" y="309"/>
                  </a:cubicBezTo>
                  <a:cubicBezTo>
                    <a:pt x="494" y="312"/>
                    <a:pt x="494" y="312"/>
                    <a:pt x="494" y="312"/>
                  </a:cubicBezTo>
                  <a:cubicBezTo>
                    <a:pt x="496" y="312"/>
                    <a:pt x="496" y="312"/>
                    <a:pt x="496" y="312"/>
                  </a:cubicBezTo>
                  <a:cubicBezTo>
                    <a:pt x="497" y="309"/>
                    <a:pt x="497" y="309"/>
                    <a:pt x="497" y="309"/>
                  </a:cubicBezTo>
                  <a:cubicBezTo>
                    <a:pt x="500" y="309"/>
                    <a:pt x="500" y="309"/>
                    <a:pt x="500" y="309"/>
                  </a:cubicBezTo>
                  <a:cubicBezTo>
                    <a:pt x="508" y="306"/>
                    <a:pt x="508" y="306"/>
                    <a:pt x="508" y="306"/>
                  </a:cubicBezTo>
                  <a:cubicBezTo>
                    <a:pt x="508" y="303"/>
                    <a:pt x="508" y="303"/>
                    <a:pt x="508" y="303"/>
                  </a:cubicBezTo>
                  <a:cubicBezTo>
                    <a:pt x="509" y="302"/>
                    <a:pt x="509" y="302"/>
                    <a:pt x="509" y="302"/>
                  </a:cubicBezTo>
                  <a:cubicBezTo>
                    <a:pt x="511" y="304"/>
                    <a:pt x="511" y="304"/>
                    <a:pt x="511" y="304"/>
                  </a:cubicBezTo>
                  <a:cubicBezTo>
                    <a:pt x="511" y="304"/>
                    <a:pt x="517" y="304"/>
                    <a:pt x="519" y="303"/>
                  </a:cubicBezTo>
                  <a:cubicBezTo>
                    <a:pt x="520" y="303"/>
                    <a:pt x="528" y="295"/>
                    <a:pt x="529" y="294"/>
                  </a:cubicBezTo>
                  <a:cubicBezTo>
                    <a:pt x="529" y="293"/>
                    <a:pt x="537" y="281"/>
                    <a:pt x="539" y="279"/>
                  </a:cubicBezTo>
                  <a:cubicBezTo>
                    <a:pt x="541" y="276"/>
                    <a:pt x="541" y="272"/>
                    <a:pt x="541" y="272"/>
                  </a:cubicBezTo>
                  <a:cubicBezTo>
                    <a:pt x="536" y="271"/>
                    <a:pt x="536" y="271"/>
                    <a:pt x="536" y="271"/>
                  </a:cubicBezTo>
                  <a:cubicBezTo>
                    <a:pt x="538" y="270"/>
                    <a:pt x="538" y="270"/>
                    <a:pt x="538" y="270"/>
                  </a:cubicBezTo>
                  <a:cubicBezTo>
                    <a:pt x="540" y="270"/>
                    <a:pt x="540" y="270"/>
                    <a:pt x="540" y="270"/>
                  </a:cubicBezTo>
                  <a:cubicBezTo>
                    <a:pt x="540" y="268"/>
                    <a:pt x="540" y="268"/>
                    <a:pt x="540" y="268"/>
                  </a:cubicBezTo>
                  <a:cubicBezTo>
                    <a:pt x="537" y="266"/>
                    <a:pt x="537" y="266"/>
                    <a:pt x="537" y="266"/>
                  </a:cubicBezTo>
                  <a:cubicBezTo>
                    <a:pt x="538" y="264"/>
                    <a:pt x="538" y="264"/>
                    <a:pt x="538" y="264"/>
                  </a:cubicBezTo>
                  <a:cubicBezTo>
                    <a:pt x="540" y="264"/>
                    <a:pt x="540" y="264"/>
                    <a:pt x="540" y="264"/>
                  </a:cubicBezTo>
                  <a:cubicBezTo>
                    <a:pt x="539" y="262"/>
                    <a:pt x="539" y="262"/>
                    <a:pt x="539" y="262"/>
                  </a:cubicBezTo>
                  <a:cubicBezTo>
                    <a:pt x="537" y="260"/>
                    <a:pt x="537" y="260"/>
                    <a:pt x="537" y="260"/>
                  </a:cubicBezTo>
                  <a:cubicBezTo>
                    <a:pt x="535" y="254"/>
                    <a:pt x="535" y="254"/>
                    <a:pt x="535" y="254"/>
                  </a:cubicBezTo>
                  <a:cubicBezTo>
                    <a:pt x="531" y="252"/>
                    <a:pt x="531" y="252"/>
                    <a:pt x="531" y="252"/>
                  </a:cubicBezTo>
                  <a:cubicBezTo>
                    <a:pt x="533" y="248"/>
                    <a:pt x="533" y="248"/>
                    <a:pt x="533" y="248"/>
                  </a:cubicBezTo>
                  <a:cubicBezTo>
                    <a:pt x="536" y="245"/>
                    <a:pt x="536" y="245"/>
                    <a:pt x="536" y="245"/>
                  </a:cubicBezTo>
                  <a:cubicBezTo>
                    <a:pt x="539" y="243"/>
                    <a:pt x="539" y="243"/>
                    <a:pt x="539" y="243"/>
                  </a:cubicBezTo>
                  <a:cubicBezTo>
                    <a:pt x="543" y="242"/>
                    <a:pt x="543" y="242"/>
                    <a:pt x="543" y="242"/>
                  </a:cubicBezTo>
                  <a:cubicBezTo>
                    <a:pt x="543" y="240"/>
                    <a:pt x="543" y="240"/>
                    <a:pt x="543" y="240"/>
                  </a:cubicBezTo>
                  <a:cubicBezTo>
                    <a:pt x="539" y="239"/>
                    <a:pt x="539" y="239"/>
                    <a:pt x="539" y="239"/>
                  </a:cubicBezTo>
                  <a:cubicBezTo>
                    <a:pt x="536" y="238"/>
                    <a:pt x="536" y="238"/>
                    <a:pt x="536" y="238"/>
                  </a:cubicBezTo>
                  <a:cubicBezTo>
                    <a:pt x="534" y="240"/>
                    <a:pt x="534" y="240"/>
                    <a:pt x="534" y="240"/>
                  </a:cubicBezTo>
                  <a:cubicBezTo>
                    <a:pt x="533" y="241"/>
                    <a:pt x="533" y="241"/>
                    <a:pt x="533" y="241"/>
                  </a:cubicBezTo>
                  <a:cubicBezTo>
                    <a:pt x="530" y="241"/>
                    <a:pt x="530" y="241"/>
                    <a:pt x="530" y="241"/>
                  </a:cubicBezTo>
                  <a:cubicBezTo>
                    <a:pt x="530" y="238"/>
                    <a:pt x="530" y="238"/>
                    <a:pt x="530" y="238"/>
                  </a:cubicBezTo>
                  <a:cubicBezTo>
                    <a:pt x="526" y="237"/>
                    <a:pt x="526" y="237"/>
                    <a:pt x="526" y="237"/>
                  </a:cubicBezTo>
                  <a:cubicBezTo>
                    <a:pt x="524" y="234"/>
                    <a:pt x="524" y="234"/>
                    <a:pt x="524" y="234"/>
                  </a:cubicBezTo>
                  <a:cubicBezTo>
                    <a:pt x="526" y="232"/>
                    <a:pt x="526" y="232"/>
                    <a:pt x="526" y="232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33" y="228"/>
                    <a:pt x="533" y="228"/>
                    <a:pt x="533" y="228"/>
                  </a:cubicBezTo>
                  <a:cubicBezTo>
                    <a:pt x="536" y="225"/>
                    <a:pt x="536" y="225"/>
                    <a:pt x="536" y="225"/>
                  </a:cubicBezTo>
                  <a:cubicBezTo>
                    <a:pt x="536" y="225"/>
                    <a:pt x="541" y="224"/>
                    <a:pt x="542" y="224"/>
                  </a:cubicBezTo>
                  <a:cubicBezTo>
                    <a:pt x="542" y="225"/>
                    <a:pt x="542" y="227"/>
                    <a:pt x="542" y="227"/>
                  </a:cubicBezTo>
                  <a:cubicBezTo>
                    <a:pt x="542" y="227"/>
                    <a:pt x="540" y="227"/>
                    <a:pt x="539" y="228"/>
                  </a:cubicBezTo>
                  <a:cubicBezTo>
                    <a:pt x="539" y="228"/>
                    <a:pt x="538" y="230"/>
                    <a:pt x="538" y="230"/>
                  </a:cubicBezTo>
                  <a:cubicBezTo>
                    <a:pt x="540" y="234"/>
                    <a:pt x="540" y="234"/>
                    <a:pt x="540" y="234"/>
                  </a:cubicBezTo>
                  <a:cubicBezTo>
                    <a:pt x="540" y="234"/>
                    <a:pt x="545" y="230"/>
                    <a:pt x="547" y="229"/>
                  </a:cubicBezTo>
                  <a:cubicBezTo>
                    <a:pt x="549" y="228"/>
                    <a:pt x="551" y="228"/>
                    <a:pt x="551" y="228"/>
                  </a:cubicBezTo>
                  <a:cubicBezTo>
                    <a:pt x="552" y="229"/>
                    <a:pt x="552" y="229"/>
                    <a:pt x="552" y="229"/>
                  </a:cubicBezTo>
                  <a:cubicBezTo>
                    <a:pt x="552" y="229"/>
                    <a:pt x="555" y="229"/>
                    <a:pt x="555" y="230"/>
                  </a:cubicBezTo>
                  <a:cubicBezTo>
                    <a:pt x="555" y="230"/>
                    <a:pt x="553" y="235"/>
                    <a:pt x="553" y="235"/>
                  </a:cubicBezTo>
                  <a:cubicBezTo>
                    <a:pt x="554" y="238"/>
                    <a:pt x="554" y="238"/>
                    <a:pt x="554" y="238"/>
                  </a:cubicBezTo>
                  <a:cubicBezTo>
                    <a:pt x="554" y="238"/>
                    <a:pt x="559" y="237"/>
                    <a:pt x="559" y="238"/>
                  </a:cubicBezTo>
                  <a:cubicBezTo>
                    <a:pt x="560" y="238"/>
                    <a:pt x="561" y="240"/>
                    <a:pt x="561" y="240"/>
                  </a:cubicBezTo>
                  <a:cubicBezTo>
                    <a:pt x="559" y="242"/>
                    <a:pt x="559" y="242"/>
                    <a:pt x="559" y="242"/>
                  </a:cubicBezTo>
                  <a:cubicBezTo>
                    <a:pt x="560" y="246"/>
                    <a:pt x="560" y="246"/>
                    <a:pt x="560" y="246"/>
                  </a:cubicBezTo>
                  <a:cubicBezTo>
                    <a:pt x="559" y="253"/>
                    <a:pt x="559" y="253"/>
                    <a:pt x="559" y="253"/>
                  </a:cubicBezTo>
                  <a:cubicBezTo>
                    <a:pt x="563" y="253"/>
                    <a:pt x="563" y="253"/>
                    <a:pt x="563" y="253"/>
                  </a:cubicBezTo>
                  <a:cubicBezTo>
                    <a:pt x="563" y="253"/>
                    <a:pt x="564" y="250"/>
                    <a:pt x="566" y="250"/>
                  </a:cubicBezTo>
                  <a:cubicBezTo>
                    <a:pt x="568" y="251"/>
                    <a:pt x="571" y="250"/>
                    <a:pt x="571" y="250"/>
                  </a:cubicBezTo>
                  <a:cubicBezTo>
                    <a:pt x="571" y="250"/>
                    <a:pt x="571" y="242"/>
                    <a:pt x="571" y="240"/>
                  </a:cubicBezTo>
                  <a:cubicBezTo>
                    <a:pt x="570" y="238"/>
                    <a:pt x="565" y="234"/>
                    <a:pt x="564" y="233"/>
                  </a:cubicBezTo>
                  <a:cubicBezTo>
                    <a:pt x="563" y="232"/>
                    <a:pt x="562" y="228"/>
                    <a:pt x="562" y="228"/>
                  </a:cubicBezTo>
                  <a:cubicBezTo>
                    <a:pt x="566" y="226"/>
                    <a:pt x="566" y="226"/>
                    <a:pt x="566" y="226"/>
                  </a:cubicBezTo>
                  <a:cubicBezTo>
                    <a:pt x="566" y="226"/>
                    <a:pt x="569" y="227"/>
                    <a:pt x="570" y="226"/>
                  </a:cubicBezTo>
                  <a:cubicBezTo>
                    <a:pt x="571" y="224"/>
                    <a:pt x="571" y="220"/>
                    <a:pt x="572" y="219"/>
                  </a:cubicBezTo>
                  <a:cubicBezTo>
                    <a:pt x="573" y="218"/>
                    <a:pt x="576" y="214"/>
                    <a:pt x="578" y="213"/>
                  </a:cubicBezTo>
                  <a:cubicBezTo>
                    <a:pt x="580" y="213"/>
                    <a:pt x="584" y="215"/>
                    <a:pt x="585" y="215"/>
                  </a:cubicBezTo>
                  <a:cubicBezTo>
                    <a:pt x="587" y="215"/>
                    <a:pt x="590" y="213"/>
                    <a:pt x="592" y="211"/>
                  </a:cubicBezTo>
                  <a:cubicBezTo>
                    <a:pt x="594" y="209"/>
                    <a:pt x="611" y="189"/>
                    <a:pt x="612" y="186"/>
                  </a:cubicBezTo>
                  <a:cubicBezTo>
                    <a:pt x="613" y="184"/>
                    <a:pt x="613" y="176"/>
                    <a:pt x="614" y="173"/>
                  </a:cubicBezTo>
                  <a:cubicBezTo>
                    <a:pt x="615" y="171"/>
                    <a:pt x="616" y="168"/>
                    <a:pt x="616" y="166"/>
                  </a:cubicBezTo>
                  <a:cubicBezTo>
                    <a:pt x="616" y="164"/>
                    <a:pt x="615" y="161"/>
                    <a:pt x="613" y="159"/>
                  </a:cubicBezTo>
                  <a:cubicBezTo>
                    <a:pt x="610" y="157"/>
                    <a:pt x="607" y="156"/>
                    <a:pt x="607" y="156"/>
                  </a:cubicBezTo>
                  <a:cubicBezTo>
                    <a:pt x="607" y="156"/>
                    <a:pt x="604" y="161"/>
                    <a:pt x="603" y="160"/>
                  </a:cubicBezTo>
                  <a:cubicBezTo>
                    <a:pt x="603" y="159"/>
                    <a:pt x="601" y="156"/>
                    <a:pt x="601" y="156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9" y="155"/>
                    <a:pt x="599" y="155"/>
                    <a:pt x="599" y="155"/>
                  </a:cubicBezTo>
                  <a:cubicBezTo>
                    <a:pt x="594" y="155"/>
                    <a:pt x="594" y="155"/>
                    <a:pt x="594" y="155"/>
                  </a:cubicBezTo>
                  <a:cubicBezTo>
                    <a:pt x="593" y="153"/>
                    <a:pt x="593" y="153"/>
                    <a:pt x="593" y="153"/>
                  </a:cubicBezTo>
                  <a:cubicBezTo>
                    <a:pt x="593" y="153"/>
                    <a:pt x="619" y="130"/>
                    <a:pt x="620" y="129"/>
                  </a:cubicBezTo>
                  <a:cubicBezTo>
                    <a:pt x="622" y="128"/>
                    <a:pt x="644" y="128"/>
                    <a:pt x="644" y="128"/>
                  </a:cubicBezTo>
                  <a:cubicBezTo>
                    <a:pt x="644" y="128"/>
                    <a:pt x="647" y="125"/>
                    <a:pt x="649" y="125"/>
                  </a:cubicBezTo>
                  <a:cubicBezTo>
                    <a:pt x="650" y="125"/>
                    <a:pt x="653" y="126"/>
                    <a:pt x="654" y="127"/>
                  </a:cubicBezTo>
                  <a:cubicBezTo>
                    <a:pt x="656" y="127"/>
                    <a:pt x="656" y="128"/>
                    <a:pt x="656" y="128"/>
                  </a:cubicBezTo>
                  <a:cubicBezTo>
                    <a:pt x="655" y="131"/>
                    <a:pt x="655" y="131"/>
                    <a:pt x="655" y="131"/>
                  </a:cubicBezTo>
                  <a:cubicBezTo>
                    <a:pt x="655" y="131"/>
                    <a:pt x="656" y="130"/>
                    <a:pt x="658" y="131"/>
                  </a:cubicBezTo>
                  <a:cubicBezTo>
                    <a:pt x="661" y="131"/>
                    <a:pt x="670" y="130"/>
                    <a:pt x="670" y="130"/>
                  </a:cubicBezTo>
                  <a:cubicBezTo>
                    <a:pt x="670" y="130"/>
                    <a:pt x="666" y="127"/>
                    <a:pt x="666" y="126"/>
                  </a:cubicBezTo>
                  <a:cubicBezTo>
                    <a:pt x="666" y="125"/>
                    <a:pt x="674" y="117"/>
                    <a:pt x="676" y="116"/>
                  </a:cubicBezTo>
                  <a:cubicBezTo>
                    <a:pt x="678" y="114"/>
                    <a:pt x="686" y="114"/>
                    <a:pt x="687" y="114"/>
                  </a:cubicBezTo>
                  <a:cubicBezTo>
                    <a:pt x="689" y="115"/>
                    <a:pt x="690" y="113"/>
                    <a:pt x="690" y="113"/>
                  </a:cubicBezTo>
                  <a:cubicBezTo>
                    <a:pt x="690" y="113"/>
                    <a:pt x="688" y="116"/>
                    <a:pt x="688" y="118"/>
                  </a:cubicBezTo>
                  <a:cubicBezTo>
                    <a:pt x="688" y="119"/>
                    <a:pt x="690" y="119"/>
                    <a:pt x="690" y="119"/>
                  </a:cubicBezTo>
                  <a:cubicBezTo>
                    <a:pt x="697" y="115"/>
                    <a:pt x="697" y="115"/>
                    <a:pt x="697" y="115"/>
                  </a:cubicBezTo>
                  <a:cubicBezTo>
                    <a:pt x="701" y="114"/>
                    <a:pt x="701" y="114"/>
                    <a:pt x="701" y="114"/>
                  </a:cubicBezTo>
                  <a:cubicBezTo>
                    <a:pt x="701" y="114"/>
                    <a:pt x="700" y="111"/>
                    <a:pt x="701" y="110"/>
                  </a:cubicBezTo>
                  <a:cubicBezTo>
                    <a:pt x="701" y="109"/>
                    <a:pt x="703" y="108"/>
                    <a:pt x="703" y="108"/>
                  </a:cubicBezTo>
                  <a:cubicBezTo>
                    <a:pt x="703" y="108"/>
                    <a:pt x="708" y="108"/>
                    <a:pt x="707" y="109"/>
                  </a:cubicBezTo>
                  <a:cubicBezTo>
                    <a:pt x="706" y="110"/>
                    <a:pt x="704" y="120"/>
                    <a:pt x="702" y="120"/>
                  </a:cubicBezTo>
                  <a:cubicBezTo>
                    <a:pt x="700" y="120"/>
                    <a:pt x="696" y="121"/>
                    <a:pt x="696" y="121"/>
                  </a:cubicBezTo>
                  <a:cubicBezTo>
                    <a:pt x="696" y="121"/>
                    <a:pt x="684" y="133"/>
                    <a:pt x="681" y="136"/>
                  </a:cubicBezTo>
                  <a:cubicBezTo>
                    <a:pt x="681" y="136"/>
                    <a:pt x="679" y="135"/>
                    <a:pt x="678" y="137"/>
                  </a:cubicBezTo>
                  <a:cubicBezTo>
                    <a:pt x="676" y="138"/>
                    <a:pt x="670" y="145"/>
                    <a:pt x="670" y="146"/>
                  </a:cubicBezTo>
                  <a:cubicBezTo>
                    <a:pt x="670" y="148"/>
                    <a:pt x="669" y="153"/>
                    <a:pt x="672" y="159"/>
                  </a:cubicBezTo>
                  <a:cubicBezTo>
                    <a:pt x="674" y="164"/>
                    <a:pt x="675" y="173"/>
                    <a:pt x="675" y="175"/>
                  </a:cubicBezTo>
                  <a:cubicBezTo>
                    <a:pt x="676" y="177"/>
                    <a:pt x="683" y="171"/>
                    <a:pt x="683" y="168"/>
                  </a:cubicBezTo>
                  <a:cubicBezTo>
                    <a:pt x="683" y="165"/>
                    <a:pt x="684" y="163"/>
                    <a:pt x="684" y="163"/>
                  </a:cubicBezTo>
                  <a:cubicBezTo>
                    <a:pt x="689" y="162"/>
                    <a:pt x="689" y="162"/>
                    <a:pt x="689" y="162"/>
                  </a:cubicBezTo>
                  <a:cubicBezTo>
                    <a:pt x="689" y="162"/>
                    <a:pt x="688" y="159"/>
                    <a:pt x="690" y="157"/>
                  </a:cubicBezTo>
                  <a:cubicBezTo>
                    <a:pt x="691" y="156"/>
                    <a:pt x="694" y="155"/>
                    <a:pt x="694" y="155"/>
                  </a:cubicBezTo>
                  <a:cubicBezTo>
                    <a:pt x="696" y="155"/>
                    <a:pt x="696" y="155"/>
                    <a:pt x="696" y="155"/>
                  </a:cubicBezTo>
                  <a:cubicBezTo>
                    <a:pt x="696" y="155"/>
                    <a:pt x="695" y="153"/>
                    <a:pt x="696" y="150"/>
                  </a:cubicBezTo>
                  <a:cubicBezTo>
                    <a:pt x="697" y="148"/>
                    <a:pt x="698" y="147"/>
                    <a:pt x="698" y="147"/>
                  </a:cubicBezTo>
                  <a:cubicBezTo>
                    <a:pt x="698" y="147"/>
                    <a:pt x="701" y="146"/>
                    <a:pt x="701" y="145"/>
                  </a:cubicBezTo>
                  <a:cubicBezTo>
                    <a:pt x="701" y="144"/>
                    <a:pt x="701" y="138"/>
                    <a:pt x="700" y="137"/>
                  </a:cubicBezTo>
                  <a:cubicBezTo>
                    <a:pt x="700" y="136"/>
                    <a:pt x="695" y="136"/>
                    <a:pt x="695" y="136"/>
                  </a:cubicBezTo>
                  <a:cubicBezTo>
                    <a:pt x="695" y="136"/>
                    <a:pt x="696" y="134"/>
                    <a:pt x="697" y="132"/>
                  </a:cubicBezTo>
                  <a:cubicBezTo>
                    <a:pt x="699" y="129"/>
                    <a:pt x="702" y="125"/>
                    <a:pt x="702" y="125"/>
                  </a:cubicBezTo>
                  <a:cubicBezTo>
                    <a:pt x="702" y="125"/>
                    <a:pt x="708" y="125"/>
                    <a:pt x="709" y="125"/>
                  </a:cubicBezTo>
                  <a:cubicBezTo>
                    <a:pt x="711" y="125"/>
                    <a:pt x="709" y="121"/>
                    <a:pt x="711" y="121"/>
                  </a:cubicBezTo>
                  <a:cubicBezTo>
                    <a:pt x="713" y="121"/>
                    <a:pt x="712" y="126"/>
                    <a:pt x="714" y="125"/>
                  </a:cubicBezTo>
                  <a:cubicBezTo>
                    <a:pt x="715" y="124"/>
                    <a:pt x="714" y="122"/>
                    <a:pt x="717" y="121"/>
                  </a:cubicBezTo>
                  <a:cubicBezTo>
                    <a:pt x="720" y="121"/>
                    <a:pt x="727" y="121"/>
                    <a:pt x="727" y="121"/>
                  </a:cubicBezTo>
                  <a:cubicBezTo>
                    <a:pt x="727" y="121"/>
                    <a:pt x="728" y="124"/>
                    <a:pt x="730" y="123"/>
                  </a:cubicBezTo>
                  <a:cubicBezTo>
                    <a:pt x="732" y="123"/>
                    <a:pt x="734" y="118"/>
                    <a:pt x="737" y="117"/>
                  </a:cubicBezTo>
                  <a:cubicBezTo>
                    <a:pt x="741" y="115"/>
                    <a:pt x="749" y="112"/>
                    <a:pt x="749" y="112"/>
                  </a:cubicBezTo>
                  <a:cubicBezTo>
                    <a:pt x="749" y="112"/>
                    <a:pt x="753" y="108"/>
                    <a:pt x="754" y="107"/>
                  </a:cubicBezTo>
                  <a:cubicBezTo>
                    <a:pt x="755" y="107"/>
                    <a:pt x="760" y="109"/>
                    <a:pt x="762" y="109"/>
                  </a:cubicBezTo>
                  <a:cubicBezTo>
                    <a:pt x="763" y="109"/>
                    <a:pt x="765" y="108"/>
                    <a:pt x="765" y="108"/>
                  </a:cubicBezTo>
                  <a:cubicBezTo>
                    <a:pt x="765" y="108"/>
                    <a:pt x="763" y="105"/>
                    <a:pt x="762" y="103"/>
                  </a:cubicBezTo>
                  <a:cubicBezTo>
                    <a:pt x="761" y="101"/>
                    <a:pt x="760" y="99"/>
                    <a:pt x="760" y="99"/>
                  </a:cubicBezTo>
                  <a:cubicBezTo>
                    <a:pt x="760" y="99"/>
                    <a:pt x="755" y="96"/>
                    <a:pt x="753" y="96"/>
                  </a:cubicBezTo>
                  <a:cubicBezTo>
                    <a:pt x="752" y="96"/>
                    <a:pt x="752" y="92"/>
                    <a:pt x="752" y="92"/>
                  </a:cubicBezTo>
                  <a:cubicBezTo>
                    <a:pt x="752" y="92"/>
                    <a:pt x="756" y="94"/>
                    <a:pt x="758" y="95"/>
                  </a:cubicBezTo>
                  <a:cubicBezTo>
                    <a:pt x="759" y="95"/>
                    <a:pt x="763" y="95"/>
                    <a:pt x="763" y="95"/>
                  </a:cubicBezTo>
                  <a:cubicBezTo>
                    <a:pt x="763" y="95"/>
                    <a:pt x="767" y="93"/>
                    <a:pt x="768" y="92"/>
                  </a:cubicBezTo>
                  <a:cubicBezTo>
                    <a:pt x="768" y="90"/>
                    <a:pt x="767" y="89"/>
                    <a:pt x="767" y="89"/>
                  </a:cubicBezTo>
                  <a:cubicBezTo>
                    <a:pt x="767" y="89"/>
                    <a:pt x="766" y="85"/>
                    <a:pt x="768" y="85"/>
                  </a:cubicBezTo>
                  <a:cubicBezTo>
                    <a:pt x="770" y="86"/>
                    <a:pt x="772" y="86"/>
                    <a:pt x="772" y="86"/>
                  </a:cubicBezTo>
                  <a:cubicBezTo>
                    <a:pt x="772" y="86"/>
                    <a:pt x="772" y="90"/>
                    <a:pt x="773" y="90"/>
                  </a:cubicBezTo>
                  <a:cubicBezTo>
                    <a:pt x="774" y="91"/>
                    <a:pt x="777" y="90"/>
                    <a:pt x="779" y="90"/>
                  </a:cubicBezTo>
                  <a:cubicBezTo>
                    <a:pt x="782" y="91"/>
                    <a:pt x="783" y="90"/>
                    <a:pt x="783" y="90"/>
                  </a:cubicBezTo>
                  <a:cubicBezTo>
                    <a:pt x="783" y="90"/>
                    <a:pt x="781" y="93"/>
                    <a:pt x="783" y="94"/>
                  </a:cubicBezTo>
                  <a:cubicBezTo>
                    <a:pt x="784" y="95"/>
                    <a:pt x="789" y="97"/>
                    <a:pt x="789" y="97"/>
                  </a:cubicBezTo>
                  <a:cubicBezTo>
                    <a:pt x="793" y="98"/>
                    <a:pt x="793" y="98"/>
                    <a:pt x="793" y="98"/>
                  </a:cubicBezTo>
                  <a:cubicBezTo>
                    <a:pt x="796" y="94"/>
                    <a:pt x="796" y="94"/>
                    <a:pt x="796" y="94"/>
                  </a:cubicBezTo>
                  <a:cubicBezTo>
                    <a:pt x="796" y="91"/>
                    <a:pt x="796" y="91"/>
                    <a:pt x="796" y="91"/>
                  </a:cubicBezTo>
                  <a:cubicBezTo>
                    <a:pt x="796" y="91"/>
                    <a:pt x="799" y="90"/>
                    <a:pt x="801" y="90"/>
                  </a:cubicBezTo>
                  <a:cubicBezTo>
                    <a:pt x="802" y="90"/>
                    <a:pt x="804" y="89"/>
                    <a:pt x="804" y="89"/>
                  </a:cubicBezTo>
                  <a:cubicBezTo>
                    <a:pt x="806" y="86"/>
                    <a:pt x="806" y="86"/>
                    <a:pt x="806" y="86"/>
                  </a:cubicBezTo>
                  <a:cubicBezTo>
                    <a:pt x="806" y="86"/>
                    <a:pt x="802" y="81"/>
                    <a:pt x="800" y="81"/>
                  </a:cubicBezTo>
                  <a:close/>
                  <a:moveTo>
                    <a:pt x="231" y="220"/>
                  </a:moveTo>
                  <a:cubicBezTo>
                    <a:pt x="221" y="220"/>
                    <a:pt x="221" y="220"/>
                    <a:pt x="221" y="220"/>
                  </a:cubicBezTo>
                  <a:cubicBezTo>
                    <a:pt x="215" y="218"/>
                    <a:pt x="215" y="218"/>
                    <a:pt x="215" y="218"/>
                  </a:cubicBezTo>
                  <a:cubicBezTo>
                    <a:pt x="211" y="217"/>
                    <a:pt x="211" y="217"/>
                    <a:pt x="211" y="217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02" y="215"/>
                    <a:pt x="202" y="215"/>
                    <a:pt x="202" y="215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85" y="219"/>
                    <a:pt x="185" y="219"/>
                    <a:pt x="185" y="219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90" y="199"/>
                    <a:pt x="190" y="199"/>
                    <a:pt x="190" y="199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200" y="194"/>
                    <a:pt x="200" y="194"/>
                    <a:pt x="200" y="194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4" y="203"/>
                    <a:pt x="204" y="203"/>
                    <a:pt x="204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16" y="201"/>
                    <a:pt x="216" y="201"/>
                    <a:pt x="216" y="201"/>
                  </a:cubicBezTo>
                  <a:cubicBezTo>
                    <a:pt x="217" y="199"/>
                    <a:pt x="217" y="199"/>
                    <a:pt x="217" y="199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09" y="195"/>
                    <a:pt x="209" y="195"/>
                    <a:pt x="209" y="195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6" y="190"/>
                    <a:pt x="226" y="190"/>
                    <a:pt x="226" y="190"/>
                  </a:cubicBezTo>
                  <a:cubicBezTo>
                    <a:pt x="223" y="193"/>
                    <a:pt x="223" y="193"/>
                    <a:pt x="223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21" y="203"/>
                    <a:pt x="221" y="203"/>
                    <a:pt x="221" y="203"/>
                  </a:cubicBezTo>
                  <a:cubicBezTo>
                    <a:pt x="226" y="205"/>
                    <a:pt x="226" y="205"/>
                    <a:pt x="226" y="205"/>
                  </a:cubicBezTo>
                  <a:cubicBezTo>
                    <a:pt x="230" y="207"/>
                    <a:pt x="230" y="207"/>
                    <a:pt x="230" y="207"/>
                  </a:cubicBezTo>
                  <a:cubicBezTo>
                    <a:pt x="235" y="212"/>
                    <a:pt x="235" y="212"/>
                    <a:pt x="235" y="212"/>
                  </a:cubicBezTo>
                  <a:cubicBezTo>
                    <a:pt x="236" y="217"/>
                    <a:pt x="236" y="217"/>
                    <a:pt x="236" y="217"/>
                  </a:cubicBezTo>
                  <a:lnTo>
                    <a:pt x="231" y="220"/>
                  </a:lnTo>
                  <a:close/>
                  <a:moveTo>
                    <a:pt x="276" y="241"/>
                  </a:moveTo>
                  <a:cubicBezTo>
                    <a:pt x="269" y="244"/>
                    <a:pt x="269" y="244"/>
                    <a:pt x="269" y="244"/>
                  </a:cubicBezTo>
                  <a:cubicBezTo>
                    <a:pt x="262" y="241"/>
                    <a:pt x="262" y="241"/>
                    <a:pt x="262" y="241"/>
                  </a:cubicBezTo>
                  <a:cubicBezTo>
                    <a:pt x="258" y="237"/>
                    <a:pt x="258" y="237"/>
                    <a:pt x="258" y="237"/>
                  </a:cubicBezTo>
                  <a:cubicBezTo>
                    <a:pt x="257" y="232"/>
                    <a:pt x="257" y="232"/>
                    <a:pt x="257" y="232"/>
                  </a:cubicBezTo>
                  <a:cubicBezTo>
                    <a:pt x="260" y="232"/>
                    <a:pt x="260" y="232"/>
                    <a:pt x="260" y="232"/>
                  </a:cubicBezTo>
                  <a:cubicBezTo>
                    <a:pt x="260" y="228"/>
                    <a:pt x="260" y="228"/>
                    <a:pt x="260" y="228"/>
                  </a:cubicBezTo>
                  <a:cubicBezTo>
                    <a:pt x="263" y="227"/>
                    <a:pt x="263" y="227"/>
                    <a:pt x="263" y="227"/>
                  </a:cubicBezTo>
                  <a:cubicBezTo>
                    <a:pt x="260" y="225"/>
                    <a:pt x="260" y="225"/>
                    <a:pt x="260" y="225"/>
                  </a:cubicBezTo>
                  <a:cubicBezTo>
                    <a:pt x="257" y="220"/>
                    <a:pt x="257" y="220"/>
                    <a:pt x="257" y="220"/>
                  </a:cubicBezTo>
                  <a:cubicBezTo>
                    <a:pt x="252" y="214"/>
                    <a:pt x="252" y="214"/>
                    <a:pt x="252" y="214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56" y="197"/>
                    <a:pt x="256" y="197"/>
                    <a:pt x="256" y="197"/>
                  </a:cubicBezTo>
                  <a:cubicBezTo>
                    <a:pt x="265" y="194"/>
                    <a:pt x="265" y="194"/>
                    <a:pt x="265" y="194"/>
                  </a:cubicBezTo>
                  <a:cubicBezTo>
                    <a:pt x="273" y="195"/>
                    <a:pt x="273" y="195"/>
                    <a:pt x="273" y="195"/>
                  </a:cubicBezTo>
                  <a:cubicBezTo>
                    <a:pt x="276" y="200"/>
                    <a:pt x="276" y="200"/>
                    <a:pt x="276" y="200"/>
                  </a:cubicBezTo>
                  <a:cubicBezTo>
                    <a:pt x="274" y="204"/>
                    <a:pt x="274" y="204"/>
                    <a:pt x="274" y="204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7" y="206"/>
                    <a:pt x="267" y="206"/>
                    <a:pt x="267" y="206"/>
                  </a:cubicBezTo>
                  <a:cubicBezTo>
                    <a:pt x="263" y="207"/>
                    <a:pt x="263" y="207"/>
                    <a:pt x="263" y="207"/>
                  </a:cubicBezTo>
                  <a:cubicBezTo>
                    <a:pt x="267" y="213"/>
                    <a:pt x="267" y="213"/>
                    <a:pt x="267" y="213"/>
                  </a:cubicBezTo>
                  <a:cubicBezTo>
                    <a:pt x="274" y="217"/>
                    <a:pt x="274" y="217"/>
                    <a:pt x="274" y="217"/>
                  </a:cubicBezTo>
                  <a:cubicBezTo>
                    <a:pt x="272" y="221"/>
                    <a:pt x="272" y="221"/>
                    <a:pt x="272" y="221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8"/>
                    <a:pt x="272" y="228"/>
                    <a:pt x="272" y="228"/>
                  </a:cubicBezTo>
                  <a:cubicBezTo>
                    <a:pt x="277" y="234"/>
                    <a:pt x="277" y="234"/>
                    <a:pt x="277" y="234"/>
                  </a:cubicBezTo>
                  <a:lnTo>
                    <a:pt x="276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6"/>
            <p:cNvSpPr>
              <a:spLocks noChangeArrowheads="1"/>
            </p:cNvSpPr>
            <p:nvPr/>
          </p:nvSpPr>
          <p:spPr bwMode="auto">
            <a:xfrm>
              <a:off x="3135313" y="3546475"/>
              <a:ext cx="185738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17"/>
            <p:cNvSpPr>
              <a:spLocks noChangeArrowheads="1"/>
            </p:cNvSpPr>
            <p:nvPr/>
          </p:nvSpPr>
          <p:spPr bwMode="auto">
            <a:xfrm>
              <a:off x="3786188" y="4087813"/>
              <a:ext cx="185738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8"/>
            <p:cNvSpPr>
              <a:spLocks noChangeArrowheads="1"/>
            </p:cNvSpPr>
            <p:nvPr/>
          </p:nvSpPr>
          <p:spPr bwMode="auto">
            <a:xfrm>
              <a:off x="4473575" y="5153025"/>
              <a:ext cx="185738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9"/>
            <p:cNvSpPr>
              <a:spLocks noChangeArrowheads="1"/>
            </p:cNvSpPr>
            <p:nvPr/>
          </p:nvSpPr>
          <p:spPr bwMode="auto">
            <a:xfrm>
              <a:off x="5581650" y="4475163"/>
              <a:ext cx="185738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20"/>
            <p:cNvSpPr>
              <a:spLocks noChangeArrowheads="1"/>
            </p:cNvSpPr>
            <p:nvPr/>
          </p:nvSpPr>
          <p:spPr bwMode="auto">
            <a:xfrm>
              <a:off x="6373813" y="4224338"/>
              <a:ext cx="180975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21"/>
            <p:cNvSpPr>
              <a:spLocks noChangeArrowheads="1"/>
            </p:cNvSpPr>
            <p:nvPr/>
          </p:nvSpPr>
          <p:spPr bwMode="auto">
            <a:xfrm>
              <a:off x="8224838" y="4133850"/>
              <a:ext cx="185738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22"/>
            <p:cNvSpPr>
              <a:spLocks noChangeArrowheads="1"/>
            </p:cNvSpPr>
            <p:nvPr/>
          </p:nvSpPr>
          <p:spPr bwMode="auto">
            <a:xfrm>
              <a:off x="7477125" y="4475163"/>
              <a:ext cx="185738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1" name="Freeform 123"/>
          <p:cNvSpPr>
            <a:spLocks noEditPoints="1"/>
          </p:cNvSpPr>
          <p:nvPr/>
        </p:nvSpPr>
        <p:spPr bwMode="auto">
          <a:xfrm>
            <a:off x="3333580" y="2065544"/>
            <a:ext cx="25400" cy="1325563"/>
          </a:xfrm>
          <a:custGeom>
            <a:avLst/>
            <a:gdLst>
              <a:gd name="T0" fmla="*/ 16 w 16"/>
              <a:gd name="T1" fmla="*/ 0 h 835"/>
              <a:gd name="T2" fmla="*/ 0 w 16"/>
              <a:gd name="T3" fmla="*/ 3 h 835"/>
              <a:gd name="T4" fmla="*/ 16 w 16"/>
              <a:gd name="T5" fmla="*/ 60 h 835"/>
              <a:gd name="T6" fmla="*/ 0 w 16"/>
              <a:gd name="T7" fmla="*/ 15 h 835"/>
              <a:gd name="T8" fmla="*/ 16 w 16"/>
              <a:gd name="T9" fmla="*/ 60 h 835"/>
              <a:gd name="T10" fmla="*/ 16 w 16"/>
              <a:gd name="T11" fmla="*/ 75 h 835"/>
              <a:gd name="T12" fmla="*/ 0 w 16"/>
              <a:gd name="T13" fmla="*/ 120 h 835"/>
              <a:gd name="T14" fmla="*/ 16 w 16"/>
              <a:gd name="T15" fmla="*/ 180 h 835"/>
              <a:gd name="T16" fmla="*/ 0 w 16"/>
              <a:gd name="T17" fmla="*/ 136 h 835"/>
              <a:gd name="T18" fmla="*/ 16 w 16"/>
              <a:gd name="T19" fmla="*/ 180 h 835"/>
              <a:gd name="T20" fmla="*/ 16 w 16"/>
              <a:gd name="T21" fmla="*/ 196 h 835"/>
              <a:gd name="T22" fmla="*/ 0 w 16"/>
              <a:gd name="T23" fmla="*/ 240 h 835"/>
              <a:gd name="T24" fmla="*/ 16 w 16"/>
              <a:gd name="T25" fmla="*/ 300 h 835"/>
              <a:gd name="T26" fmla="*/ 0 w 16"/>
              <a:gd name="T27" fmla="*/ 256 h 835"/>
              <a:gd name="T28" fmla="*/ 16 w 16"/>
              <a:gd name="T29" fmla="*/ 300 h 835"/>
              <a:gd name="T30" fmla="*/ 16 w 16"/>
              <a:gd name="T31" fmla="*/ 313 h 835"/>
              <a:gd name="T32" fmla="*/ 0 w 16"/>
              <a:gd name="T33" fmla="*/ 360 h 835"/>
              <a:gd name="T34" fmla="*/ 16 w 16"/>
              <a:gd name="T35" fmla="*/ 417 h 835"/>
              <a:gd name="T36" fmla="*/ 0 w 16"/>
              <a:gd name="T37" fmla="*/ 373 h 835"/>
              <a:gd name="T38" fmla="*/ 16 w 16"/>
              <a:gd name="T39" fmla="*/ 417 h 835"/>
              <a:gd name="T40" fmla="*/ 16 w 16"/>
              <a:gd name="T41" fmla="*/ 433 h 835"/>
              <a:gd name="T42" fmla="*/ 0 w 16"/>
              <a:gd name="T43" fmla="*/ 477 h 835"/>
              <a:gd name="T44" fmla="*/ 16 w 16"/>
              <a:gd name="T45" fmla="*/ 537 h 835"/>
              <a:gd name="T46" fmla="*/ 0 w 16"/>
              <a:gd name="T47" fmla="*/ 493 h 835"/>
              <a:gd name="T48" fmla="*/ 16 w 16"/>
              <a:gd name="T49" fmla="*/ 537 h 835"/>
              <a:gd name="T50" fmla="*/ 16 w 16"/>
              <a:gd name="T51" fmla="*/ 553 h 835"/>
              <a:gd name="T52" fmla="*/ 0 w 16"/>
              <a:gd name="T53" fmla="*/ 597 h 835"/>
              <a:gd name="T54" fmla="*/ 16 w 16"/>
              <a:gd name="T55" fmla="*/ 657 h 835"/>
              <a:gd name="T56" fmla="*/ 0 w 16"/>
              <a:gd name="T57" fmla="*/ 613 h 835"/>
              <a:gd name="T58" fmla="*/ 16 w 16"/>
              <a:gd name="T59" fmla="*/ 657 h 835"/>
              <a:gd name="T60" fmla="*/ 16 w 16"/>
              <a:gd name="T61" fmla="*/ 670 h 835"/>
              <a:gd name="T62" fmla="*/ 0 w 16"/>
              <a:gd name="T63" fmla="*/ 718 h 835"/>
              <a:gd name="T64" fmla="*/ 16 w 16"/>
              <a:gd name="T65" fmla="*/ 774 h 835"/>
              <a:gd name="T66" fmla="*/ 0 w 16"/>
              <a:gd name="T67" fmla="*/ 730 h 835"/>
              <a:gd name="T68" fmla="*/ 16 w 16"/>
              <a:gd name="T69" fmla="*/ 774 h 835"/>
              <a:gd name="T70" fmla="*/ 16 w 16"/>
              <a:gd name="T71" fmla="*/ 790 h 835"/>
              <a:gd name="T72" fmla="*/ 0 w 16"/>
              <a:gd name="T73" fmla="*/ 835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" h="835">
                <a:moveTo>
                  <a:pt x="16" y="3"/>
                </a:moveTo>
                <a:lnTo>
                  <a:pt x="16" y="0"/>
                </a:lnTo>
                <a:lnTo>
                  <a:pt x="0" y="0"/>
                </a:lnTo>
                <a:lnTo>
                  <a:pt x="0" y="3"/>
                </a:lnTo>
                <a:lnTo>
                  <a:pt x="16" y="3"/>
                </a:lnTo>
                <a:close/>
                <a:moveTo>
                  <a:pt x="16" y="60"/>
                </a:moveTo>
                <a:lnTo>
                  <a:pt x="16" y="15"/>
                </a:lnTo>
                <a:lnTo>
                  <a:pt x="0" y="15"/>
                </a:lnTo>
                <a:lnTo>
                  <a:pt x="0" y="60"/>
                </a:lnTo>
                <a:lnTo>
                  <a:pt x="16" y="60"/>
                </a:lnTo>
                <a:close/>
                <a:moveTo>
                  <a:pt x="16" y="120"/>
                </a:moveTo>
                <a:lnTo>
                  <a:pt x="16" y="75"/>
                </a:lnTo>
                <a:lnTo>
                  <a:pt x="0" y="75"/>
                </a:lnTo>
                <a:lnTo>
                  <a:pt x="0" y="120"/>
                </a:lnTo>
                <a:lnTo>
                  <a:pt x="16" y="120"/>
                </a:lnTo>
                <a:close/>
                <a:moveTo>
                  <a:pt x="16" y="180"/>
                </a:moveTo>
                <a:lnTo>
                  <a:pt x="16" y="136"/>
                </a:lnTo>
                <a:lnTo>
                  <a:pt x="0" y="136"/>
                </a:lnTo>
                <a:lnTo>
                  <a:pt x="0" y="180"/>
                </a:lnTo>
                <a:lnTo>
                  <a:pt x="16" y="180"/>
                </a:lnTo>
                <a:close/>
                <a:moveTo>
                  <a:pt x="16" y="240"/>
                </a:moveTo>
                <a:lnTo>
                  <a:pt x="16" y="196"/>
                </a:lnTo>
                <a:lnTo>
                  <a:pt x="0" y="196"/>
                </a:lnTo>
                <a:lnTo>
                  <a:pt x="0" y="240"/>
                </a:lnTo>
                <a:lnTo>
                  <a:pt x="16" y="240"/>
                </a:lnTo>
                <a:close/>
                <a:moveTo>
                  <a:pt x="16" y="300"/>
                </a:moveTo>
                <a:lnTo>
                  <a:pt x="16" y="256"/>
                </a:lnTo>
                <a:lnTo>
                  <a:pt x="0" y="256"/>
                </a:lnTo>
                <a:lnTo>
                  <a:pt x="0" y="300"/>
                </a:lnTo>
                <a:lnTo>
                  <a:pt x="16" y="300"/>
                </a:lnTo>
                <a:close/>
                <a:moveTo>
                  <a:pt x="16" y="360"/>
                </a:moveTo>
                <a:lnTo>
                  <a:pt x="16" y="313"/>
                </a:lnTo>
                <a:lnTo>
                  <a:pt x="0" y="313"/>
                </a:lnTo>
                <a:lnTo>
                  <a:pt x="0" y="360"/>
                </a:lnTo>
                <a:lnTo>
                  <a:pt x="16" y="360"/>
                </a:lnTo>
                <a:close/>
                <a:moveTo>
                  <a:pt x="16" y="417"/>
                </a:moveTo>
                <a:lnTo>
                  <a:pt x="16" y="373"/>
                </a:lnTo>
                <a:lnTo>
                  <a:pt x="0" y="373"/>
                </a:lnTo>
                <a:lnTo>
                  <a:pt x="0" y="417"/>
                </a:lnTo>
                <a:lnTo>
                  <a:pt x="16" y="417"/>
                </a:lnTo>
                <a:close/>
                <a:moveTo>
                  <a:pt x="16" y="477"/>
                </a:moveTo>
                <a:lnTo>
                  <a:pt x="16" y="433"/>
                </a:lnTo>
                <a:lnTo>
                  <a:pt x="0" y="433"/>
                </a:lnTo>
                <a:lnTo>
                  <a:pt x="0" y="477"/>
                </a:lnTo>
                <a:lnTo>
                  <a:pt x="16" y="477"/>
                </a:lnTo>
                <a:close/>
                <a:moveTo>
                  <a:pt x="16" y="537"/>
                </a:moveTo>
                <a:lnTo>
                  <a:pt x="16" y="493"/>
                </a:lnTo>
                <a:lnTo>
                  <a:pt x="0" y="493"/>
                </a:lnTo>
                <a:lnTo>
                  <a:pt x="0" y="537"/>
                </a:lnTo>
                <a:lnTo>
                  <a:pt x="16" y="537"/>
                </a:lnTo>
                <a:close/>
                <a:moveTo>
                  <a:pt x="16" y="597"/>
                </a:moveTo>
                <a:lnTo>
                  <a:pt x="16" y="553"/>
                </a:lnTo>
                <a:lnTo>
                  <a:pt x="0" y="553"/>
                </a:lnTo>
                <a:lnTo>
                  <a:pt x="0" y="597"/>
                </a:lnTo>
                <a:lnTo>
                  <a:pt x="16" y="597"/>
                </a:lnTo>
                <a:close/>
                <a:moveTo>
                  <a:pt x="16" y="657"/>
                </a:moveTo>
                <a:lnTo>
                  <a:pt x="16" y="613"/>
                </a:lnTo>
                <a:lnTo>
                  <a:pt x="0" y="613"/>
                </a:lnTo>
                <a:lnTo>
                  <a:pt x="0" y="657"/>
                </a:lnTo>
                <a:lnTo>
                  <a:pt x="16" y="657"/>
                </a:lnTo>
                <a:close/>
                <a:moveTo>
                  <a:pt x="16" y="718"/>
                </a:moveTo>
                <a:lnTo>
                  <a:pt x="16" y="670"/>
                </a:lnTo>
                <a:lnTo>
                  <a:pt x="0" y="670"/>
                </a:lnTo>
                <a:lnTo>
                  <a:pt x="0" y="718"/>
                </a:lnTo>
                <a:lnTo>
                  <a:pt x="16" y="718"/>
                </a:lnTo>
                <a:close/>
                <a:moveTo>
                  <a:pt x="16" y="774"/>
                </a:moveTo>
                <a:lnTo>
                  <a:pt x="16" y="730"/>
                </a:lnTo>
                <a:lnTo>
                  <a:pt x="0" y="730"/>
                </a:lnTo>
                <a:lnTo>
                  <a:pt x="0" y="774"/>
                </a:lnTo>
                <a:lnTo>
                  <a:pt x="16" y="774"/>
                </a:lnTo>
                <a:close/>
                <a:moveTo>
                  <a:pt x="16" y="835"/>
                </a:moveTo>
                <a:lnTo>
                  <a:pt x="16" y="790"/>
                </a:lnTo>
                <a:lnTo>
                  <a:pt x="0" y="790"/>
                </a:lnTo>
                <a:lnTo>
                  <a:pt x="0" y="835"/>
                </a:lnTo>
                <a:lnTo>
                  <a:pt x="16" y="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24"/>
          <p:cNvSpPr>
            <a:spLocks noEditPoints="1"/>
          </p:cNvSpPr>
          <p:nvPr/>
        </p:nvSpPr>
        <p:spPr bwMode="auto">
          <a:xfrm>
            <a:off x="3986042" y="1722644"/>
            <a:ext cx="25400" cy="2209800"/>
          </a:xfrm>
          <a:custGeom>
            <a:avLst/>
            <a:gdLst>
              <a:gd name="T0" fmla="*/ 16 w 16"/>
              <a:gd name="T1" fmla="*/ 0 h 1392"/>
              <a:gd name="T2" fmla="*/ 0 w 16"/>
              <a:gd name="T3" fmla="*/ 23 h 1392"/>
              <a:gd name="T4" fmla="*/ 16 w 16"/>
              <a:gd name="T5" fmla="*/ 83 h 1392"/>
              <a:gd name="T6" fmla="*/ 0 w 16"/>
              <a:gd name="T7" fmla="*/ 38 h 1392"/>
              <a:gd name="T8" fmla="*/ 16 w 16"/>
              <a:gd name="T9" fmla="*/ 83 h 1392"/>
              <a:gd name="T10" fmla="*/ 16 w 16"/>
              <a:gd name="T11" fmla="*/ 98 h 1392"/>
              <a:gd name="T12" fmla="*/ 0 w 16"/>
              <a:gd name="T13" fmla="*/ 143 h 1392"/>
              <a:gd name="T14" fmla="*/ 16 w 16"/>
              <a:gd name="T15" fmla="*/ 203 h 1392"/>
              <a:gd name="T16" fmla="*/ 0 w 16"/>
              <a:gd name="T17" fmla="*/ 159 h 1392"/>
              <a:gd name="T18" fmla="*/ 16 w 16"/>
              <a:gd name="T19" fmla="*/ 203 h 1392"/>
              <a:gd name="T20" fmla="*/ 16 w 16"/>
              <a:gd name="T21" fmla="*/ 216 h 1392"/>
              <a:gd name="T22" fmla="*/ 0 w 16"/>
              <a:gd name="T23" fmla="*/ 263 h 1392"/>
              <a:gd name="T24" fmla="*/ 16 w 16"/>
              <a:gd name="T25" fmla="*/ 320 h 1392"/>
              <a:gd name="T26" fmla="*/ 0 w 16"/>
              <a:gd name="T27" fmla="*/ 276 h 1392"/>
              <a:gd name="T28" fmla="*/ 16 w 16"/>
              <a:gd name="T29" fmla="*/ 320 h 1392"/>
              <a:gd name="T30" fmla="*/ 16 w 16"/>
              <a:gd name="T31" fmla="*/ 336 h 1392"/>
              <a:gd name="T32" fmla="*/ 0 w 16"/>
              <a:gd name="T33" fmla="*/ 380 h 1392"/>
              <a:gd name="T34" fmla="*/ 16 w 16"/>
              <a:gd name="T35" fmla="*/ 440 h 1392"/>
              <a:gd name="T36" fmla="*/ 0 w 16"/>
              <a:gd name="T37" fmla="*/ 396 h 1392"/>
              <a:gd name="T38" fmla="*/ 16 w 16"/>
              <a:gd name="T39" fmla="*/ 440 h 1392"/>
              <a:gd name="T40" fmla="*/ 16 w 16"/>
              <a:gd name="T41" fmla="*/ 456 h 1392"/>
              <a:gd name="T42" fmla="*/ 0 w 16"/>
              <a:gd name="T43" fmla="*/ 500 h 1392"/>
              <a:gd name="T44" fmla="*/ 16 w 16"/>
              <a:gd name="T45" fmla="*/ 560 h 1392"/>
              <a:gd name="T46" fmla="*/ 0 w 16"/>
              <a:gd name="T47" fmla="*/ 516 h 1392"/>
              <a:gd name="T48" fmla="*/ 16 w 16"/>
              <a:gd name="T49" fmla="*/ 560 h 1392"/>
              <a:gd name="T50" fmla="*/ 16 w 16"/>
              <a:gd name="T51" fmla="*/ 573 h 1392"/>
              <a:gd name="T52" fmla="*/ 0 w 16"/>
              <a:gd name="T53" fmla="*/ 620 h 1392"/>
              <a:gd name="T54" fmla="*/ 16 w 16"/>
              <a:gd name="T55" fmla="*/ 677 h 1392"/>
              <a:gd name="T56" fmla="*/ 0 w 16"/>
              <a:gd name="T57" fmla="*/ 633 h 1392"/>
              <a:gd name="T58" fmla="*/ 16 w 16"/>
              <a:gd name="T59" fmla="*/ 677 h 1392"/>
              <a:gd name="T60" fmla="*/ 16 w 16"/>
              <a:gd name="T61" fmla="*/ 693 h 1392"/>
              <a:gd name="T62" fmla="*/ 0 w 16"/>
              <a:gd name="T63" fmla="*/ 737 h 1392"/>
              <a:gd name="T64" fmla="*/ 16 w 16"/>
              <a:gd name="T65" fmla="*/ 797 h 1392"/>
              <a:gd name="T66" fmla="*/ 0 w 16"/>
              <a:gd name="T67" fmla="*/ 753 h 1392"/>
              <a:gd name="T68" fmla="*/ 16 w 16"/>
              <a:gd name="T69" fmla="*/ 797 h 1392"/>
              <a:gd name="T70" fmla="*/ 16 w 16"/>
              <a:gd name="T71" fmla="*/ 813 h 1392"/>
              <a:gd name="T72" fmla="*/ 0 w 16"/>
              <a:gd name="T73" fmla="*/ 858 h 1392"/>
              <a:gd name="T74" fmla="*/ 16 w 16"/>
              <a:gd name="T75" fmla="*/ 918 h 1392"/>
              <a:gd name="T76" fmla="*/ 0 w 16"/>
              <a:gd name="T77" fmla="*/ 873 h 1392"/>
              <a:gd name="T78" fmla="*/ 16 w 16"/>
              <a:gd name="T79" fmla="*/ 918 h 1392"/>
              <a:gd name="T80" fmla="*/ 16 w 16"/>
              <a:gd name="T81" fmla="*/ 930 h 1392"/>
              <a:gd name="T82" fmla="*/ 0 w 16"/>
              <a:gd name="T83" fmla="*/ 978 h 1392"/>
              <a:gd name="T84" fmla="*/ 16 w 16"/>
              <a:gd name="T85" fmla="*/ 1035 h 1392"/>
              <a:gd name="T86" fmla="*/ 0 w 16"/>
              <a:gd name="T87" fmla="*/ 990 h 1392"/>
              <a:gd name="T88" fmla="*/ 16 w 16"/>
              <a:gd name="T89" fmla="*/ 1035 h 1392"/>
              <a:gd name="T90" fmla="*/ 16 w 16"/>
              <a:gd name="T91" fmla="*/ 1051 h 1392"/>
              <a:gd name="T92" fmla="*/ 0 w 16"/>
              <a:gd name="T93" fmla="*/ 1095 h 1392"/>
              <a:gd name="T94" fmla="*/ 16 w 16"/>
              <a:gd name="T95" fmla="*/ 1155 h 1392"/>
              <a:gd name="T96" fmla="*/ 0 w 16"/>
              <a:gd name="T97" fmla="*/ 1111 h 1392"/>
              <a:gd name="T98" fmla="*/ 16 w 16"/>
              <a:gd name="T99" fmla="*/ 1155 h 1392"/>
              <a:gd name="T100" fmla="*/ 16 w 16"/>
              <a:gd name="T101" fmla="*/ 1171 h 1392"/>
              <a:gd name="T102" fmla="*/ 0 w 16"/>
              <a:gd name="T103" fmla="*/ 1215 h 1392"/>
              <a:gd name="T104" fmla="*/ 16 w 16"/>
              <a:gd name="T105" fmla="*/ 1275 h 1392"/>
              <a:gd name="T106" fmla="*/ 0 w 16"/>
              <a:gd name="T107" fmla="*/ 1231 h 1392"/>
              <a:gd name="T108" fmla="*/ 16 w 16"/>
              <a:gd name="T109" fmla="*/ 1275 h 1392"/>
              <a:gd name="T110" fmla="*/ 16 w 16"/>
              <a:gd name="T111" fmla="*/ 1288 h 1392"/>
              <a:gd name="T112" fmla="*/ 0 w 16"/>
              <a:gd name="T113" fmla="*/ 1335 h 1392"/>
              <a:gd name="T114" fmla="*/ 16 w 16"/>
              <a:gd name="T115" fmla="*/ 1392 h 1392"/>
              <a:gd name="T116" fmla="*/ 0 w 16"/>
              <a:gd name="T117" fmla="*/ 1348 h 1392"/>
              <a:gd name="T118" fmla="*/ 16 w 16"/>
              <a:gd name="T119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" h="1392">
                <a:moveTo>
                  <a:pt x="16" y="23"/>
                </a:moveTo>
                <a:lnTo>
                  <a:pt x="16" y="0"/>
                </a:lnTo>
                <a:lnTo>
                  <a:pt x="0" y="0"/>
                </a:lnTo>
                <a:lnTo>
                  <a:pt x="0" y="23"/>
                </a:lnTo>
                <a:lnTo>
                  <a:pt x="16" y="23"/>
                </a:lnTo>
                <a:close/>
                <a:moveTo>
                  <a:pt x="16" y="83"/>
                </a:moveTo>
                <a:lnTo>
                  <a:pt x="16" y="38"/>
                </a:lnTo>
                <a:lnTo>
                  <a:pt x="0" y="38"/>
                </a:lnTo>
                <a:lnTo>
                  <a:pt x="0" y="83"/>
                </a:lnTo>
                <a:lnTo>
                  <a:pt x="16" y="83"/>
                </a:lnTo>
                <a:close/>
                <a:moveTo>
                  <a:pt x="16" y="143"/>
                </a:moveTo>
                <a:lnTo>
                  <a:pt x="16" y="98"/>
                </a:lnTo>
                <a:lnTo>
                  <a:pt x="0" y="98"/>
                </a:lnTo>
                <a:lnTo>
                  <a:pt x="0" y="143"/>
                </a:lnTo>
                <a:lnTo>
                  <a:pt x="16" y="143"/>
                </a:lnTo>
                <a:close/>
                <a:moveTo>
                  <a:pt x="16" y="203"/>
                </a:moveTo>
                <a:lnTo>
                  <a:pt x="16" y="159"/>
                </a:lnTo>
                <a:lnTo>
                  <a:pt x="0" y="159"/>
                </a:lnTo>
                <a:lnTo>
                  <a:pt x="0" y="203"/>
                </a:lnTo>
                <a:lnTo>
                  <a:pt x="16" y="203"/>
                </a:lnTo>
                <a:close/>
                <a:moveTo>
                  <a:pt x="16" y="263"/>
                </a:moveTo>
                <a:lnTo>
                  <a:pt x="16" y="216"/>
                </a:lnTo>
                <a:lnTo>
                  <a:pt x="0" y="216"/>
                </a:lnTo>
                <a:lnTo>
                  <a:pt x="0" y="263"/>
                </a:lnTo>
                <a:lnTo>
                  <a:pt x="16" y="263"/>
                </a:lnTo>
                <a:close/>
                <a:moveTo>
                  <a:pt x="16" y="320"/>
                </a:moveTo>
                <a:lnTo>
                  <a:pt x="16" y="276"/>
                </a:lnTo>
                <a:lnTo>
                  <a:pt x="0" y="276"/>
                </a:lnTo>
                <a:lnTo>
                  <a:pt x="0" y="320"/>
                </a:lnTo>
                <a:lnTo>
                  <a:pt x="16" y="320"/>
                </a:lnTo>
                <a:close/>
                <a:moveTo>
                  <a:pt x="16" y="380"/>
                </a:moveTo>
                <a:lnTo>
                  <a:pt x="16" y="336"/>
                </a:lnTo>
                <a:lnTo>
                  <a:pt x="0" y="336"/>
                </a:lnTo>
                <a:lnTo>
                  <a:pt x="0" y="380"/>
                </a:lnTo>
                <a:lnTo>
                  <a:pt x="16" y="380"/>
                </a:lnTo>
                <a:close/>
                <a:moveTo>
                  <a:pt x="16" y="440"/>
                </a:moveTo>
                <a:lnTo>
                  <a:pt x="16" y="396"/>
                </a:lnTo>
                <a:lnTo>
                  <a:pt x="0" y="396"/>
                </a:lnTo>
                <a:lnTo>
                  <a:pt x="0" y="440"/>
                </a:lnTo>
                <a:lnTo>
                  <a:pt x="16" y="440"/>
                </a:lnTo>
                <a:close/>
                <a:moveTo>
                  <a:pt x="16" y="500"/>
                </a:moveTo>
                <a:lnTo>
                  <a:pt x="16" y="456"/>
                </a:lnTo>
                <a:lnTo>
                  <a:pt x="0" y="456"/>
                </a:lnTo>
                <a:lnTo>
                  <a:pt x="0" y="500"/>
                </a:lnTo>
                <a:lnTo>
                  <a:pt x="16" y="500"/>
                </a:lnTo>
                <a:close/>
                <a:moveTo>
                  <a:pt x="16" y="560"/>
                </a:moveTo>
                <a:lnTo>
                  <a:pt x="16" y="516"/>
                </a:lnTo>
                <a:lnTo>
                  <a:pt x="0" y="516"/>
                </a:lnTo>
                <a:lnTo>
                  <a:pt x="0" y="560"/>
                </a:lnTo>
                <a:lnTo>
                  <a:pt x="16" y="560"/>
                </a:lnTo>
                <a:close/>
                <a:moveTo>
                  <a:pt x="16" y="620"/>
                </a:moveTo>
                <a:lnTo>
                  <a:pt x="16" y="573"/>
                </a:lnTo>
                <a:lnTo>
                  <a:pt x="0" y="573"/>
                </a:lnTo>
                <a:lnTo>
                  <a:pt x="0" y="620"/>
                </a:lnTo>
                <a:lnTo>
                  <a:pt x="16" y="620"/>
                </a:lnTo>
                <a:close/>
                <a:moveTo>
                  <a:pt x="16" y="677"/>
                </a:moveTo>
                <a:lnTo>
                  <a:pt x="16" y="633"/>
                </a:lnTo>
                <a:lnTo>
                  <a:pt x="0" y="633"/>
                </a:lnTo>
                <a:lnTo>
                  <a:pt x="0" y="677"/>
                </a:lnTo>
                <a:lnTo>
                  <a:pt x="16" y="677"/>
                </a:lnTo>
                <a:close/>
                <a:moveTo>
                  <a:pt x="16" y="737"/>
                </a:moveTo>
                <a:lnTo>
                  <a:pt x="16" y="693"/>
                </a:lnTo>
                <a:lnTo>
                  <a:pt x="0" y="693"/>
                </a:lnTo>
                <a:lnTo>
                  <a:pt x="0" y="737"/>
                </a:lnTo>
                <a:lnTo>
                  <a:pt x="16" y="737"/>
                </a:lnTo>
                <a:close/>
                <a:moveTo>
                  <a:pt x="16" y="797"/>
                </a:moveTo>
                <a:lnTo>
                  <a:pt x="16" y="753"/>
                </a:lnTo>
                <a:lnTo>
                  <a:pt x="0" y="753"/>
                </a:lnTo>
                <a:lnTo>
                  <a:pt x="0" y="797"/>
                </a:lnTo>
                <a:lnTo>
                  <a:pt x="16" y="797"/>
                </a:lnTo>
                <a:close/>
                <a:moveTo>
                  <a:pt x="16" y="858"/>
                </a:moveTo>
                <a:lnTo>
                  <a:pt x="16" y="813"/>
                </a:lnTo>
                <a:lnTo>
                  <a:pt x="0" y="813"/>
                </a:lnTo>
                <a:lnTo>
                  <a:pt x="0" y="858"/>
                </a:lnTo>
                <a:lnTo>
                  <a:pt x="16" y="858"/>
                </a:lnTo>
                <a:close/>
                <a:moveTo>
                  <a:pt x="16" y="918"/>
                </a:moveTo>
                <a:lnTo>
                  <a:pt x="16" y="873"/>
                </a:lnTo>
                <a:lnTo>
                  <a:pt x="0" y="873"/>
                </a:lnTo>
                <a:lnTo>
                  <a:pt x="0" y="918"/>
                </a:lnTo>
                <a:lnTo>
                  <a:pt x="16" y="918"/>
                </a:lnTo>
                <a:close/>
                <a:moveTo>
                  <a:pt x="16" y="978"/>
                </a:moveTo>
                <a:lnTo>
                  <a:pt x="16" y="930"/>
                </a:lnTo>
                <a:lnTo>
                  <a:pt x="0" y="930"/>
                </a:lnTo>
                <a:lnTo>
                  <a:pt x="0" y="978"/>
                </a:lnTo>
                <a:lnTo>
                  <a:pt x="16" y="978"/>
                </a:lnTo>
                <a:close/>
                <a:moveTo>
                  <a:pt x="16" y="1035"/>
                </a:moveTo>
                <a:lnTo>
                  <a:pt x="16" y="990"/>
                </a:lnTo>
                <a:lnTo>
                  <a:pt x="0" y="990"/>
                </a:lnTo>
                <a:lnTo>
                  <a:pt x="0" y="1035"/>
                </a:lnTo>
                <a:lnTo>
                  <a:pt x="16" y="1035"/>
                </a:lnTo>
                <a:close/>
                <a:moveTo>
                  <a:pt x="16" y="1095"/>
                </a:moveTo>
                <a:lnTo>
                  <a:pt x="16" y="1051"/>
                </a:lnTo>
                <a:lnTo>
                  <a:pt x="0" y="1051"/>
                </a:lnTo>
                <a:lnTo>
                  <a:pt x="0" y="1095"/>
                </a:lnTo>
                <a:lnTo>
                  <a:pt x="16" y="1095"/>
                </a:lnTo>
                <a:close/>
                <a:moveTo>
                  <a:pt x="16" y="1155"/>
                </a:moveTo>
                <a:lnTo>
                  <a:pt x="16" y="1111"/>
                </a:lnTo>
                <a:lnTo>
                  <a:pt x="0" y="1111"/>
                </a:lnTo>
                <a:lnTo>
                  <a:pt x="0" y="1155"/>
                </a:lnTo>
                <a:lnTo>
                  <a:pt x="16" y="1155"/>
                </a:lnTo>
                <a:close/>
                <a:moveTo>
                  <a:pt x="16" y="1215"/>
                </a:moveTo>
                <a:lnTo>
                  <a:pt x="16" y="1171"/>
                </a:lnTo>
                <a:lnTo>
                  <a:pt x="0" y="1171"/>
                </a:lnTo>
                <a:lnTo>
                  <a:pt x="0" y="1215"/>
                </a:lnTo>
                <a:lnTo>
                  <a:pt x="16" y="1215"/>
                </a:lnTo>
                <a:close/>
                <a:moveTo>
                  <a:pt x="16" y="1275"/>
                </a:moveTo>
                <a:lnTo>
                  <a:pt x="16" y="1231"/>
                </a:lnTo>
                <a:lnTo>
                  <a:pt x="0" y="1231"/>
                </a:lnTo>
                <a:lnTo>
                  <a:pt x="0" y="1275"/>
                </a:lnTo>
                <a:lnTo>
                  <a:pt x="16" y="1275"/>
                </a:lnTo>
                <a:close/>
                <a:moveTo>
                  <a:pt x="16" y="1335"/>
                </a:moveTo>
                <a:lnTo>
                  <a:pt x="16" y="1288"/>
                </a:lnTo>
                <a:lnTo>
                  <a:pt x="0" y="1288"/>
                </a:lnTo>
                <a:lnTo>
                  <a:pt x="0" y="1335"/>
                </a:lnTo>
                <a:lnTo>
                  <a:pt x="16" y="1335"/>
                </a:lnTo>
                <a:close/>
                <a:moveTo>
                  <a:pt x="16" y="1392"/>
                </a:moveTo>
                <a:lnTo>
                  <a:pt x="16" y="1348"/>
                </a:lnTo>
                <a:lnTo>
                  <a:pt x="0" y="1348"/>
                </a:lnTo>
                <a:lnTo>
                  <a:pt x="0" y="1392"/>
                </a:lnTo>
                <a:lnTo>
                  <a:pt x="16" y="13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5"/>
          <p:cNvSpPr>
            <a:spLocks noEditPoints="1"/>
          </p:cNvSpPr>
          <p:nvPr/>
        </p:nvSpPr>
        <p:spPr bwMode="auto">
          <a:xfrm>
            <a:off x="4673430" y="1898857"/>
            <a:ext cx="23813" cy="3098800"/>
          </a:xfrm>
          <a:custGeom>
            <a:avLst/>
            <a:gdLst>
              <a:gd name="T0" fmla="*/ 0 w 15"/>
              <a:gd name="T1" fmla="*/ 0 h 1952"/>
              <a:gd name="T2" fmla="*/ 15 w 15"/>
              <a:gd name="T3" fmla="*/ 105 h 1952"/>
              <a:gd name="T4" fmla="*/ 0 w 15"/>
              <a:gd name="T5" fmla="*/ 105 h 1952"/>
              <a:gd name="T6" fmla="*/ 15 w 15"/>
              <a:gd name="T7" fmla="*/ 120 h 1952"/>
              <a:gd name="T8" fmla="*/ 15 w 15"/>
              <a:gd name="T9" fmla="*/ 165 h 1952"/>
              <a:gd name="T10" fmla="*/ 0 w 15"/>
              <a:gd name="T11" fmla="*/ 180 h 1952"/>
              <a:gd name="T12" fmla="*/ 15 w 15"/>
              <a:gd name="T13" fmla="*/ 285 h 1952"/>
              <a:gd name="T14" fmla="*/ 0 w 15"/>
              <a:gd name="T15" fmla="*/ 285 h 1952"/>
              <a:gd name="T16" fmla="*/ 15 w 15"/>
              <a:gd name="T17" fmla="*/ 297 h 1952"/>
              <a:gd name="T18" fmla="*/ 15 w 15"/>
              <a:gd name="T19" fmla="*/ 345 h 1952"/>
              <a:gd name="T20" fmla="*/ 0 w 15"/>
              <a:gd name="T21" fmla="*/ 358 h 1952"/>
              <a:gd name="T22" fmla="*/ 15 w 15"/>
              <a:gd name="T23" fmla="*/ 462 h 1952"/>
              <a:gd name="T24" fmla="*/ 0 w 15"/>
              <a:gd name="T25" fmla="*/ 462 h 1952"/>
              <a:gd name="T26" fmla="*/ 15 w 15"/>
              <a:gd name="T27" fmla="*/ 478 h 1952"/>
              <a:gd name="T28" fmla="*/ 15 w 15"/>
              <a:gd name="T29" fmla="*/ 522 h 1952"/>
              <a:gd name="T30" fmla="*/ 0 w 15"/>
              <a:gd name="T31" fmla="*/ 538 h 1952"/>
              <a:gd name="T32" fmla="*/ 15 w 15"/>
              <a:gd name="T33" fmla="*/ 642 h 1952"/>
              <a:gd name="T34" fmla="*/ 0 w 15"/>
              <a:gd name="T35" fmla="*/ 642 h 1952"/>
              <a:gd name="T36" fmla="*/ 15 w 15"/>
              <a:gd name="T37" fmla="*/ 655 h 1952"/>
              <a:gd name="T38" fmla="*/ 15 w 15"/>
              <a:gd name="T39" fmla="*/ 702 h 1952"/>
              <a:gd name="T40" fmla="*/ 0 w 15"/>
              <a:gd name="T41" fmla="*/ 715 h 1952"/>
              <a:gd name="T42" fmla="*/ 15 w 15"/>
              <a:gd name="T43" fmla="*/ 819 h 1952"/>
              <a:gd name="T44" fmla="*/ 0 w 15"/>
              <a:gd name="T45" fmla="*/ 819 h 1952"/>
              <a:gd name="T46" fmla="*/ 15 w 15"/>
              <a:gd name="T47" fmla="*/ 835 h 1952"/>
              <a:gd name="T48" fmla="*/ 15 w 15"/>
              <a:gd name="T49" fmla="*/ 879 h 1952"/>
              <a:gd name="T50" fmla="*/ 0 w 15"/>
              <a:gd name="T51" fmla="*/ 895 h 1952"/>
              <a:gd name="T52" fmla="*/ 15 w 15"/>
              <a:gd name="T53" fmla="*/ 1000 h 1952"/>
              <a:gd name="T54" fmla="*/ 0 w 15"/>
              <a:gd name="T55" fmla="*/ 1000 h 1952"/>
              <a:gd name="T56" fmla="*/ 15 w 15"/>
              <a:gd name="T57" fmla="*/ 1012 h 1952"/>
              <a:gd name="T58" fmla="*/ 15 w 15"/>
              <a:gd name="T59" fmla="*/ 1060 h 1952"/>
              <a:gd name="T60" fmla="*/ 0 w 15"/>
              <a:gd name="T61" fmla="*/ 1072 h 1952"/>
              <a:gd name="T62" fmla="*/ 15 w 15"/>
              <a:gd name="T63" fmla="*/ 1177 h 1952"/>
              <a:gd name="T64" fmla="*/ 0 w 15"/>
              <a:gd name="T65" fmla="*/ 1177 h 1952"/>
              <a:gd name="T66" fmla="*/ 15 w 15"/>
              <a:gd name="T67" fmla="*/ 1193 h 1952"/>
              <a:gd name="T68" fmla="*/ 15 w 15"/>
              <a:gd name="T69" fmla="*/ 1237 h 1952"/>
              <a:gd name="T70" fmla="*/ 0 w 15"/>
              <a:gd name="T71" fmla="*/ 1253 h 1952"/>
              <a:gd name="T72" fmla="*/ 15 w 15"/>
              <a:gd name="T73" fmla="*/ 1357 h 1952"/>
              <a:gd name="T74" fmla="*/ 0 w 15"/>
              <a:gd name="T75" fmla="*/ 1357 h 1952"/>
              <a:gd name="T76" fmla="*/ 15 w 15"/>
              <a:gd name="T77" fmla="*/ 1370 h 1952"/>
              <a:gd name="T78" fmla="*/ 15 w 15"/>
              <a:gd name="T79" fmla="*/ 1417 h 1952"/>
              <a:gd name="T80" fmla="*/ 0 w 15"/>
              <a:gd name="T81" fmla="*/ 1430 h 1952"/>
              <a:gd name="T82" fmla="*/ 15 w 15"/>
              <a:gd name="T83" fmla="*/ 1534 h 1952"/>
              <a:gd name="T84" fmla="*/ 0 w 15"/>
              <a:gd name="T85" fmla="*/ 1534 h 1952"/>
              <a:gd name="T86" fmla="*/ 15 w 15"/>
              <a:gd name="T87" fmla="*/ 1550 h 1952"/>
              <a:gd name="T88" fmla="*/ 15 w 15"/>
              <a:gd name="T89" fmla="*/ 1594 h 1952"/>
              <a:gd name="T90" fmla="*/ 0 w 15"/>
              <a:gd name="T91" fmla="*/ 1610 h 1952"/>
              <a:gd name="T92" fmla="*/ 15 w 15"/>
              <a:gd name="T93" fmla="*/ 1714 h 1952"/>
              <a:gd name="T94" fmla="*/ 0 w 15"/>
              <a:gd name="T95" fmla="*/ 1714 h 1952"/>
              <a:gd name="T96" fmla="*/ 15 w 15"/>
              <a:gd name="T97" fmla="*/ 1727 h 1952"/>
              <a:gd name="T98" fmla="*/ 15 w 15"/>
              <a:gd name="T99" fmla="*/ 1775 h 1952"/>
              <a:gd name="T100" fmla="*/ 0 w 15"/>
              <a:gd name="T101" fmla="*/ 1787 h 1952"/>
              <a:gd name="T102" fmla="*/ 15 w 15"/>
              <a:gd name="T103" fmla="*/ 1892 h 1952"/>
              <a:gd name="T104" fmla="*/ 0 w 15"/>
              <a:gd name="T105" fmla="*/ 1892 h 1952"/>
              <a:gd name="T106" fmla="*/ 15 w 15"/>
              <a:gd name="T107" fmla="*/ 1907 h 1952"/>
              <a:gd name="T108" fmla="*/ 15 w 15"/>
              <a:gd name="T109" fmla="*/ 1952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" h="1952">
                <a:moveTo>
                  <a:pt x="15" y="44"/>
                </a:moveTo>
                <a:lnTo>
                  <a:pt x="15" y="0"/>
                </a:lnTo>
                <a:lnTo>
                  <a:pt x="0" y="0"/>
                </a:lnTo>
                <a:lnTo>
                  <a:pt x="0" y="44"/>
                </a:lnTo>
                <a:lnTo>
                  <a:pt x="15" y="44"/>
                </a:lnTo>
                <a:close/>
                <a:moveTo>
                  <a:pt x="15" y="105"/>
                </a:moveTo>
                <a:lnTo>
                  <a:pt x="15" y="60"/>
                </a:lnTo>
                <a:lnTo>
                  <a:pt x="0" y="60"/>
                </a:lnTo>
                <a:lnTo>
                  <a:pt x="0" y="105"/>
                </a:lnTo>
                <a:lnTo>
                  <a:pt x="15" y="105"/>
                </a:lnTo>
                <a:close/>
                <a:moveTo>
                  <a:pt x="15" y="165"/>
                </a:moveTo>
                <a:lnTo>
                  <a:pt x="15" y="120"/>
                </a:lnTo>
                <a:lnTo>
                  <a:pt x="0" y="120"/>
                </a:lnTo>
                <a:lnTo>
                  <a:pt x="0" y="165"/>
                </a:lnTo>
                <a:lnTo>
                  <a:pt x="15" y="165"/>
                </a:lnTo>
                <a:close/>
                <a:moveTo>
                  <a:pt x="15" y="225"/>
                </a:moveTo>
                <a:lnTo>
                  <a:pt x="15" y="180"/>
                </a:lnTo>
                <a:lnTo>
                  <a:pt x="0" y="180"/>
                </a:lnTo>
                <a:lnTo>
                  <a:pt x="0" y="225"/>
                </a:lnTo>
                <a:lnTo>
                  <a:pt x="15" y="225"/>
                </a:lnTo>
                <a:close/>
                <a:moveTo>
                  <a:pt x="15" y="285"/>
                </a:moveTo>
                <a:lnTo>
                  <a:pt x="15" y="241"/>
                </a:lnTo>
                <a:lnTo>
                  <a:pt x="0" y="241"/>
                </a:lnTo>
                <a:lnTo>
                  <a:pt x="0" y="285"/>
                </a:lnTo>
                <a:lnTo>
                  <a:pt x="15" y="285"/>
                </a:lnTo>
                <a:close/>
                <a:moveTo>
                  <a:pt x="15" y="345"/>
                </a:moveTo>
                <a:lnTo>
                  <a:pt x="15" y="297"/>
                </a:lnTo>
                <a:lnTo>
                  <a:pt x="0" y="297"/>
                </a:lnTo>
                <a:lnTo>
                  <a:pt x="0" y="345"/>
                </a:lnTo>
                <a:lnTo>
                  <a:pt x="15" y="345"/>
                </a:lnTo>
                <a:close/>
                <a:moveTo>
                  <a:pt x="15" y="402"/>
                </a:moveTo>
                <a:lnTo>
                  <a:pt x="15" y="358"/>
                </a:lnTo>
                <a:lnTo>
                  <a:pt x="0" y="358"/>
                </a:lnTo>
                <a:lnTo>
                  <a:pt x="0" y="402"/>
                </a:lnTo>
                <a:lnTo>
                  <a:pt x="15" y="402"/>
                </a:lnTo>
                <a:close/>
                <a:moveTo>
                  <a:pt x="15" y="462"/>
                </a:moveTo>
                <a:lnTo>
                  <a:pt x="15" y="418"/>
                </a:lnTo>
                <a:lnTo>
                  <a:pt x="0" y="418"/>
                </a:lnTo>
                <a:lnTo>
                  <a:pt x="0" y="462"/>
                </a:lnTo>
                <a:lnTo>
                  <a:pt x="15" y="462"/>
                </a:lnTo>
                <a:close/>
                <a:moveTo>
                  <a:pt x="15" y="522"/>
                </a:moveTo>
                <a:lnTo>
                  <a:pt x="15" y="478"/>
                </a:lnTo>
                <a:lnTo>
                  <a:pt x="0" y="478"/>
                </a:lnTo>
                <a:lnTo>
                  <a:pt x="0" y="522"/>
                </a:lnTo>
                <a:lnTo>
                  <a:pt x="15" y="522"/>
                </a:lnTo>
                <a:close/>
                <a:moveTo>
                  <a:pt x="15" y="582"/>
                </a:moveTo>
                <a:lnTo>
                  <a:pt x="15" y="538"/>
                </a:lnTo>
                <a:lnTo>
                  <a:pt x="0" y="538"/>
                </a:lnTo>
                <a:lnTo>
                  <a:pt x="0" y="582"/>
                </a:lnTo>
                <a:lnTo>
                  <a:pt x="15" y="582"/>
                </a:lnTo>
                <a:close/>
                <a:moveTo>
                  <a:pt x="15" y="642"/>
                </a:moveTo>
                <a:lnTo>
                  <a:pt x="15" y="598"/>
                </a:lnTo>
                <a:lnTo>
                  <a:pt x="0" y="598"/>
                </a:lnTo>
                <a:lnTo>
                  <a:pt x="0" y="642"/>
                </a:lnTo>
                <a:lnTo>
                  <a:pt x="15" y="642"/>
                </a:lnTo>
                <a:close/>
                <a:moveTo>
                  <a:pt x="15" y="702"/>
                </a:moveTo>
                <a:lnTo>
                  <a:pt x="15" y="655"/>
                </a:lnTo>
                <a:lnTo>
                  <a:pt x="0" y="655"/>
                </a:lnTo>
                <a:lnTo>
                  <a:pt x="0" y="702"/>
                </a:lnTo>
                <a:lnTo>
                  <a:pt x="15" y="702"/>
                </a:lnTo>
                <a:close/>
                <a:moveTo>
                  <a:pt x="15" y="759"/>
                </a:moveTo>
                <a:lnTo>
                  <a:pt x="15" y="715"/>
                </a:lnTo>
                <a:lnTo>
                  <a:pt x="0" y="715"/>
                </a:lnTo>
                <a:lnTo>
                  <a:pt x="0" y="759"/>
                </a:lnTo>
                <a:lnTo>
                  <a:pt x="15" y="759"/>
                </a:lnTo>
                <a:close/>
                <a:moveTo>
                  <a:pt x="15" y="819"/>
                </a:moveTo>
                <a:lnTo>
                  <a:pt x="15" y="775"/>
                </a:lnTo>
                <a:lnTo>
                  <a:pt x="0" y="775"/>
                </a:lnTo>
                <a:lnTo>
                  <a:pt x="0" y="819"/>
                </a:lnTo>
                <a:lnTo>
                  <a:pt x="15" y="819"/>
                </a:lnTo>
                <a:close/>
                <a:moveTo>
                  <a:pt x="15" y="879"/>
                </a:moveTo>
                <a:lnTo>
                  <a:pt x="15" y="835"/>
                </a:lnTo>
                <a:lnTo>
                  <a:pt x="0" y="835"/>
                </a:lnTo>
                <a:lnTo>
                  <a:pt x="0" y="879"/>
                </a:lnTo>
                <a:lnTo>
                  <a:pt x="15" y="879"/>
                </a:lnTo>
                <a:close/>
                <a:moveTo>
                  <a:pt x="15" y="940"/>
                </a:moveTo>
                <a:lnTo>
                  <a:pt x="15" y="895"/>
                </a:lnTo>
                <a:lnTo>
                  <a:pt x="0" y="895"/>
                </a:lnTo>
                <a:lnTo>
                  <a:pt x="0" y="940"/>
                </a:lnTo>
                <a:lnTo>
                  <a:pt x="15" y="940"/>
                </a:lnTo>
                <a:close/>
                <a:moveTo>
                  <a:pt x="15" y="1000"/>
                </a:moveTo>
                <a:lnTo>
                  <a:pt x="15" y="955"/>
                </a:lnTo>
                <a:lnTo>
                  <a:pt x="0" y="955"/>
                </a:lnTo>
                <a:lnTo>
                  <a:pt x="0" y="1000"/>
                </a:lnTo>
                <a:lnTo>
                  <a:pt x="15" y="1000"/>
                </a:lnTo>
                <a:close/>
                <a:moveTo>
                  <a:pt x="15" y="1060"/>
                </a:moveTo>
                <a:lnTo>
                  <a:pt x="15" y="1012"/>
                </a:lnTo>
                <a:lnTo>
                  <a:pt x="0" y="1012"/>
                </a:lnTo>
                <a:lnTo>
                  <a:pt x="0" y="1060"/>
                </a:lnTo>
                <a:lnTo>
                  <a:pt x="15" y="1060"/>
                </a:lnTo>
                <a:close/>
                <a:moveTo>
                  <a:pt x="15" y="1117"/>
                </a:moveTo>
                <a:lnTo>
                  <a:pt x="15" y="1072"/>
                </a:lnTo>
                <a:lnTo>
                  <a:pt x="0" y="1072"/>
                </a:lnTo>
                <a:lnTo>
                  <a:pt x="0" y="1117"/>
                </a:lnTo>
                <a:lnTo>
                  <a:pt x="15" y="1117"/>
                </a:lnTo>
                <a:close/>
                <a:moveTo>
                  <a:pt x="15" y="1177"/>
                </a:moveTo>
                <a:lnTo>
                  <a:pt x="15" y="1132"/>
                </a:lnTo>
                <a:lnTo>
                  <a:pt x="0" y="1132"/>
                </a:lnTo>
                <a:lnTo>
                  <a:pt x="0" y="1177"/>
                </a:lnTo>
                <a:lnTo>
                  <a:pt x="15" y="1177"/>
                </a:lnTo>
                <a:close/>
                <a:moveTo>
                  <a:pt x="15" y="1237"/>
                </a:moveTo>
                <a:lnTo>
                  <a:pt x="15" y="1193"/>
                </a:lnTo>
                <a:lnTo>
                  <a:pt x="0" y="1193"/>
                </a:lnTo>
                <a:lnTo>
                  <a:pt x="0" y="1237"/>
                </a:lnTo>
                <a:lnTo>
                  <a:pt x="15" y="1237"/>
                </a:lnTo>
                <a:close/>
                <a:moveTo>
                  <a:pt x="15" y="1297"/>
                </a:moveTo>
                <a:lnTo>
                  <a:pt x="15" y="1253"/>
                </a:lnTo>
                <a:lnTo>
                  <a:pt x="0" y="1253"/>
                </a:lnTo>
                <a:lnTo>
                  <a:pt x="0" y="1297"/>
                </a:lnTo>
                <a:lnTo>
                  <a:pt x="15" y="1297"/>
                </a:lnTo>
                <a:close/>
                <a:moveTo>
                  <a:pt x="15" y="1357"/>
                </a:moveTo>
                <a:lnTo>
                  <a:pt x="15" y="1313"/>
                </a:lnTo>
                <a:lnTo>
                  <a:pt x="0" y="1313"/>
                </a:lnTo>
                <a:lnTo>
                  <a:pt x="0" y="1357"/>
                </a:lnTo>
                <a:lnTo>
                  <a:pt x="15" y="1357"/>
                </a:lnTo>
                <a:close/>
                <a:moveTo>
                  <a:pt x="15" y="1417"/>
                </a:moveTo>
                <a:lnTo>
                  <a:pt x="15" y="1370"/>
                </a:lnTo>
                <a:lnTo>
                  <a:pt x="0" y="1370"/>
                </a:lnTo>
                <a:lnTo>
                  <a:pt x="0" y="1417"/>
                </a:lnTo>
                <a:lnTo>
                  <a:pt x="15" y="1417"/>
                </a:lnTo>
                <a:close/>
                <a:moveTo>
                  <a:pt x="15" y="1474"/>
                </a:moveTo>
                <a:lnTo>
                  <a:pt x="15" y="1430"/>
                </a:lnTo>
                <a:lnTo>
                  <a:pt x="0" y="1430"/>
                </a:lnTo>
                <a:lnTo>
                  <a:pt x="0" y="1474"/>
                </a:lnTo>
                <a:lnTo>
                  <a:pt x="15" y="1474"/>
                </a:lnTo>
                <a:close/>
                <a:moveTo>
                  <a:pt x="15" y="1534"/>
                </a:moveTo>
                <a:lnTo>
                  <a:pt x="15" y="1490"/>
                </a:lnTo>
                <a:lnTo>
                  <a:pt x="0" y="1490"/>
                </a:lnTo>
                <a:lnTo>
                  <a:pt x="0" y="1534"/>
                </a:lnTo>
                <a:lnTo>
                  <a:pt x="15" y="1534"/>
                </a:lnTo>
                <a:close/>
                <a:moveTo>
                  <a:pt x="15" y="1594"/>
                </a:moveTo>
                <a:lnTo>
                  <a:pt x="15" y="1550"/>
                </a:lnTo>
                <a:lnTo>
                  <a:pt x="0" y="1550"/>
                </a:lnTo>
                <a:lnTo>
                  <a:pt x="0" y="1594"/>
                </a:lnTo>
                <a:lnTo>
                  <a:pt x="15" y="1594"/>
                </a:lnTo>
                <a:close/>
                <a:moveTo>
                  <a:pt x="15" y="1654"/>
                </a:moveTo>
                <a:lnTo>
                  <a:pt x="15" y="1610"/>
                </a:lnTo>
                <a:lnTo>
                  <a:pt x="0" y="1610"/>
                </a:lnTo>
                <a:lnTo>
                  <a:pt x="0" y="1654"/>
                </a:lnTo>
                <a:lnTo>
                  <a:pt x="15" y="1654"/>
                </a:lnTo>
                <a:close/>
                <a:moveTo>
                  <a:pt x="15" y="1714"/>
                </a:moveTo>
                <a:lnTo>
                  <a:pt x="15" y="1670"/>
                </a:lnTo>
                <a:lnTo>
                  <a:pt x="0" y="1670"/>
                </a:lnTo>
                <a:lnTo>
                  <a:pt x="0" y="1714"/>
                </a:lnTo>
                <a:lnTo>
                  <a:pt x="15" y="1714"/>
                </a:lnTo>
                <a:close/>
                <a:moveTo>
                  <a:pt x="15" y="1775"/>
                </a:moveTo>
                <a:lnTo>
                  <a:pt x="15" y="1727"/>
                </a:lnTo>
                <a:lnTo>
                  <a:pt x="0" y="1727"/>
                </a:lnTo>
                <a:lnTo>
                  <a:pt x="0" y="1775"/>
                </a:lnTo>
                <a:lnTo>
                  <a:pt x="15" y="1775"/>
                </a:lnTo>
                <a:close/>
                <a:moveTo>
                  <a:pt x="15" y="1831"/>
                </a:moveTo>
                <a:lnTo>
                  <a:pt x="15" y="1787"/>
                </a:lnTo>
                <a:lnTo>
                  <a:pt x="0" y="1787"/>
                </a:lnTo>
                <a:lnTo>
                  <a:pt x="0" y="1831"/>
                </a:lnTo>
                <a:lnTo>
                  <a:pt x="15" y="1831"/>
                </a:lnTo>
                <a:close/>
                <a:moveTo>
                  <a:pt x="15" y="1892"/>
                </a:moveTo>
                <a:lnTo>
                  <a:pt x="15" y="1847"/>
                </a:lnTo>
                <a:lnTo>
                  <a:pt x="0" y="1847"/>
                </a:lnTo>
                <a:lnTo>
                  <a:pt x="0" y="1892"/>
                </a:lnTo>
                <a:lnTo>
                  <a:pt x="15" y="1892"/>
                </a:lnTo>
                <a:close/>
                <a:moveTo>
                  <a:pt x="15" y="1952"/>
                </a:moveTo>
                <a:lnTo>
                  <a:pt x="15" y="1907"/>
                </a:lnTo>
                <a:lnTo>
                  <a:pt x="0" y="1907"/>
                </a:lnTo>
                <a:lnTo>
                  <a:pt x="0" y="1952"/>
                </a:lnTo>
                <a:lnTo>
                  <a:pt x="15" y="1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26"/>
          <p:cNvSpPr>
            <a:spLocks noEditPoints="1"/>
          </p:cNvSpPr>
          <p:nvPr/>
        </p:nvSpPr>
        <p:spPr bwMode="auto">
          <a:xfrm>
            <a:off x="5759599" y="2329069"/>
            <a:ext cx="45719" cy="1990726"/>
          </a:xfrm>
          <a:custGeom>
            <a:avLst/>
            <a:gdLst>
              <a:gd name="T0" fmla="*/ 0 w 15"/>
              <a:gd name="T1" fmla="*/ 0 h 1525"/>
              <a:gd name="T2" fmla="*/ 15 w 15"/>
              <a:gd name="T3" fmla="*/ 95 h 1525"/>
              <a:gd name="T4" fmla="*/ 0 w 15"/>
              <a:gd name="T5" fmla="*/ 95 h 1525"/>
              <a:gd name="T6" fmla="*/ 15 w 15"/>
              <a:gd name="T7" fmla="*/ 111 h 1525"/>
              <a:gd name="T8" fmla="*/ 15 w 15"/>
              <a:gd name="T9" fmla="*/ 155 h 1525"/>
              <a:gd name="T10" fmla="*/ 0 w 15"/>
              <a:gd name="T11" fmla="*/ 171 h 1525"/>
              <a:gd name="T12" fmla="*/ 15 w 15"/>
              <a:gd name="T13" fmla="*/ 272 h 1525"/>
              <a:gd name="T14" fmla="*/ 0 w 15"/>
              <a:gd name="T15" fmla="*/ 272 h 1525"/>
              <a:gd name="T16" fmla="*/ 15 w 15"/>
              <a:gd name="T17" fmla="*/ 288 h 1525"/>
              <a:gd name="T18" fmla="*/ 15 w 15"/>
              <a:gd name="T19" fmla="*/ 332 h 1525"/>
              <a:gd name="T20" fmla="*/ 0 w 15"/>
              <a:gd name="T21" fmla="*/ 348 h 1525"/>
              <a:gd name="T22" fmla="*/ 15 w 15"/>
              <a:gd name="T23" fmla="*/ 452 h 1525"/>
              <a:gd name="T24" fmla="*/ 0 w 15"/>
              <a:gd name="T25" fmla="*/ 452 h 1525"/>
              <a:gd name="T26" fmla="*/ 15 w 15"/>
              <a:gd name="T27" fmla="*/ 468 h 1525"/>
              <a:gd name="T28" fmla="*/ 15 w 15"/>
              <a:gd name="T29" fmla="*/ 513 h 1525"/>
              <a:gd name="T30" fmla="*/ 0 w 15"/>
              <a:gd name="T31" fmla="*/ 528 h 1525"/>
              <a:gd name="T32" fmla="*/ 15 w 15"/>
              <a:gd name="T33" fmla="*/ 630 h 1525"/>
              <a:gd name="T34" fmla="*/ 0 w 15"/>
              <a:gd name="T35" fmla="*/ 630 h 1525"/>
              <a:gd name="T36" fmla="*/ 15 w 15"/>
              <a:gd name="T37" fmla="*/ 645 h 1525"/>
              <a:gd name="T38" fmla="*/ 15 w 15"/>
              <a:gd name="T39" fmla="*/ 690 h 1525"/>
              <a:gd name="T40" fmla="*/ 0 w 15"/>
              <a:gd name="T41" fmla="*/ 705 h 1525"/>
              <a:gd name="T42" fmla="*/ 15 w 15"/>
              <a:gd name="T43" fmla="*/ 810 h 1525"/>
              <a:gd name="T44" fmla="*/ 0 w 15"/>
              <a:gd name="T45" fmla="*/ 810 h 1525"/>
              <a:gd name="T46" fmla="*/ 15 w 15"/>
              <a:gd name="T47" fmla="*/ 826 h 1525"/>
              <a:gd name="T48" fmla="*/ 15 w 15"/>
              <a:gd name="T49" fmla="*/ 870 h 1525"/>
              <a:gd name="T50" fmla="*/ 0 w 15"/>
              <a:gd name="T51" fmla="*/ 886 h 1525"/>
              <a:gd name="T52" fmla="*/ 15 w 15"/>
              <a:gd name="T53" fmla="*/ 987 h 1525"/>
              <a:gd name="T54" fmla="*/ 0 w 15"/>
              <a:gd name="T55" fmla="*/ 987 h 1525"/>
              <a:gd name="T56" fmla="*/ 15 w 15"/>
              <a:gd name="T57" fmla="*/ 1003 h 1525"/>
              <a:gd name="T58" fmla="*/ 15 w 15"/>
              <a:gd name="T59" fmla="*/ 1047 h 1525"/>
              <a:gd name="T60" fmla="*/ 0 w 15"/>
              <a:gd name="T61" fmla="*/ 1063 h 1525"/>
              <a:gd name="T62" fmla="*/ 15 w 15"/>
              <a:gd name="T63" fmla="*/ 1167 h 1525"/>
              <a:gd name="T64" fmla="*/ 0 w 15"/>
              <a:gd name="T65" fmla="*/ 1167 h 1525"/>
              <a:gd name="T66" fmla="*/ 15 w 15"/>
              <a:gd name="T67" fmla="*/ 1183 h 1525"/>
              <a:gd name="T68" fmla="*/ 15 w 15"/>
              <a:gd name="T69" fmla="*/ 1227 h 1525"/>
              <a:gd name="T70" fmla="*/ 0 w 15"/>
              <a:gd name="T71" fmla="*/ 1243 h 1525"/>
              <a:gd name="T72" fmla="*/ 15 w 15"/>
              <a:gd name="T73" fmla="*/ 1344 h 1525"/>
              <a:gd name="T74" fmla="*/ 0 w 15"/>
              <a:gd name="T75" fmla="*/ 1344 h 1525"/>
              <a:gd name="T76" fmla="*/ 15 w 15"/>
              <a:gd name="T77" fmla="*/ 1360 h 1525"/>
              <a:gd name="T78" fmla="*/ 15 w 15"/>
              <a:gd name="T79" fmla="*/ 1404 h 1525"/>
              <a:gd name="T80" fmla="*/ 0 w 15"/>
              <a:gd name="T81" fmla="*/ 1420 h 1525"/>
              <a:gd name="T82" fmla="*/ 15 w 15"/>
              <a:gd name="T83" fmla="*/ 1525 h 1525"/>
              <a:gd name="T84" fmla="*/ 0 w 15"/>
              <a:gd name="T85" fmla="*/ 1525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" h="1525">
                <a:moveTo>
                  <a:pt x="15" y="35"/>
                </a:moveTo>
                <a:lnTo>
                  <a:pt x="15" y="0"/>
                </a:lnTo>
                <a:lnTo>
                  <a:pt x="0" y="0"/>
                </a:lnTo>
                <a:lnTo>
                  <a:pt x="0" y="35"/>
                </a:lnTo>
                <a:lnTo>
                  <a:pt x="15" y="35"/>
                </a:lnTo>
                <a:close/>
                <a:moveTo>
                  <a:pt x="15" y="95"/>
                </a:moveTo>
                <a:lnTo>
                  <a:pt x="15" y="51"/>
                </a:lnTo>
                <a:lnTo>
                  <a:pt x="0" y="51"/>
                </a:lnTo>
                <a:lnTo>
                  <a:pt x="0" y="95"/>
                </a:lnTo>
                <a:lnTo>
                  <a:pt x="15" y="95"/>
                </a:lnTo>
                <a:close/>
                <a:moveTo>
                  <a:pt x="15" y="155"/>
                </a:moveTo>
                <a:lnTo>
                  <a:pt x="15" y="111"/>
                </a:lnTo>
                <a:lnTo>
                  <a:pt x="0" y="111"/>
                </a:lnTo>
                <a:lnTo>
                  <a:pt x="0" y="155"/>
                </a:lnTo>
                <a:lnTo>
                  <a:pt x="15" y="155"/>
                </a:lnTo>
                <a:close/>
                <a:moveTo>
                  <a:pt x="15" y="215"/>
                </a:moveTo>
                <a:lnTo>
                  <a:pt x="15" y="171"/>
                </a:lnTo>
                <a:lnTo>
                  <a:pt x="0" y="171"/>
                </a:lnTo>
                <a:lnTo>
                  <a:pt x="0" y="215"/>
                </a:lnTo>
                <a:lnTo>
                  <a:pt x="15" y="215"/>
                </a:lnTo>
                <a:close/>
                <a:moveTo>
                  <a:pt x="15" y="272"/>
                </a:moveTo>
                <a:lnTo>
                  <a:pt x="15" y="228"/>
                </a:lnTo>
                <a:lnTo>
                  <a:pt x="0" y="228"/>
                </a:lnTo>
                <a:lnTo>
                  <a:pt x="0" y="272"/>
                </a:lnTo>
                <a:lnTo>
                  <a:pt x="15" y="272"/>
                </a:lnTo>
                <a:close/>
                <a:moveTo>
                  <a:pt x="15" y="332"/>
                </a:moveTo>
                <a:lnTo>
                  <a:pt x="15" y="288"/>
                </a:lnTo>
                <a:lnTo>
                  <a:pt x="0" y="288"/>
                </a:lnTo>
                <a:lnTo>
                  <a:pt x="0" y="332"/>
                </a:lnTo>
                <a:lnTo>
                  <a:pt x="15" y="332"/>
                </a:lnTo>
                <a:close/>
                <a:moveTo>
                  <a:pt x="15" y="392"/>
                </a:moveTo>
                <a:lnTo>
                  <a:pt x="15" y="348"/>
                </a:lnTo>
                <a:lnTo>
                  <a:pt x="0" y="348"/>
                </a:lnTo>
                <a:lnTo>
                  <a:pt x="0" y="392"/>
                </a:lnTo>
                <a:lnTo>
                  <a:pt x="15" y="392"/>
                </a:lnTo>
                <a:close/>
                <a:moveTo>
                  <a:pt x="15" y="452"/>
                </a:moveTo>
                <a:lnTo>
                  <a:pt x="15" y="408"/>
                </a:lnTo>
                <a:lnTo>
                  <a:pt x="0" y="408"/>
                </a:lnTo>
                <a:lnTo>
                  <a:pt x="0" y="452"/>
                </a:lnTo>
                <a:lnTo>
                  <a:pt x="15" y="452"/>
                </a:lnTo>
                <a:close/>
                <a:moveTo>
                  <a:pt x="15" y="513"/>
                </a:moveTo>
                <a:lnTo>
                  <a:pt x="15" y="468"/>
                </a:lnTo>
                <a:lnTo>
                  <a:pt x="0" y="468"/>
                </a:lnTo>
                <a:lnTo>
                  <a:pt x="0" y="513"/>
                </a:lnTo>
                <a:lnTo>
                  <a:pt x="15" y="513"/>
                </a:lnTo>
                <a:close/>
                <a:moveTo>
                  <a:pt x="15" y="573"/>
                </a:moveTo>
                <a:lnTo>
                  <a:pt x="15" y="528"/>
                </a:lnTo>
                <a:lnTo>
                  <a:pt x="0" y="528"/>
                </a:lnTo>
                <a:lnTo>
                  <a:pt x="0" y="573"/>
                </a:lnTo>
                <a:lnTo>
                  <a:pt x="15" y="573"/>
                </a:lnTo>
                <a:close/>
                <a:moveTo>
                  <a:pt x="15" y="630"/>
                </a:moveTo>
                <a:lnTo>
                  <a:pt x="15" y="585"/>
                </a:lnTo>
                <a:lnTo>
                  <a:pt x="0" y="585"/>
                </a:lnTo>
                <a:lnTo>
                  <a:pt x="0" y="630"/>
                </a:lnTo>
                <a:lnTo>
                  <a:pt x="15" y="630"/>
                </a:lnTo>
                <a:close/>
                <a:moveTo>
                  <a:pt x="15" y="690"/>
                </a:moveTo>
                <a:lnTo>
                  <a:pt x="15" y="645"/>
                </a:lnTo>
                <a:lnTo>
                  <a:pt x="0" y="645"/>
                </a:lnTo>
                <a:lnTo>
                  <a:pt x="0" y="690"/>
                </a:lnTo>
                <a:lnTo>
                  <a:pt x="15" y="690"/>
                </a:lnTo>
                <a:close/>
                <a:moveTo>
                  <a:pt x="15" y="750"/>
                </a:moveTo>
                <a:lnTo>
                  <a:pt x="15" y="705"/>
                </a:lnTo>
                <a:lnTo>
                  <a:pt x="0" y="705"/>
                </a:lnTo>
                <a:lnTo>
                  <a:pt x="0" y="750"/>
                </a:lnTo>
                <a:lnTo>
                  <a:pt x="15" y="750"/>
                </a:lnTo>
                <a:close/>
                <a:moveTo>
                  <a:pt x="15" y="810"/>
                </a:moveTo>
                <a:lnTo>
                  <a:pt x="15" y="766"/>
                </a:lnTo>
                <a:lnTo>
                  <a:pt x="0" y="766"/>
                </a:lnTo>
                <a:lnTo>
                  <a:pt x="0" y="810"/>
                </a:lnTo>
                <a:lnTo>
                  <a:pt x="15" y="810"/>
                </a:lnTo>
                <a:close/>
                <a:moveTo>
                  <a:pt x="15" y="870"/>
                </a:moveTo>
                <a:lnTo>
                  <a:pt x="15" y="826"/>
                </a:lnTo>
                <a:lnTo>
                  <a:pt x="0" y="826"/>
                </a:lnTo>
                <a:lnTo>
                  <a:pt x="0" y="870"/>
                </a:lnTo>
                <a:lnTo>
                  <a:pt x="15" y="870"/>
                </a:lnTo>
                <a:close/>
                <a:moveTo>
                  <a:pt x="15" y="930"/>
                </a:moveTo>
                <a:lnTo>
                  <a:pt x="15" y="886"/>
                </a:lnTo>
                <a:lnTo>
                  <a:pt x="0" y="886"/>
                </a:lnTo>
                <a:lnTo>
                  <a:pt x="0" y="930"/>
                </a:lnTo>
                <a:lnTo>
                  <a:pt x="15" y="930"/>
                </a:lnTo>
                <a:close/>
                <a:moveTo>
                  <a:pt x="15" y="987"/>
                </a:moveTo>
                <a:lnTo>
                  <a:pt x="15" y="943"/>
                </a:lnTo>
                <a:lnTo>
                  <a:pt x="0" y="943"/>
                </a:lnTo>
                <a:lnTo>
                  <a:pt x="0" y="987"/>
                </a:lnTo>
                <a:lnTo>
                  <a:pt x="15" y="987"/>
                </a:lnTo>
                <a:close/>
                <a:moveTo>
                  <a:pt x="15" y="1047"/>
                </a:moveTo>
                <a:lnTo>
                  <a:pt x="15" y="1003"/>
                </a:lnTo>
                <a:lnTo>
                  <a:pt x="0" y="1003"/>
                </a:lnTo>
                <a:lnTo>
                  <a:pt x="0" y="1047"/>
                </a:lnTo>
                <a:lnTo>
                  <a:pt x="15" y="1047"/>
                </a:lnTo>
                <a:close/>
                <a:moveTo>
                  <a:pt x="15" y="1107"/>
                </a:moveTo>
                <a:lnTo>
                  <a:pt x="15" y="1063"/>
                </a:lnTo>
                <a:lnTo>
                  <a:pt x="0" y="1063"/>
                </a:lnTo>
                <a:lnTo>
                  <a:pt x="0" y="1107"/>
                </a:lnTo>
                <a:lnTo>
                  <a:pt x="15" y="1107"/>
                </a:lnTo>
                <a:close/>
                <a:moveTo>
                  <a:pt x="15" y="1167"/>
                </a:moveTo>
                <a:lnTo>
                  <a:pt x="15" y="1123"/>
                </a:lnTo>
                <a:lnTo>
                  <a:pt x="0" y="1123"/>
                </a:lnTo>
                <a:lnTo>
                  <a:pt x="0" y="1167"/>
                </a:lnTo>
                <a:lnTo>
                  <a:pt x="15" y="1167"/>
                </a:lnTo>
                <a:close/>
                <a:moveTo>
                  <a:pt x="15" y="1227"/>
                </a:moveTo>
                <a:lnTo>
                  <a:pt x="15" y="1183"/>
                </a:lnTo>
                <a:lnTo>
                  <a:pt x="0" y="1183"/>
                </a:lnTo>
                <a:lnTo>
                  <a:pt x="0" y="1227"/>
                </a:lnTo>
                <a:lnTo>
                  <a:pt x="15" y="1227"/>
                </a:lnTo>
                <a:close/>
                <a:moveTo>
                  <a:pt x="15" y="1287"/>
                </a:moveTo>
                <a:lnTo>
                  <a:pt x="15" y="1243"/>
                </a:lnTo>
                <a:lnTo>
                  <a:pt x="0" y="1243"/>
                </a:lnTo>
                <a:lnTo>
                  <a:pt x="0" y="1287"/>
                </a:lnTo>
                <a:lnTo>
                  <a:pt x="15" y="1287"/>
                </a:lnTo>
                <a:close/>
                <a:moveTo>
                  <a:pt x="15" y="1344"/>
                </a:moveTo>
                <a:lnTo>
                  <a:pt x="15" y="1300"/>
                </a:lnTo>
                <a:lnTo>
                  <a:pt x="0" y="1300"/>
                </a:lnTo>
                <a:lnTo>
                  <a:pt x="0" y="1344"/>
                </a:lnTo>
                <a:lnTo>
                  <a:pt x="15" y="1344"/>
                </a:lnTo>
                <a:close/>
                <a:moveTo>
                  <a:pt x="15" y="1404"/>
                </a:moveTo>
                <a:lnTo>
                  <a:pt x="15" y="1360"/>
                </a:lnTo>
                <a:lnTo>
                  <a:pt x="0" y="1360"/>
                </a:lnTo>
                <a:lnTo>
                  <a:pt x="0" y="1404"/>
                </a:lnTo>
                <a:lnTo>
                  <a:pt x="15" y="1404"/>
                </a:lnTo>
                <a:close/>
                <a:moveTo>
                  <a:pt x="15" y="1465"/>
                </a:moveTo>
                <a:lnTo>
                  <a:pt x="15" y="1420"/>
                </a:lnTo>
                <a:lnTo>
                  <a:pt x="0" y="1420"/>
                </a:lnTo>
                <a:lnTo>
                  <a:pt x="0" y="1465"/>
                </a:lnTo>
                <a:lnTo>
                  <a:pt x="15" y="1465"/>
                </a:lnTo>
                <a:close/>
                <a:moveTo>
                  <a:pt x="15" y="1525"/>
                </a:moveTo>
                <a:lnTo>
                  <a:pt x="15" y="1480"/>
                </a:lnTo>
                <a:lnTo>
                  <a:pt x="0" y="1480"/>
                </a:lnTo>
                <a:lnTo>
                  <a:pt x="0" y="1525"/>
                </a:lnTo>
                <a:lnTo>
                  <a:pt x="15" y="1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7"/>
          <p:cNvSpPr>
            <a:spLocks noEditPoints="1"/>
          </p:cNvSpPr>
          <p:nvPr/>
        </p:nvSpPr>
        <p:spPr bwMode="auto">
          <a:xfrm>
            <a:off x="6573667" y="1919494"/>
            <a:ext cx="19050" cy="2149475"/>
          </a:xfrm>
          <a:custGeom>
            <a:avLst/>
            <a:gdLst>
              <a:gd name="T0" fmla="*/ 12 w 12"/>
              <a:gd name="T1" fmla="*/ 0 h 1354"/>
              <a:gd name="T2" fmla="*/ 0 w 12"/>
              <a:gd name="T3" fmla="*/ 44 h 1354"/>
              <a:gd name="T4" fmla="*/ 12 w 12"/>
              <a:gd name="T5" fmla="*/ 104 h 1354"/>
              <a:gd name="T6" fmla="*/ 0 w 12"/>
              <a:gd name="T7" fmla="*/ 60 h 1354"/>
              <a:gd name="T8" fmla="*/ 12 w 12"/>
              <a:gd name="T9" fmla="*/ 104 h 1354"/>
              <a:gd name="T10" fmla="*/ 12 w 12"/>
              <a:gd name="T11" fmla="*/ 120 h 1354"/>
              <a:gd name="T12" fmla="*/ 0 w 12"/>
              <a:gd name="T13" fmla="*/ 164 h 1354"/>
              <a:gd name="T14" fmla="*/ 12 w 12"/>
              <a:gd name="T15" fmla="*/ 224 h 1354"/>
              <a:gd name="T16" fmla="*/ 0 w 12"/>
              <a:gd name="T17" fmla="*/ 177 h 1354"/>
              <a:gd name="T18" fmla="*/ 12 w 12"/>
              <a:gd name="T19" fmla="*/ 224 h 1354"/>
              <a:gd name="T20" fmla="*/ 12 w 12"/>
              <a:gd name="T21" fmla="*/ 237 h 1354"/>
              <a:gd name="T22" fmla="*/ 0 w 12"/>
              <a:gd name="T23" fmla="*/ 281 h 1354"/>
              <a:gd name="T24" fmla="*/ 12 w 12"/>
              <a:gd name="T25" fmla="*/ 341 h 1354"/>
              <a:gd name="T26" fmla="*/ 0 w 12"/>
              <a:gd name="T27" fmla="*/ 297 h 1354"/>
              <a:gd name="T28" fmla="*/ 12 w 12"/>
              <a:gd name="T29" fmla="*/ 341 h 1354"/>
              <a:gd name="T30" fmla="*/ 12 w 12"/>
              <a:gd name="T31" fmla="*/ 357 h 1354"/>
              <a:gd name="T32" fmla="*/ 0 w 12"/>
              <a:gd name="T33" fmla="*/ 401 h 1354"/>
              <a:gd name="T34" fmla="*/ 12 w 12"/>
              <a:gd name="T35" fmla="*/ 462 h 1354"/>
              <a:gd name="T36" fmla="*/ 0 w 12"/>
              <a:gd name="T37" fmla="*/ 417 h 1354"/>
              <a:gd name="T38" fmla="*/ 12 w 12"/>
              <a:gd name="T39" fmla="*/ 462 h 1354"/>
              <a:gd name="T40" fmla="*/ 12 w 12"/>
              <a:gd name="T41" fmla="*/ 477 h 1354"/>
              <a:gd name="T42" fmla="*/ 0 w 12"/>
              <a:gd name="T43" fmla="*/ 522 h 1354"/>
              <a:gd name="T44" fmla="*/ 12 w 12"/>
              <a:gd name="T45" fmla="*/ 582 h 1354"/>
              <a:gd name="T46" fmla="*/ 0 w 12"/>
              <a:gd name="T47" fmla="*/ 534 h 1354"/>
              <a:gd name="T48" fmla="*/ 12 w 12"/>
              <a:gd name="T49" fmla="*/ 582 h 1354"/>
              <a:gd name="T50" fmla="*/ 12 w 12"/>
              <a:gd name="T51" fmla="*/ 594 h 1354"/>
              <a:gd name="T52" fmla="*/ 0 w 12"/>
              <a:gd name="T53" fmla="*/ 639 h 1354"/>
              <a:gd name="T54" fmla="*/ 12 w 12"/>
              <a:gd name="T55" fmla="*/ 699 h 1354"/>
              <a:gd name="T56" fmla="*/ 0 w 12"/>
              <a:gd name="T57" fmla="*/ 655 h 1354"/>
              <a:gd name="T58" fmla="*/ 12 w 12"/>
              <a:gd name="T59" fmla="*/ 699 h 1354"/>
              <a:gd name="T60" fmla="*/ 12 w 12"/>
              <a:gd name="T61" fmla="*/ 715 h 1354"/>
              <a:gd name="T62" fmla="*/ 0 w 12"/>
              <a:gd name="T63" fmla="*/ 759 h 1354"/>
              <a:gd name="T64" fmla="*/ 12 w 12"/>
              <a:gd name="T65" fmla="*/ 819 h 1354"/>
              <a:gd name="T66" fmla="*/ 0 w 12"/>
              <a:gd name="T67" fmla="*/ 775 h 1354"/>
              <a:gd name="T68" fmla="*/ 12 w 12"/>
              <a:gd name="T69" fmla="*/ 819 h 1354"/>
              <a:gd name="T70" fmla="*/ 12 w 12"/>
              <a:gd name="T71" fmla="*/ 835 h 1354"/>
              <a:gd name="T72" fmla="*/ 0 w 12"/>
              <a:gd name="T73" fmla="*/ 879 h 1354"/>
              <a:gd name="T74" fmla="*/ 12 w 12"/>
              <a:gd name="T75" fmla="*/ 939 h 1354"/>
              <a:gd name="T76" fmla="*/ 0 w 12"/>
              <a:gd name="T77" fmla="*/ 892 h 1354"/>
              <a:gd name="T78" fmla="*/ 12 w 12"/>
              <a:gd name="T79" fmla="*/ 939 h 1354"/>
              <a:gd name="T80" fmla="*/ 12 w 12"/>
              <a:gd name="T81" fmla="*/ 952 h 1354"/>
              <a:gd name="T82" fmla="*/ 0 w 12"/>
              <a:gd name="T83" fmla="*/ 996 h 1354"/>
              <a:gd name="T84" fmla="*/ 12 w 12"/>
              <a:gd name="T85" fmla="*/ 1056 h 1354"/>
              <a:gd name="T86" fmla="*/ 0 w 12"/>
              <a:gd name="T87" fmla="*/ 1012 h 1354"/>
              <a:gd name="T88" fmla="*/ 12 w 12"/>
              <a:gd name="T89" fmla="*/ 1056 h 1354"/>
              <a:gd name="T90" fmla="*/ 12 w 12"/>
              <a:gd name="T91" fmla="*/ 1072 h 1354"/>
              <a:gd name="T92" fmla="*/ 0 w 12"/>
              <a:gd name="T93" fmla="*/ 1116 h 1354"/>
              <a:gd name="T94" fmla="*/ 12 w 12"/>
              <a:gd name="T95" fmla="*/ 1176 h 1354"/>
              <a:gd name="T96" fmla="*/ 0 w 12"/>
              <a:gd name="T97" fmla="*/ 1132 h 1354"/>
              <a:gd name="T98" fmla="*/ 12 w 12"/>
              <a:gd name="T99" fmla="*/ 1176 h 1354"/>
              <a:gd name="T100" fmla="*/ 12 w 12"/>
              <a:gd name="T101" fmla="*/ 1192 h 1354"/>
              <a:gd name="T102" fmla="*/ 0 w 12"/>
              <a:gd name="T103" fmla="*/ 1236 h 1354"/>
              <a:gd name="T104" fmla="*/ 12 w 12"/>
              <a:gd name="T105" fmla="*/ 1297 h 1354"/>
              <a:gd name="T106" fmla="*/ 0 w 12"/>
              <a:gd name="T107" fmla="*/ 1249 h 1354"/>
              <a:gd name="T108" fmla="*/ 12 w 12"/>
              <a:gd name="T109" fmla="*/ 1297 h 1354"/>
              <a:gd name="T110" fmla="*/ 12 w 12"/>
              <a:gd name="T111" fmla="*/ 1309 h 1354"/>
              <a:gd name="T112" fmla="*/ 0 w 12"/>
              <a:gd name="T113" fmla="*/ 1354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" h="1354">
                <a:moveTo>
                  <a:pt x="12" y="44"/>
                </a:moveTo>
                <a:lnTo>
                  <a:pt x="12" y="0"/>
                </a:lnTo>
                <a:lnTo>
                  <a:pt x="0" y="0"/>
                </a:lnTo>
                <a:lnTo>
                  <a:pt x="0" y="44"/>
                </a:lnTo>
                <a:lnTo>
                  <a:pt x="12" y="44"/>
                </a:lnTo>
                <a:close/>
                <a:moveTo>
                  <a:pt x="12" y="104"/>
                </a:moveTo>
                <a:lnTo>
                  <a:pt x="12" y="60"/>
                </a:lnTo>
                <a:lnTo>
                  <a:pt x="0" y="60"/>
                </a:lnTo>
                <a:lnTo>
                  <a:pt x="0" y="104"/>
                </a:lnTo>
                <a:lnTo>
                  <a:pt x="12" y="104"/>
                </a:lnTo>
                <a:close/>
                <a:moveTo>
                  <a:pt x="12" y="164"/>
                </a:moveTo>
                <a:lnTo>
                  <a:pt x="12" y="120"/>
                </a:lnTo>
                <a:lnTo>
                  <a:pt x="0" y="120"/>
                </a:lnTo>
                <a:lnTo>
                  <a:pt x="0" y="164"/>
                </a:lnTo>
                <a:lnTo>
                  <a:pt x="12" y="164"/>
                </a:lnTo>
                <a:close/>
                <a:moveTo>
                  <a:pt x="12" y="224"/>
                </a:moveTo>
                <a:lnTo>
                  <a:pt x="12" y="177"/>
                </a:lnTo>
                <a:lnTo>
                  <a:pt x="0" y="177"/>
                </a:lnTo>
                <a:lnTo>
                  <a:pt x="0" y="224"/>
                </a:lnTo>
                <a:lnTo>
                  <a:pt x="12" y="224"/>
                </a:lnTo>
                <a:close/>
                <a:moveTo>
                  <a:pt x="12" y="281"/>
                </a:moveTo>
                <a:lnTo>
                  <a:pt x="12" y="237"/>
                </a:lnTo>
                <a:lnTo>
                  <a:pt x="0" y="237"/>
                </a:lnTo>
                <a:lnTo>
                  <a:pt x="0" y="281"/>
                </a:lnTo>
                <a:lnTo>
                  <a:pt x="12" y="281"/>
                </a:lnTo>
                <a:close/>
                <a:moveTo>
                  <a:pt x="12" y="341"/>
                </a:moveTo>
                <a:lnTo>
                  <a:pt x="12" y="297"/>
                </a:lnTo>
                <a:lnTo>
                  <a:pt x="0" y="297"/>
                </a:lnTo>
                <a:lnTo>
                  <a:pt x="0" y="341"/>
                </a:lnTo>
                <a:lnTo>
                  <a:pt x="12" y="341"/>
                </a:lnTo>
                <a:close/>
                <a:moveTo>
                  <a:pt x="12" y="401"/>
                </a:moveTo>
                <a:lnTo>
                  <a:pt x="12" y="357"/>
                </a:lnTo>
                <a:lnTo>
                  <a:pt x="0" y="357"/>
                </a:lnTo>
                <a:lnTo>
                  <a:pt x="0" y="401"/>
                </a:lnTo>
                <a:lnTo>
                  <a:pt x="12" y="401"/>
                </a:lnTo>
                <a:close/>
                <a:moveTo>
                  <a:pt x="12" y="462"/>
                </a:moveTo>
                <a:lnTo>
                  <a:pt x="12" y="417"/>
                </a:lnTo>
                <a:lnTo>
                  <a:pt x="0" y="417"/>
                </a:lnTo>
                <a:lnTo>
                  <a:pt x="0" y="462"/>
                </a:lnTo>
                <a:lnTo>
                  <a:pt x="12" y="462"/>
                </a:lnTo>
                <a:close/>
                <a:moveTo>
                  <a:pt x="12" y="522"/>
                </a:moveTo>
                <a:lnTo>
                  <a:pt x="12" y="477"/>
                </a:lnTo>
                <a:lnTo>
                  <a:pt x="0" y="477"/>
                </a:lnTo>
                <a:lnTo>
                  <a:pt x="0" y="522"/>
                </a:lnTo>
                <a:lnTo>
                  <a:pt x="12" y="522"/>
                </a:lnTo>
                <a:close/>
                <a:moveTo>
                  <a:pt x="12" y="582"/>
                </a:moveTo>
                <a:lnTo>
                  <a:pt x="12" y="534"/>
                </a:lnTo>
                <a:lnTo>
                  <a:pt x="0" y="534"/>
                </a:lnTo>
                <a:lnTo>
                  <a:pt x="0" y="582"/>
                </a:lnTo>
                <a:lnTo>
                  <a:pt x="12" y="582"/>
                </a:lnTo>
                <a:close/>
                <a:moveTo>
                  <a:pt x="12" y="639"/>
                </a:moveTo>
                <a:lnTo>
                  <a:pt x="12" y="594"/>
                </a:lnTo>
                <a:lnTo>
                  <a:pt x="0" y="594"/>
                </a:lnTo>
                <a:lnTo>
                  <a:pt x="0" y="639"/>
                </a:lnTo>
                <a:lnTo>
                  <a:pt x="12" y="639"/>
                </a:lnTo>
                <a:close/>
                <a:moveTo>
                  <a:pt x="12" y="699"/>
                </a:moveTo>
                <a:lnTo>
                  <a:pt x="12" y="655"/>
                </a:lnTo>
                <a:lnTo>
                  <a:pt x="0" y="655"/>
                </a:lnTo>
                <a:lnTo>
                  <a:pt x="0" y="699"/>
                </a:lnTo>
                <a:lnTo>
                  <a:pt x="12" y="699"/>
                </a:lnTo>
                <a:close/>
                <a:moveTo>
                  <a:pt x="12" y="759"/>
                </a:moveTo>
                <a:lnTo>
                  <a:pt x="12" y="715"/>
                </a:lnTo>
                <a:lnTo>
                  <a:pt x="0" y="715"/>
                </a:lnTo>
                <a:lnTo>
                  <a:pt x="0" y="759"/>
                </a:lnTo>
                <a:lnTo>
                  <a:pt x="12" y="759"/>
                </a:lnTo>
                <a:close/>
                <a:moveTo>
                  <a:pt x="12" y="819"/>
                </a:moveTo>
                <a:lnTo>
                  <a:pt x="12" y="775"/>
                </a:lnTo>
                <a:lnTo>
                  <a:pt x="0" y="775"/>
                </a:lnTo>
                <a:lnTo>
                  <a:pt x="0" y="819"/>
                </a:lnTo>
                <a:lnTo>
                  <a:pt x="12" y="819"/>
                </a:lnTo>
                <a:close/>
                <a:moveTo>
                  <a:pt x="12" y="879"/>
                </a:moveTo>
                <a:lnTo>
                  <a:pt x="12" y="835"/>
                </a:lnTo>
                <a:lnTo>
                  <a:pt x="0" y="835"/>
                </a:lnTo>
                <a:lnTo>
                  <a:pt x="0" y="879"/>
                </a:lnTo>
                <a:lnTo>
                  <a:pt x="12" y="879"/>
                </a:lnTo>
                <a:close/>
                <a:moveTo>
                  <a:pt x="12" y="939"/>
                </a:moveTo>
                <a:lnTo>
                  <a:pt x="12" y="892"/>
                </a:lnTo>
                <a:lnTo>
                  <a:pt x="0" y="892"/>
                </a:lnTo>
                <a:lnTo>
                  <a:pt x="0" y="939"/>
                </a:lnTo>
                <a:lnTo>
                  <a:pt x="12" y="939"/>
                </a:lnTo>
                <a:close/>
                <a:moveTo>
                  <a:pt x="12" y="996"/>
                </a:moveTo>
                <a:lnTo>
                  <a:pt x="12" y="952"/>
                </a:lnTo>
                <a:lnTo>
                  <a:pt x="0" y="952"/>
                </a:lnTo>
                <a:lnTo>
                  <a:pt x="0" y="996"/>
                </a:lnTo>
                <a:lnTo>
                  <a:pt x="12" y="996"/>
                </a:lnTo>
                <a:close/>
                <a:moveTo>
                  <a:pt x="12" y="1056"/>
                </a:moveTo>
                <a:lnTo>
                  <a:pt x="12" y="1012"/>
                </a:lnTo>
                <a:lnTo>
                  <a:pt x="0" y="1012"/>
                </a:lnTo>
                <a:lnTo>
                  <a:pt x="0" y="1056"/>
                </a:lnTo>
                <a:lnTo>
                  <a:pt x="12" y="1056"/>
                </a:lnTo>
                <a:close/>
                <a:moveTo>
                  <a:pt x="12" y="1116"/>
                </a:moveTo>
                <a:lnTo>
                  <a:pt x="12" y="1072"/>
                </a:lnTo>
                <a:lnTo>
                  <a:pt x="0" y="1072"/>
                </a:lnTo>
                <a:lnTo>
                  <a:pt x="0" y="1116"/>
                </a:lnTo>
                <a:lnTo>
                  <a:pt x="12" y="1116"/>
                </a:lnTo>
                <a:close/>
                <a:moveTo>
                  <a:pt x="12" y="1176"/>
                </a:moveTo>
                <a:lnTo>
                  <a:pt x="12" y="1132"/>
                </a:lnTo>
                <a:lnTo>
                  <a:pt x="0" y="1132"/>
                </a:lnTo>
                <a:lnTo>
                  <a:pt x="0" y="1176"/>
                </a:lnTo>
                <a:lnTo>
                  <a:pt x="12" y="1176"/>
                </a:lnTo>
                <a:close/>
                <a:moveTo>
                  <a:pt x="12" y="1236"/>
                </a:moveTo>
                <a:lnTo>
                  <a:pt x="12" y="1192"/>
                </a:lnTo>
                <a:lnTo>
                  <a:pt x="0" y="1192"/>
                </a:lnTo>
                <a:lnTo>
                  <a:pt x="0" y="1236"/>
                </a:lnTo>
                <a:lnTo>
                  <a:pt x="12" y="1236"/>
                </a:lnTo>
                <a:close/>
                <a:moveTo>
                  <a:pt x="12" y="1297"/>
                </a:moveTo>
                <a:lnTo>
                  <a:pt x="12" y="1249"/>
                </a:lnTo>
                <a:lnTo>
                  <a:pt x="0" y="1249"/>
                </a:lnTo>
                <a:lnTo>
                  <a:pt x="0" y="1297"/>
                </a:lnTo>
                <a:lnTo>
                  <a:pt x="12" y="1297"/>
                </a:lnTo>
                <a:close/>
                <a:moveTo>
                  <a:pt x="12" y="1354"/>
                </a:moveTo>
                <a:lnTo>
                  <a:pt x="12" y="1309"/>
                </a:lnTo>
                <a:lnTo>
                  <a:pt x="0" y="1309"/>
                </a:lnTo>
                <a:lnTo>
                  <a:pt x="0" y="1354"/>
                </a:lnTo>
                <a:lnTo>
                  <a:pt x="12" y="1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28"/>
          <p:cNvSpPr>
            <a:spLocks noEditPoints="1"/>
          </p:cNvSpPr>
          <p:nvPr/>
        </p:nvSpPr>
        <p:spPr bwMode="auto">
          <a:xfrm>
            <a:off x="8423105" y="1898857"/>
            <a:ext cx="25400" cy="2079625"/>
          </a:xfrm>
          <a:custGeom>
            <a:avLst/>
            <a:gdLst>
              <a:gd name="T0" fmla="*/ 16 w 16"/>
              <a:gd name="T1" fmla="*/ 0 h 1310"/>
              <a:gd name="T2" fmla="*/ 0 w 16"/>
              <a:gd name="T3" fmla="*/ 0 h 1310"/>
              <a:gd name="T4" fmla="*/ 16 w 16"/>
              <a:gd name="T5" fmla="*/ 60 h 1310"/>
              <a:gd name="T6" fmla="*/ 0 w 16"/>
              <a:gd name="T7" fmla="*/ 16 h 1310"/>
              <a:gd name="T8" fmla="*/ 16 w 16"/>
              <a:gd name="T9" fmla="*/ 60 h 1310"/>
              <a:gd name="T10" fmla="*/ 16 w 16"/>
              <a:gd name="T11" fmla="*/ 76 h 1310"/>
              <a:gd name="T12" fmla="*/ 0 w 16"/>
              <a:gd name="T13" fmla="*/ 120 h 1310"/>
              <a:gd name="T14" fmla="*/ 16 w 16"/>
              <a:gd name="T15" fmla="*/ 180 h 1310"/>
              <a:gd name="T16" fmla="*/ 0 w 16"/>
              <a:gd name="T17" fmla="*/ 133 h 1310"/>
              <a:gd name="T18" fmla="*/ 16 w 16"/>
              <a:gd name="T19" fmla="*/ 180 h 1310"/>
              <a:gd name="T20" fmla="*/ 16 w 16"/>
              <a:gd name="T21" fmla="*/ 193 h 1310"/>
              <a:gd name="T22" fmla="*/ 0 w 16"/>
              <a:gd name="T23" fmla="*/ 237 h 1310"/>
              <a:gd name="T24" fmla="*/ 16 w 16"/>
              <a:gd name="T25" fmla="*/ 297 h 1310"/>
              <a:gd name="T26" fmla="*/ 0 w 16"/>
              <a:gd name="T27" fmla="*/ 253 h 1310"/>
              <a:gd name="T28" fmla="*/ 16 w 16"/>
              <a:gd name="T29" fmla="*/ 297 h 1310"/>
              <a:gd name="T30" fmla="*/ 16 w 16"/>
              <a:gd name="T31" fmla="*/ 313 h 1310"/>
              <a:gd name="T32" fmla="*/ 0 w 16"/>
              <a:gd name="T33" fmla="*/ 358 h 1310"/>
              <a:gd name="T34" fmla="*/ 16 w 16"/>
              <a:gd name="T35" fmla="*/ 418 h 1310"/>
              <a:gd name="T36" fmla="*/ 0 w 16"/>
              <a:gd name="T37" fmla="*/ 373 h 1310"/>
              <a:gd name="T38" fmla="*/ 16 w 16"/>
              <a:gd name="T39" fmla="*/ 418 h 1310"/>
              <a:gd name="T40" fmla="*/ 16 w 16"/>
              <a:gd name="T41" fmla="*/ 433 h 1310"/>
              <a:gd name="T42" fmla="*/ 0 w 16"/>
              <a:gd name="T43" fmla="*/ 478 h 1310"/>
              <a:gd name="T44" fmla="*/ 16 w 16"/>
              <a:gd name="T45" fmla="*/ 538 h 1310"/>
              <a:gd name="T46" fmla="*/ 0 w 16"/>
              <a:gd name="T47" fmla="*/ 490 h 1310"/>
              <a:gd name="T48" fmla="*/ 16 w 16"/>
              <a:gd name="T49" fmla="*/ 538 h 1310"/>
              <a:gd name="T50" fmla="*/ 16 w 16"/>
              <a:gd name="T51" fmla="*/ 550 h 1310"/>
              <a:gd name="T52" fmla="*/ 0 w 16"/>
              <a:gd name="T53" fmla="*/ 595 h 1310"/>
              <a:gd name="T54" fmla="*/ 16 w 16"/>
              <a:gd name="T55" fmla="*/ 655 h 1310"/>
              <a:gd name="T56" fmla="*/ 0 w 16"/>
              <a:gd name="T57" fmla="*/ 611 h 1310"/>
              <a:gd name="T58" fmla="*/ 16 w 16"/>
              <a:gd name="T59" fmla="*/ 655 h 1310"/>
              <a:gd name="T60" fmla="*/ 16 w 16"/>
              <a:gd name="T61" fmla="*/ 671 h 1310"/>
              <a:gd name="T62" fmla="*/ 0 w 16"/>
              <a:gd name="T63" fmla="*/ 715 h 1310"/>
              <a:gd name="T64" fmla="*/ 16 w 16"/>
              <a:gd name="T65" fmla="*/ 775 h 1310"/>
              <a:gd name="T66" fmla="*/ 0 w 16"/>
              <a:gd name="T67" fmla="*/ 731 h 1310"/>
              <a:gd name="T68" fmla="*/ 16 w 16"/>
              <a:gd name="T69" fmla="*/ 775 h 1310"/>
              <a:gd name="T70" fmla="*/ 16 w 16"/>
              <a:gd name="T71" fmla="*/ 791 h 1310"/>
              <a:gd name="T72" fmla="*/ 0 w 16"/>
              <a:gd name="T73" fmla="*/ 835 h 1310"/>
              <a:gd name="T74" fmla="*/ 16 w 16"/>
              <a:gd name="T75" fmla="*/ 895 h 1310"/>
              <a:gd name="T76" fmla="*/ 0 w 16"/>
              <a:gd name="T77" fmla="*/ 848 h 1310"/>
              <a:gd name="T78" fmla="*/ 16 w 16"/>
              <a:gd name="T79" fmla="*/ 895 h 1310"/>
              <a:gd name="T80" fmla="*/ 16 w 16"/>
              <a:gd name="T81" fmla="*/ 908 h 1310"/>
              <a:gd name="T82" fmla="*/ 0 w 16"/>
              <a:gd name="T83" fmla="*/ 952 h 1310"/>
              <a:gd name="T84" fmla="*/ 16 w 16"/>
              <a:gd name="T85" fmla="*/ 1012 h 1310"/>
              <a:gd name="T86" fmla="*/ 0 w 16"/>
              <a:gd name="T87" fmla="*/ 968 h 1310"/>
              <a:gd name="T88" fmla="*/ 16 w 16"/>
              <a:gd name="T89" fmla="*/ 1012 h 1310"/>
              <a:gd name="T90" fmla="*/ 16 w 16"/>
              <a:gd name="T91" fmla="*/ 1028 h 1310"/>
              <a:gd name="T92" fmla="*/ 0 w 16"/>
              <a:gd name="T93" fmla="*/ 1072 h 1310"/>
              <a:gd name="T94" fmla="*/ 16 w 16"/>
              <a:gd name="T95" fmla="*/ 1132 h 1310"/>
              <a:gd name="T96" fmla="*/ 0 w 16"/>
              <a:gd name="T97" fmla="*/ 1088 h 1310"/>
              <a:gd name="T98" fmla="*/ 16 w 16"/>
              <a:gd name="T99" fmla="*/ 1132 h 1310"/>
              <a:gd name="T100" fmla="*/ 16 w 16"/>
              <a:gd name="T101" fmla="*/ 1148 h 1310"/>
              <a:gd name="T102" fmla="*/ 0 w 16"/>
              <a:gd name="T103" fmla="*/ 1193 h 1310"/>
              <a:gd name="T104" fmla="*/ 16 w 16"/>
              <a:gd name="T105" fmla="*/ 1253 h 1310"/>
              <a:gd name="T106" fmla="*/ 0 w 16"/>
              <a:gd name="T107" fmla="*/ 1205 h 1310"/>
              <a:gd name="T108" fmla="*/ 16 w 16"/>
              <a:gd name="T109" fmla="*/ 1253 h 1310"/>
              <a:gd name="T110" fmla="*/ 16 w 16"/>
              <a:gd name="T111" fmla="*/ 1265 h 1310"/>
              <a:gd name="T112" fmla="*/ 0 w 16"/>
              <a:gd name="T113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" h="1310">
                <a:moveTo>
                  <a:pt x="16" y="0"/>
                </a:moveTo>
                <a:lnTo>
                  <a:pt x="16" y="0"/>
                </a:lnTo>
                <a:lnTo>
                  <a:pt x="0" y="0"/>
                </a:lnTo>
                <a:lnTo>
                  <a:pt x="0" y="0"/>
                </a:lnTo>
                <a:lnTo>
                  <a:pt x="16" y="0"/>
                </a:lnTo>
                <a:close/>
                <a:moveTo>
                  <a:pt x="16" y="60"/>
                </a:moveTo>
                <a:lnTo>
                  <a:pt x="16" y="16"/>
                </a:lnTo>
                <a:lnTo>
                  <a:pt x="0" y="16"/>
                </a:lnTo>
                <a:lnTo>
                  <a:pt x="0" y="60"/>
                </a:lnTo>
                <a:lnTo>
                  <a:pt x="16" y="60"/>
                </a:lnTo>
                <a:close/>
                <a:moveTo>
                  <a:pt x="16" y="120"/>
                </a:moveTo>
                <a:lnTo>
                  <a:pt x="16" y="76"/>
                </a:lnTo>
                <a:lnTo>
                  <a:pt x="0" y="76"/>
                </a:lnTo>
                <a:lnTo>
                  <a:pt x="0" y="120"/>
                </a:lnTo>
                <a:lnTo>
                  <a:pt x="16" y="120"/>
                </a:lnTo>
                <a:close/>
                <a:moveTo>
                  <a:pt x="16" y="180"/>
                </a:moveTo>
                <a:lnTo>
                  <a:pt x="16" y="133"/>
                </a:lnTo>
                <a:lnTo>
                  <a:pt x="0" y="133"/>
                </a:lnTo>
                <a:lnTo>
                  <a:pt x="0" y="180"/>
                </a:lnTo>
                <a:lnTo>
                  <a:pt x="16" y="180"/>
                </a:lnTo>
                <a:close/>
                <a:moveTo>
                  <a:pt x="16" y="237"/>
                </a:moveTo>
                <a:lnTo>
                  <a:pt x="16" y="193"/>
                </a:lnTo>
                <a:lnTo>
                  <a:pt x="0" y="193"/>
                </a:lnTo>
                <a:lnTo>
                  <a:pt x="0" y="237"/>
                </a:lnTo>
                <a:lnTo>
                  <a:pt x="16" y="237"/>
                </a:lnTo>
                <a:close/>
                <a:moveTo>
                  <a:pt x="16" y="297"/>
                </a:moveTo>
                <a:lnTo>
                  <a:pt x="16" y="253"/>
                </a:lnTo>
                <a:lnTo>
                  <a:pt x="0" y="253"/>
                </a:lnTo>
                <a:lnTo>
                  <a:pt x="0" y="297"/>
                </a:lnTo>
                <a:lnTo>
                  <a:pt x="16" y="297"/>
                </a:lnTo>
                <a:close/>
                <a:moveTo>
                  <a:pt x="16" y="358"/>
                </a:moveTo>
                <a:lnTo>
                  <a:pt x="16" y="313"/>
                </a:lnTo>
                <a:lnTo>
                  <a:pt x="0" y="313"/>
                </a:lnTo>
                <a:lnTo>
                  <a:pt x="0" y="358"/>
                </a:lnTo>
                <a:lnTo>
                  <a:pt x="16" y="358"/>
                </a:lnTo>
                <a:close/>
                <a:moveTo>
                  <a:pt x="16" y="418"/>
                </a:moveTo>
                <a:lnTo>
                  <a:pt x="16" y="373"/>
                </a:lnTo>
                <a:lnTo>
                  <a:pt x="0" y="373"/>
                </a:lnTo>
                <a:lnTo>
                  <a:pt x="0" y="418"/>
                </a:lnTo>
                <a:lnTo>
                  <a:pt x="16" y="418"/>
                </a:lnTo>
                <a:close/>
                <a:moveTo>
                  <a:pt x="16" y="478"/>
                </a:moveTo>
                <a:lnTo>
                  <a:pt x="16" y="433"/>
                </a:lnTo>
                <a:lnTo>
                  <a:pt x="0" y="433"/>
                </a:lnTo>
                <a:lnTo>
                  <a:pt x="0" y="478"/>
                </a:lnTo>
                <a:lnTo>
                  <a:pt x="16" y="478"/>
                </a:lnTo>
                <a:close/>
                <a:moveTo>
                  <a:pt x="16" y="538"/>
                </a:moveTo>
                <a:lnTo>
                  <a:pt x="16" y="490"/>
                </a:lnTo>
                <a:lnTo>
                  <a:pt x="0" y="490"/>
                </a:lnTo>
                <a:lnTo>
                  <a:pt x="0" y="538"/>
                </a:lnTo>
                <a:lnTo>
                  <a:pt x="16" y="538"/>
                </a:lnTo>
                <a:close/>
                <a:moveTo>
                  <a:pt x="16" y="595"/>
                </a:moveTo>
                <a:lnTo>
                  <a:pt x="16" y="550"/>
                </a:lnTo>
                <a:lnTo>
                  <a:pt x="0" y="550"/>
                </a:lnTo>
                <a:lnTo>
                  <a:pt x="0" y="595"/>
                </a:lnTo>
                <a:lnTo>
                  <a:pt x="16" y="595"/>
                </a:lnTo>
                <a:close/>
                <a:moveTo>
                  <a:pt x="16" y="655"/>
                </a:moveTo>
                <a:lnTo>
                  <a:pt x="16" y="611"/>
                </a:lnTo>
                <a:lnTo>
                  <a:pt x="0" y="611"/>
                </a:lnTo>
                <a:lnTo>
                  <a:pt x="0" y="655"/>
                </a:lnTo>
                <a:lnTo>
                  <a:pt x="16" y="655"/>
                </a:lnTo>
                <a:close/>
                <a:moveTo>
                  <a:pt x="16" y="715"/>
                </a:moveTo>
                <a:lnTo>
                  <a:pt x="16" y="671"/>
                </a:lnTo>
                <a:lnTo>
                  <a:pt x="0" y="671"/>
                </a:lnTo>
                <a:lnTo>
                  <a:pt x="0" y="715"/>
                </a:lnTo>
                <a:lnTo>
                  <a:pt x="16" y="715"/>
                </a:lnTo>
                <a:close/>
                <a:moveTo>
                  <a:pt x="16" y="775"/>
                </a:moveTo>
                <a:lnTo>
                  <a:pt x="16" y="731"/>
                </a:lnTo>
                <a:lnTo>
                  <a:pt x="0" y="731"/>
                </a:lnTo>
                <a:lnTo>
                  <a:pt x="0" y="775"/>
                </a:lnTo>
                <a:lnTo>
                  <a:pt x="16" y="775"/>
                </a:lnTo>
                <a:close/>
                <a:moveTo>
                  <a:pt x="16" y="835"/>
                </a:moveTo>
                <a:lnTo>
                  <a:pt x="16" y="791"/>
                </a:lnTo>
                <a:lnTo>
                  <a:pt x="0" y="791"/>
                </a:lnTo>
                <a:lnTo>
                  <a:pt x="0" y="835"/>
                </a:lnTo>
                <a:lnTo>
                  <a:pt x="16" y="835"/>
                </a:lnTo>
                <a:close/>
                <a:moveTo>
                  <a:pt x="16" y="895"/>
                </a:moveTo>
                <a:lnTo>
                  <a:pt x="16" y="848"/>
                </a:lnTo>
                <a:lnTo>
                  <a:pt x="0" y="848"/>
                </a:lnTo>
                <a:lnTo>
                  <a:pt x="0" y="895"/>
                </a:lnTo>
                <a:lnTo>
                  <a:pt x="16" y="895"/>
                </a:lnTo>
                <a:close/>
                <a:moveTo>
                  <a:pt x="16" y="952"/>
                </a:moveTo>
                <a:lnTo>
                  <a:pt x="16" y="908"/>
                </a:lnTo>
                <a:lnTo>
                  <a:pt x="0" y="908"/>
                </a:lnTo>
                <a:lnTo>
                  <a:pt x="0" y="952"/>
                </a:lnTo>
                <a:lnTo>
                  <a:pt x="16" y="952"/>
                </a:lnTo>
                <a:close/>
                <a:moveTo>
                  <a:pt x="16" y="1012"/>
                </a:moveTo>
                <a:lnTo>
                  <a:pt x="16" y="968"/>
                </a:lnTo>
                <a:lnTo>
                  <a:pt x="0" y="968"/>
                </a:lnTo>
                <a:lnTo>
                  <a:pt x="0" y="1012"/>
                </a:lnTo>
                <a:lnTo>
                  <a:pt x="16" y="1012"/>
                </a:lnTo>
                <a:close/>
                <a:moveTo>
                  <a:pt x="16" y="1072"/>
                </a:moveTo>
                <a:lnTo>
                  <a:pt x="16" y="1028"/>
                </a:lnTo>
                <a:lnTo>
                  <a:pt x="0" y="1028"/>
                </a:lnTo>
                <a:lnTo>
                  <a:pt x="0" y="1072"/>
                </a:lnTo>
                <a:lnTo>
                  <a:pt x="16" y="1072"/>
                </a:lnTo>
                <a:close/>
                <a:moveTo>
                  <a:pt x="16" y="1132"/>
                </a:moveTo>
                <a:lnTo>
                  <a:pt x="16" y="1088"/>
                </a:lnTo>
                <a:lnTo>
                  <a:pt x="0" y="1088"/>
                </a:lnTo>
                <a:lnTo>
                  <a:pt x="0" y="1132"/>
                </a:lnTo>
                <a:lnTo>
                  <a:pt x="16" y="1132"/>
                </a:lnTo>
                <a:close/>
                <a:moveTo>
                  <a:pt x="16" y="1193"/>
                </a:moveTo>
                <a:lnTo>
                  <a:pt x="16" y="1148"/>
                </a:lnTo>
                <a:lnTo>
                  <a:pt x="0" y="1148"/>
                </a:lnTo>
                <a:lnTo>
                  <a:pt x="0" y="1193"/>
                </a:lnTo>
                <a:lnTo>
                  <a:pt x="16" y="1193"/>
                </a:lnTo>
                <a:close/>
                <a:moveTo>
                  <a:pt x="16" y="1253"/>
                </a:moveTo>
                <a:lnTo>
                  <a:pt x="16" y="1205"/>
                </a:lnTo>
                <a:lnTo>
                  <a:pt x="0" y="1205"/>
                </a:lnTo>
                <a:lnTo>
                  <a:pt x="0" y="1253"/>
                </a:lnTo>
                <a:lnTo>
                  <a:pt x="16" y="1253"/>
                </a:lnTo>
                <a:close/>
                <a:moveTo>
                  <a:pt x="16" y="1310"/>
                </a:moveTo>
                <a:lnTo>
                  <a:pt x="16" y="1265"/>
                </a:lnTo>
                <a:lnTo>
                  <a:pt x="0" y="1265"/>
                </a:lnTo>
                <a:lnTo>
                  <a:pt x="0" y="1310"/>
                </a:lnTo>
                <a:lnTo>
                  <a:pt x="16" y="1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29"/>
          <p:cNvSpPr>
            <a:spLocks noEditPoints="1"/>
          </p:cNvSpPr>
          <p:nvPr/>
        </p:nvSpPr>
        <p:spPr bwMode="auto">
          <a:xfrm>
            <a:off x="7655074" y="2329069"/>
            <a:ext cx="45719" cy="1990726"/>
          </a:xfrm>
          <a:custGeom>
            <a:avLst/>
            <a:gdLst>
              <a:gd name="T0" fmla="*/ 0 w 15"/>
              <a:gd name="T1" fmla="*/ 0 h 1525"/>
              <a:gd name="T2" fmla="*/ 15 w 15"/>
              <a:gd name="T3" fmla="*/ 95 h 1525"/>
              <a:gd name="T4" fmla="*/ 0 w 15"/>
              <a:gd name="T5" fmla="*/ 95 h 1525"/>
              <a:gd name="T6" fmla="*/ 15 w 15"/>
              <a:gd name="T7" fmla="*/ 111 h 1525"/>
              <a:gd name="T8" fmla="*/ 15 w 15"/>
              <a:gd name="T9" fmla="*/ 155 h 1525"/>
              <a:gd name="T10" fmla="*/ 0 w 15"/>
              <a:gd name="T11" fmla="*/ 171 h 1525"/>
              <a:gd name="T12" fmla="*/ 15 w 15"/>
              <a:gd name="T13" fmla="*/ 272 h 1525"/>
              <a:gd name="T14" fmla="*/ 0 w 15"/>
              <a:gd name="T15" fmla="*/ 272 h 1525"/>
              <a:gd name="T16" fmla="*/ 15 w 15"/>
              <a:gd name="T17" fmla="*/ 288 h 1525"/>
              <a:gd name="T18" fmla="*/ 15 w 15"/>
              <a:gd name="T19" fmla="*/ 332 h 1525"/>
              <a:gd name="T20" fmla="*/ 0 w 15"/>
              <a:gd name="T21" fmla="*/ 348 h 1525"/>
              <a:gd name="T22" fmla="*/ 15 w 15"/>
              <a:gd name="T23" fmla="*/ 452 h 1525"/>
              <a:gd name="T24" fmla="*/ 0 w 15"/>
              <a:gd name="T25" fmla="*/ 452 h 1525"/>
              <a:gd name="T26" fmla="*/ 15 w 15"/>
              <a:gd name="T27" fmla="*/ 468 h 1525"/>
              <a:gd name="T28" fmla="*/ 15 w 15"/>
              <a:gd name="T29" fmla="*/ 513 h 1525"/>
              <a:gd name="T30" fmla="*/ 0 w 15"/>
              <a:gd name="T31" fmla="*/ 528 h 1525"/>
              <a:gd name="T32" fmla="*/ 15 w 15"/>
              <a:gd name="T33" fmla="*/ 630 h 1525"/>
              <a:gd name="T34" fmla="*/ 0 w 15"/>
              <a:gd name="T35" fmla="*/ 630 h 1525"/>
              <a:gd name="T36" fmla="*/ 15 w 15"/>
              <a:gd name="T37" fmla="*/ 645 h 1525"/>
              <a:gd name="T38" fmla="*/ 15 w 15"/>
              <a:gd name="T39" fmla="*/ 690 h 1525"/>
              <a:gd name="T40" fmla="*/ 0 w 15"/>
              <a:gd name="T41" fmla="*/ 705 h 1525"/>
              <a:gd name="T42" fmla="*/ 15 w 15"/>
              <a:gd name="T43" fmla="*/ 810 h 1525"/>
              <a:gd name="T44" fmla="*/ 0 w 15"/>
              <a:gd name="T45" fmla="*/ 810 h 1525"/>
              <a:gd name="T46" fmla="*/ 15 w 15"/>
              <a:gd name="T47" fmla="*/ 826 h 1525"/>
              <a:gd name="T48" fmla="*/ 15 w 15"/>
              <a:gd name="T49" fmla="*/ 870 h 1525"/>
              <a:gd name="T50" fmla="*/ 0 w 15"/>
              <a:gd name="T51" fmla="*/ 886 h 1525"/>
              <a:gd name="T52" fmla="*/ 15 w 15"/>
              <a:gd name="T53" fmla="*/ 987 h 1525"/>
              <a:gd name="T54" fmla="*/ 0 w 15"/>
              <a:gd name="T55" fmla="*/ 987 h 1525"/>
              <a:gd name="T56" fmla="*/ 15 w 15"/>
              <a:gd name="T57" fmla="*/ 1003 h 1525"/>
              <a:gd name="T58" fmla="*/ 15 w 15"/>
              <a:gd name="T59" fmla="*/ 1047 h 1525"/>
              <a:gd name="T60" fmla="*/ 0 w 15"/>
              <a:gd name="T61" fmla="*/ 1063 h 1525"/>
              <a:gd name="T62" fmla="*/ 15 w 15"/>
              <a:gd name="T63" fmla="*/ 1167 h 1525"/>
              <a:gd name="T64" fmla="*/ 0 w 15"/>
              <a:gd name="T65" fmla="*/ 1167 h 1525"/>
              <a:gd name="T66" fmla="*/ 15 w 15"/>
              <a:gd name="T67" fmla="*/ 1183 h 1525"/>
              <a:gd name="T68" fmla="*/ 15 w 15"/>
              <a:gd name="T69" fmla="*/ 1227 h 1525"/>
              <a:gd name="T70" fmla="*/ 0 w 15"/>
              <a:gd name="T71" fmla="*/ 1243 h 1525"/>
              <a:gd name="T72" fmla="*/ 15 w 15"/>
              <a:gd name="T73" fmla="*/ 1344 h 1525"/>
              <a:gd name="T74" fmla="*/ 0 w 15"/>
              <a:gd name="T75" fmla="*/ 1344 h 1525"/>
              <a:gd name="T76" fmla="*/ 15 w 15"/>
              <a:gd name="T77" fmla="*/ 1360 h 1525"/>
              <a:gd name="T78" fmla="*/ 15 w 15"/>
              <a:gd name="T79" fmla="*/ 1404 h 1525"/>
              <a:gd name="T80" fmla="*/ 0 w 15"/>
              <a:gd name="T81" fmla="*/ 1420 h 1525"/>
              <a:gd name="T82" fmla="*/ 15 w 15"/>
              <a:gd name="T83" fmla="*/ 1525 h 1525"/>
              <a:gd name="T84" fmla="*/ 0 w 15"/>
              <a:gd name="T85" fmla="*/ 1525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" h="1525">
                <a:moveTo>
                  <a:pt x="15" y="35"/>
                </a:moveTo>
                <a:lnTo>
                  <a:pt x="15" y="0"/>
                </a:lnTo>
                <a:lnTo>
                  <a:pt x="0" y="0"/>
                </a:lnTo>
                <a:lnTo>
                  <a:pt x="0" y="35"/>
                </a:lnTo>
                <a:lnTo>
                  <a:pt x="15" y="35"/>
                </a:lnTo>
                <a:close/>
                <a:moveTo>
                  <a:pt x="15" y="95"/>
                </a:moveTo>
                <a:lnTo>
                  <a:pt x="15" y="51"/>
                </a:lnTo>
                <a:lnTo>
                  <a:pt x="0" y="51"/>
                </a:lnTo>
                <a:lnTo>
                  <a:pt x="0" y="95"/>
                </a:lnTo>
                <a:lnTo>
                  <a:pt x="15" y="95"/>
                </a:lnTo>
                <a:close/>
                <a:moveTo>
                  <a:pt x="15" y="155"/>
                </a:moveTo>
                <a:lnTo>
                  <a:pt x="15" y="111"/>
                </a:lnTo>
                <a:lnTo>
                  <a:pt x="0" y="111"/>
                </a:lnTo>
                <a:lnTo>
                  <a:pt x="0" y="155"/>
                </a:lnTo>
                <a:lnTo>
                  <a:pt x="15" y="155"/>
                </a:lnTo>
                <a:close/>
                <a:moveTo>
                  <a:pt x="15" y="215"/>
                </a:moveTo>
                <a:lnTo>
                  <a:pt x="15" y="171"/>
                </a:lnTo>
                <a:lnTo>
                  <a:pt x="0" y="171"/>
                </a:lnTo>
                <a:lnTo>
                  <a:pt x="0" y="215"/>
                </a:lnTo>
                <a:lnTo>
                  <a:pt x="15" y="215"/>
                </a:lnTo>
                <a:close/>
                <a:moveTo>
                  <a:pt x="15" y="272"/>
                </a:moveTo>
                <a:lnTo>
                  <a:pt x="15" y="228"/>
                </a:lnTo>
                <a:lnTo>
                  <a:pt x="0" y="228"/>
                </a:lnTo>
                <a:lnTo>
                  <a:pt x="0" y="272"/>
                </a:lnTo>
                <a:lnTo>
                  <a:pt x="15" y="272"/>
                </a:lnTo>
                <a:close/>
                <a:moveTo>
                  <a:pt x="15" y="332"/>
                </a:moveTo>
                <a:lnTo>
                  <a:pt x="15" y="288"/>
                </a:lnTo>
                <a:lnTo>
                  <a:pt x="0" y="288"/>
                </a:lnTo>
                <a:lnTo>
                  <a:pt x="0" y="332"/>
                </a:lnTo>
                <a:lnTo>
                  <a:pt x="15" y="332"/>
                </a:lnTo>
                <a:close/>
                <a:moveTo>
                  <a:pt x="15" y="392"/>
                </a:moveTo>
                <a:lnTo>
                  <a:pt x="15" y="348"/>
                </a:lnTo>
                <a:lnTo>
                  <a:pt x="0" y="348"/>
                </a:lnTo>
                <a:lnTo>
                  <a:pt x="0" y="392"/>
                </a:lnTo>
                <a:lnTo>
                  <a:pt x="15" y="392"/>
                </a:lnTo>
                <a:close/>
                <a:moveTo>
                  <a:pt x="15" y="452"/>
                </a:moveTo>
                <a:lnTo>
                  <a:pt x="15" y="408"/>
                </a:lnTo>
                <a:lnTo>
                  <a:pt x="0" y="408"/>
                </a:lnTo>
                <a:lnTo>
                  <a:pt x="0" y="452"/>
                </a:lnTo>
                <a:lnTo>
                  <a:pt x="15" y="452"/>
                </a:lnTo>
                <a:close/>
                <a:moveTo>
                  <a:pt x="15" y="513"/>
                </a:moveTo>
                <a:lnTo>
                  <a:pt x="15" y="468"/>
                </a:lnTo>
                <a:lnTo>
                  <a:pt x="0" y="468"/>
                </a:lnTo>
                <a:lnTo>
                  <a:pt x="0" y="513"/>
                </a:lnTo>
                <a:lnTo>
                  <a:pt x="15" y="513"/>
                </a:lnTo>
                <a:close/>
                <a:moveTo>
                  <a:pt x="15" y="573"/>
                </a:moveTo>
                <a:lnTo>
                  <a:pt x="15" y="528"/>
                </a:lnTo>
                <a:lnTo>
                  <a:pt x="0" y="528"/>
                </a:lnTo>
                <a:lnTo>
                  <a:pt x="0" y="573"/>
                </a:lnTo>
                <a:lnTo>
                  <a:pt x="15" y="573"/>
                </a:lnTo>
                <a:close/>
                <a:moveTo>
                  <a:pt x="15" y="630"/>
                </a:moveTo>
                <a:lnTo>
                  <a:pt x="15" y="585"/>
                </a:lnTo>
                <a:lnTo>
                  <a:pt x="0" y="585"/>
                </a:lnTo>
                <a:lnTo>
                  <a:pt x="0" y="630"/>
                </a:lnTo>
                <a:lnTo>
                  <a:pt x="15" y="630"/>
                </a:lnTo>
                <a:close/>
                <a:moveTo>
                  <a:pt x="15" y="690"/>
                </a:moveTo>
                <a:lnTo>
                  <a:pt x="15" y="645"/>
                </a:lnTo>
                <a:lnTo>
                  <a:pt x="0" y="645"/>
                </a:lnTo>
                <a:lnTo>
                  <a:pt x="0" y="690"/>
                </a:lnTo>
                <a:lnTo>
                  <a:pt x="15" y="690"/>
                </a:lnTo>
                <a:close/>
                <a:moveTo>
                  <a:pt x="15" y="750"/>
                </a:moveTo>
                <a:lnTo>
                  <a:pt x="15" y="705"/>
                </a:lnTo>
                <a:lnTo>
                  <a:pt x="0" y="705"/>
                </a:lnTo>
                <a:lnTo>
                  <a:pt x="0" y="750"/>
                </a:lnTo>
                <a:lnTo>
                  <a:pt x="15" y="750"/>
                </a:lnTo>
                <a:close/>
                <a:moveTo>
                  <a:pt x="15" y="810"/>
                </a:moveTo>
                <a:lnTo>
                  <a:pt x="15" y="766"/>
                </a:lnTo>
                <a:lnTo>
                  <a:pt x="0" y="766"/>
                </a:lnTo>
                <a:lnTo>
                  <a:pt x="0" y="810"/>
                </a:lnTo>
                <a:lnTo>
                  <a:pt x="15" y="810"/>
                </a:lnTo>
                <a:close/>
                <a:moveTo>
                  <a:pt x="15" y="870"/>
                </a:moveTo>
                <a:lnTo>
                  <a:pt x="15" y="826"/>
                </a:lnTo>
                <a:lnTo>
                  <a:pt x="0" y="826"/>
                </a:lnTo>
                <a:lnTo>
                  <a:pt x="0" y="870"/>
                </a:lnTo>
                <a:lnTo>
                  <a:pt x="15" y="870"/>
                </a:lnTo>
                <a:close/>
                <a:moveTo>
                  <a:pt x="15" y="930"/>
                </a:moveTo>
                <a:lnTo>
                  <a:pt x="15" y="886"/>
                </a:lnTo>
                <a:lnTo>
                  <a:pt x="0" y="886"/>
                </a:lnTo>
                <a:lnTo>
                  <a:pt x="0" y="930"/>
                </a:lnTo>
                <a:lnTo>
                  <a:pt x="15" y="930"/>
                </a:lnTo>
                <a:close/>
                <a:moveTo>
                  <a:pt x="15" y="987"/>
                </a:moveTo>
                <a:lnTo>
                  <a:pt x="15" y="943"/>
                </a:lnTo>
                <a:lnTo>
                  <a:pt x="0" y="943"/>
                </a:lnTo>
                <a:lnTo>
                  <a:pt x="0" y="987"/>
                </a:lnTo>
                <a:lnTo>
                  <a:pt x="15" y="987"/>
                </a:lnTo>
                <a:close/>
                <a:moveTo>
                  <a:pt x="15" y="1047"/>
                </a:moveTo>
                <a:lnTo>
                  <a:pt x="15" y="1003"/>
                </a:lnTo>
                <a:lnTo>
                  <a:pt x="0" y="1003"/>
                </a:lnTo>
                <a:lnTo>
                  <a:pt x="0" y="1047"/>
                </a:lnTo>
                <a:lnTo>
                  <a:pt x="15" y="1047"/>
                </a:lnTo>
                <a:close/>
                <a:moveTo>
                  <a:pt x="15" y="1107"/>
                </a:moveTo>
                <a:lnTo>
                  <a:pt x="15" y="1063"/>
                </a:lnTo>
                <a:lnTo>
                  <a:pt x="0" y="1063"/>
                </a:lnTo>
                <a:lnTo>
                  <a:pt x="0" y="1107"/>
                </a:lnTo>
                <a:lnTo>
                  <a:pt x="15" y="1107"/>
                </a:lnTo>
                <a:close/>
                <a:moveTo>
                  <a:pt x="15" y="1167"/>
                </a:moveTo>
                <a:lnTo>
                  <a:pt x="15" y="1123"/>
                </a:lnTo>
                <a:lnTo>
                  <a:pt x="0" y="1123"/>
                </a:lnTo>
                <a:lnTo>
                  <a:pt x="0" y="1167"/>
                </a:lnTo>
                <a:lnTo>
                  <a:pt x="15" y="1167"/>
                </a:lnTo>
                <a:close/>
                <a:moveTo>
                  <a:pt x="15" y="1227"/>
                </a:moveTo>
                <a:lnTo>
                  <a:pt x="15" y="1183"/>
                </a:lnTo>
                <a:lnTo>
                  <a:pt x="0" y="1183"/>
                </a:lnTo>
                <a:lnTo>
                  <a:pt x="0" y="1227"/>
                </a:lnTo>
                <a:lnTo>
                  <a:pt x="15" y="1227"/>
                </a:lnTo>
                <a:close/>
                <a:moveTo>
                  <a:pt x="15" y="1287"/>
                </a:moveTo>
                <a:lnTo>
                  <a:pt x="15" y="1243"/>
                </a:lnTo>
                <a:lnTo>
                  <a:pt x="0" y="1243"/>
                </a:lnTo>
                <a:lnTo>
                  <a:pt x="0" y="1287"/>
                </a:lnTo>
                <a:lnTo>
                  <a:pt x="15" y="1287"/>
                </a:lnTo>
                <a:close/>
                <a:moveTo>
                  <a:pt x="15" y="1344"/>
                </a:moveTo>
                <a:lnTo>
                  <a:pt x="15" y="1300"/>
                </a:lnTo>
                <a:lnTo>
                  <a:pt x="0" y="1300"/>
                </a:lnTo>
                <a:lnTo>
                  <a:pt x="0" y="1344"/>
                </a:lnTo>
                <a:lnTo>
                  <a:pt x="15" y="1344"/>
                </a:lnTo>
                <a:close/>
                <a:moveTo>
                  <a:pt x="15" y="1404"/>
                </a:moveTo>
                <a:lnTo>
                  <a:pt x="15" y="1360"/>
                </a:lnTo>
                <a:lnTo>
                  <a:pt x="0" y="1360"/>
                </a:lnTo>
                <a:lnTo>
                  <a:pt x="0" y="1404"/>
                </a:lnTo>
                <a:lnTo>
                  <a:pt x="15" y="1404"/>
                </a:lnTo>
                <a:close/>
                <a:moveTo>
                  <a:pt x="15" y="1465"/>
                </a:moveTo>
                <a:lnTo>
                  <a:pt x="15" y="1420"/>
                </a:lnTo>
                <a:lnTo>
                  <a:pt x="0" y="1420"/>
                </a:lnTo>
                <a:lnTo>
                  <a:pt x="0" y="1465"/>
                </a:lnTo>
                <a:lnTo>
                  <a:pt x="15" y="1465"/>
                </a:lnTo>
                <a:close/>
                <a:moveTo>
                  <a:pt x="15" y="1525"/>
                </a:moveTo>
                <a:lnTo>
                  <a:pt x="15" y="1480"/>
                </a:lnTo>
                <a:lnTo>
                  <a:pt x="0" y="1480"/>
                </a:lnTo>
                <a:lnTo>
                  <a:pt x="0" y="1525"/>
                </a:lnTo>
                <a:lnTo>
                  <a:pt x="15" y="1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矩形 160"/>
          <p:cNvSpPr/>
          <p:nvPr/>
        </p:nvSpPr>
        <p:spPr>
          <a:xfrm>
            <a:off x="540651" y="2644069"/>
            <a:ext cx="1648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2765457" y="1618190"/>
            <a:ext cx="1185720" cy="635454"/>
            <a:chOff x="2002983" y="3655298"/>
            <a:chExt cx="7920066" cy="4244544"/>
          </a:xfrm>
        </p:grpSpPr>
        <p:pic>
          <p:nvPicPr>
            <p:cNvPr id="163" name="图片 16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64" name="图片 16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65" name="图片 16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  <p:grpSp>
        <p:nvGrpSpPr>
          <p:cNvPr id="166" name="组合 165"/>
          <p:cNvGrpSpPr/>
          <p:nvPr/>
        </p:nvGrpSpPr>
        <p:grpSpPr>
          <a:xfrm>
            <a:off x="3371822" y="1217932"/>
            <a:ext cx="1185720" cy="635454"/>
            <a:chOff x="2002983" y="3655298"/>
            <a:chExt cx="7920066" cy="4244544"/>
          </a:xfrm>
        </p:grpSpPr>
        <p:pic>
          <p:nvPicPr>
            <p:cNvPr id="167" name="图片 16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68" name="图片 16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69" name="图片 16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  <p:grpSp>
        <p:nvGrpSpPr>
          <p:cNvPr id="170" name="组合 169"/>
          <p:cNvGrpSpPr/>
          <p:nvPr/>
        </p:nvGrpSpPr>
        <p:grpSpPr>
          <a:xfrm>
            <a:off x="4105176" y="1516383"/>
            <a:ext cx="1185720" cy="635454"/>
            <a:chOff x="2002983" y="3655298"/>
            <a:chExt cx="7920066" cy="4244544"/>
          </a:xfrm>
        </p:grpSpPr>
        <p:pic>
          <p:nvPicPr>
            <p:cNvPr id="171" name="图片 17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72" name="图片 17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73" name="图片 17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  <p:grpSp>
        <p:nvGrpSpPr>
          <p:cNvPr id="174" name="组合 173"/>
          <p:cNvGrpSpPr/>
          <p:nvPr/>
        </p:nvGrpSpPr>
        <p:grpSpPr>
          <a:xfrm>
            <a:off x="5125074" y="1848342"/>
            <a:ext cx="1185720" cy="635454"/>
            <a:chOff x="2002983" y="3655298"/>
            <a:chExt cx="7920066" cy="4244544"/>
          </a:xfrm>
        </p:grpSpPr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76" name="图片 1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77" name="图片 17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  <p:grpSp>
        <p:nvGrpSpPr>
          <p:cNvPr id="178" name="组合 177"/>
          <p:cNvGrpSpPr/>
          <p:nvPr/>
        </p:nvGrpSpPr>
        <p:grpSpPr>
          <a:xfrm>
            <a:off x="6023136" y="1420785"/>
            <a:ext cx="1185720" cy="635454"/>
            <a:chOff x="2002983" y="3655298"/>
            <a:chExt cx="7920066" cy="4244544"/>
          </a:xfrm>
        </p:grpSpPr>
        <p:pic>
          <p:nvPicPr>
            <p:cNvPr id="179" name="图片 17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81" name="图片 18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  <p:grpSp>
        <p:nvGrpSpPr>
          <p:cNvPr id="182" name="组合 181"/>
          <p:cNvGrpSpPr/>
          <p:nvPr/>
        </p:nvGrpSpPr>
        <p:grpSpPr>
          <a:xfrm>
            <a:off x="7051647" y="1832742"/>
            <a:ext cx="1185720" cy="635454"/>
            <a:chOff x="2002983" y="3655298"/>
            <a:chExt cx="7920066" cy="4244544"/>
          </a:xfrm>
        </p:grpSpPr>
        <p:pic>
          <p:nvPicPr>
            <p:cNvPr id="183" name="图片 18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84" name="图片 18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85" name="图片 18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  <p:grpSp>
        <p:nvGrpSpPr>
          <p:cNvPr id="186" name="组合 185"/>
          <p:cNvGrpSpPr/>
          <p:nvPr/>
        </p:nvGrpSpPr>
        <p:grpSpPr>
          <a:xfrm>
            <a:off x="7813621" y="1446753"/>
            <a:ext cx="1185720" cy="635454"/>
            <a:chOff x="2002983" y="3655298"/>
            <a:chExt cx="7920066" cy="4244544"/>
          </a:xfrm>
        </p:grpSpPr>
        <p:pic>
          <p:nvPicPr>
            <p:cNvPr id="187" name="图片 18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03" y="3655298"/>
              <a:ext cx="3711003" cy="2758465"/>
            </a:xfrm>
            <a:prstGeom prst="rect">
              <a:avLst/>
            </a:prstGeom>
          </p:spPr>
        </p:pic>
        <p:pic>
          <p:nvPicPr>
            <p:cNvPr id="188" name="图片 18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983" y="4914124"/>
              <a:ext cx="6380852" cy="2985718"/>
            </a:xfrm>
            <a:prstGeom prst="rect">
              <a:avLst/>
            </a:prstGeom>
          </p:spPr>
        </p:pic>
        <p:pic>
          <p:nvPicPr>
            <p:cNvPr id="189" name="图片 18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2197" y="4643358"/>
              <a:ext cx="6380852" cy="2985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5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74" y="4161270"/>
            <a:ext cx="7044036" cy="257547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80016" y="1225198"/>
            <a:ext cx="955869" cy="2549143"/>
            <a:chOff x="1980016" y="1225198"/>
            <a:chExt cx="955869" cy="2549143"/>
          </a:xfrm>
        </p:grpSpPr>
        <p:sp>
          <p:nvSpPr>
            <p:cNvPr id="24" name="矩形: 圆角 23"/>
            <p:cNvSpPr/>
            <p:nvPr/>
          </p:nvSpPr>
          <p:spPr>
            <a:xfrm>
              <a:off x="1980016" y="1225198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227117" y="1645687"/>
              <a:ext cx="46166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95632" y="1225197"/>
            <a:ext cx="955869" cy="2549143"/>
            <a:chOff x="4495632" y="1225197"/>
            <a:chExt cx="955869" cy="2549143"/>
          </a:xfrm>
        </p:grpSpPr>
        <p:sp>
          <p:nvSpPr>
            <p:cNvPr id="25" name="矩形: 圆角 24"/>
            <p:cNvSpPr/>
            <p:nvPr/>
          </p:nvSpPr>
          <p:spPr>
            <a:xfrm>
              <a:off x="4495632" y="1225197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42733" y="1654832"/>
              <a:ext cx="46166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33388" y="1234341"/>
            <a:ext cx="955869" cy="2549143"/>
            <a:chOff x="7133388" y="1234341"/>
            <a:chExt cx="955869" cy="2549143"/>
          </a:xfrm>
        </p:grpSpPr>
        <p:sp>
          <p:nvSpPr>
            <p:cNvPr id="26" name="矩形: 圆角 25"/>
            <p:cNvSpPr/>
            <p:nvPr/>
          </p:nvSpPr>
          <p:spPr>
            <a:xfrm>
              <a:off x="7133388" y="1234341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362568" y="1654832"/>
              <a:ext cx="46166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749588" y="1225196"/>
            <a:ext cx="955869" cy="2549143"/>
            <a:chOff x="9749588" y="1225196"/>
            <a:chExt cx="955869" cy="2549143"/>
          </a:xfrm>
        </p:grpSpPr>
        <p:sp>
          <p:nvSpPr>
            <p:cNvPr id="27" name="矩形: 圆角 26"/>
            <p:cNvSpPr/>
            <p:nvPr/>
          </p:nvSpPr>
          <p:spPr>
            <a:xfrm>
              <a:off x="9749588" y="1225196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996689" y="1665876"/>
              <a:ext cx="46166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657" y="2953984"/>
            <a:ext cx="2016641" cy="12750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308" y="2928894"/>
            <a:ext cx="2016641" cy="12750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200" y="3001358"/>
            <a:ext cx="2016641" cy="12750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769" y="5733452"/>
            <a:ext cx="7585794" cy="17029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421" y="5708362"/>
            <a:ext cx="7585794" cy="1702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335" y="3024533"/>
            <a:ext cx="2016641" cy="12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思想气泡: 云 6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16008" y="1188552"/>
            <a:ext cx="1620957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429364" y="1527105"/>
            <a:ext cx="162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795" y="3554284"/>
            <a:ext cx="4627630" cy="25720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68688" y="1863725"/>
            <a:ext cx="517525" cy="1131888"/>
            <a:chOff x="2783512" y="2430187"/>
            <a:chExt cx="517525" cy="1131888"/>
          </a:xfrm>
        </p:grpSpPr>
        <p:sp>
          <p:nvSpPr>
            <p:cNvPr id="2" name="Rectangle 114"/>
            <p:cNvSpPr>
              <a:spLocks noChangeArrowheads="1"/>
            </p:cNvSpPr>
            <p:nvPr/>
          </p:nvSpPr>
          <p:spPr bwMode="auto">
            <a:xfrm>
              <a:off x="2972425" y="3003274"/>
              <a:ext cx="138112" cy="558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Rectangle 115"/>
            <p:cNvSpPr>
              <a:spLocks noChangeArrowheads="1"/>
            </p:cNvSpPr>
            <p:nvPr/>
          </p:nvSpPr>
          <p:spPr bwMode="auto">
            <a:xfrm>
              <a:off x="3156575" y="2430187"/>
              <a:ext cx="144462" cy="11318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116"/>
            <p:cNvSpPr>
              <a:spLocks noChangeArrowheads="1"/>
            </p:cNvSpPr>
            <p:nvPr/>
          </p:nvSpPr>
          <p:spPr bwMode="auto">
            <a:xfrm>
              <a:off x="2783512" y="2949299"/>
              <a:ext cx="144462" cy="6127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62660" y="1319212"/>
            <a:ext cx="511174" cy="1676400"/>
            <a:chOff x="4677484" y="1885674"/>
            <a:chExt cx="511174" cy="1676400"/>
          </a:xfrm>
        </p:grpSpPr>
        <p:sp>
          <p:nvSpPr>
            <p:cNvPr id="5" name="Rectangle 117"/>
            <p:cNvSpPr>
              <a:spLocks noChangeArrowheads="1"/>
            </p:cNvSpPr>
            <p:nvPr/>
          </p:nvSpPr>
          <p:spPr bwMode="auto">
            <a:xfrm>
              <a:off x="4860046" y="2177774"/>
              <a:ext cx="146050" cy="13843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118"/>
            <p:cNvSpPr>
              <a:spLocks noChangeArrowheads="1"/>
            </p:cNvSpPr>
            <p:nvPr/>
          </p:nvSpPr>
          <p:spPr bwMode="auto">
            <a:xfrm>
              <a:off x="5044196" y="1885674"/>
              <a:ext cx="144462" cy="1676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119"/>
            <p:cNvSpPr>
              <a:spLocks noChangeArrowheads="1"/>
            </p:cNvSpPr>
            <p:nvPr/>
          </p:nvSpPr>
          <p:spPr bwMode="auto">
            <a:xfrm>
              <a:off x="4677484" y="2650849"/>
              <a:ext cx="138112" cy="911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83610" y="1389062"/>
            <a:ext cx="517524" cy="1606551"/>
            <a:chOff x="7198434" y="1955524"/>
            <a:chExt cx="517524" cy="1606551"/>
          </a:xfrm>
        </p:grpSpPr>
        <p:sp>
          <p:nvSpPr>
            <p:cNvPr id="8" name="Rectangle 126"/>
            <p:cNvSpPr>
              <a:spLocks noChangeArrowheads="1"/>
            </p:cNvSpPr>
            <p:nvPr/>
          </p:nvSpPr>
          <p:spPr bwMode="auto">
            <a:xfrm>
              <a:off x="7388934" y="2788962"/>
              <a:ext cx="136525" cy="7731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127"/>
            <p:cNvSpPr>
              <a:spLocks noChangeArrowheads="1"/>
            </p:cNvSpPr>
            <p:nvPr/>
          </p:nvSpPr>
          <p:spPr bwMode="auto">
            <a:xfrm>
              <a:off x="7571496" y="1955524"/>
              <a:ext cx="144462" cy="16065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128"/>
            <p:cNvSpPr>
              <a:spLocks noChangeArrowheads="1"/>
            </p:cNvSpPr>
            <p:nvPr/>
          </p:nvSpPr>
          <p:spPr bwMode="auto">
            <a:xfrm>
              <a:off x="7198434" y="2498449"/>
              <a:ext cx="144462" cy="10636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61731" y="1074737"/>
            <a:ext cx="509587" cy="1920876"/>
            <a:chOff x="7998534" y="1641199"/>
            <a:chExt cx="509587" cy="1920876"/>
          </a:xfrm>
        </p:grpSpPr>
        <p:sp>
          <p:nvSpPr>
            <p:cNvPr id="11" name="Rectangle 129"/>
            <p:cNvSpPr>
              <a:spLocks noChangeArrowheads="1"/>
            </p:cNvSpPr>
            <p:nvPr/>
          </p:nvSpPr>
          <p:spPr bwMode="auto">
            <a:xfrm>
              <a:off x="8181096" y="1641199"/>
              <a:ext cx="144462" cy="19208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>
              <a:off x="8363659" y="1909487"/>
              <a:ext cx="144462" cy="16525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31"/>
            <p:cNvSpPr>
              <a:spLocks noChangeArrowheads="1"/>
            </p:cNvSpPr>
            <p:nvPr/>
          </p:nvSpPr>
          <p:spPr bwMode="auto">
            <a:xfrm>
              <a:off x="7998534" y="3157262"/>
              <a:ext cx="136525" cy="4048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530926" y="3685712"/>
            <a:ext cx="1648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908695" y="3685712"/>
            <a:ext cx="1648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286464" y="3685712"/>
            <a:ext cx="1648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34558" y="3685712"/>
            <a:ext cx="1648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471" y="2609056"/>
            <a:ext cx="1789318" cy="8643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713" y="2590800"/>
            <a:ext cx="1789318" cy="86430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016" y="2609056"/>
            <a:ext cx="1789318" cy="86430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65" y="2630487"/>
            <a:ext cx="1789318" cy="8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7094" y="1209675"/>
            <a:ext cx="4746182" cy="1949340"/>
            <a:chOff x="669469" y="3554284"/>
            <a:chExt cx="9056178" cy="371953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4795" y="3554284"/>
              <a:ext cx="4627630" cy="257200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469" y="4288097"/>
              <a:ext cx="6380852" cy="29857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4994" y="4840288"/>
              <a:ext cx="4020653" cy="188133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375161" y="1139749"/>
            <a:ext cx="3721340" cy="2835740"/>
            <a:chOff x="5946535" y="646113"/>
            <a:chExt cx="4716653" cy="359418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4893" y="646113"/>
              <a:ext cx="3179070" cy="293523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6561" y="2646279"/>
              <a:ext cx="3406627" cy="159402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6535" y="1972330"/>
              <a:ext cx="2880626" cy="1347898"/>
            </a:xfrm>
            <a:prstGeom prst="rect">
              <a:avLst/>
            </a:prstGeom>
          </p:spPr>
        </p:pic>
      </p:grpSp>
      <p:sp>
        <p:nvSpPr>
          <p:cNvPr id="34" name="矩形 33"/>
          <p:cNvSpPr/>
          <p:nvPr/>
        </p:nvSpPr>
        <p:spPr>
          <a:xfrm>
            <a:off x="1789282" y="3346663"/>
            <a:ext cx="2693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31747" y="3738009"/>
            <a:ext cx="2693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 rot="1687197">
            <a:off x="1466849" y="1471759"/>
            <a:ext cx="3115049" cy="3115049"/>
            <a:chOff x="1466849" y="1471759"/>
            <a:chExt cx="3115049" cy="3115049"/>
          </a:xfrm>
        </p:grpSpPr>
        <p:sp>
          <p:nvSpPr>
            <p:cNvPr id="8" name="空心弧 7"/>
            <p:cNvSpPr/>
            <p:nvPr/>
          </p:nvSpPr>
          <p:spPr>
            <a:xfrm rot="8876072">
              <a:off x="1466849" y="1471759"/>
              <a:ext cx="3115049" cy="3115049"/>
            </a:xfrm>
            <a:prstGeom prst="blockArc">
              <a:avLst>
                <a:gd name="adj1" fmla="val 12720935"/>
                <a:gd name="adj2" fmla="val 7386392"/>
                <a:gd name="adj3" fmla="val 1272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8876072">
              <a:off x="1859925" y="1851610"/>
              <a:ext cx="2355345" cy="2355345"/>
            </a:xfrm>
            <a:prstGeom prst="blockArc">
              <a:avLst>
                <a:gd name="adj1" fmla="val 14943098"/>
                <a:gd name="adj2" fmla="val 7359332"/>
                <a:gd name="adj3" fmla="val 1668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8876072">
              <a:off x="2223407" y="2215093"/>
              <a:ext cx="1628381" cy="1628381"/>
            </a:xfrm>
            <a:prstGeom prst="blockArc">
              <a:avLst>
                <a:gd name="adj1" fmla="val 18121385"/>
                <a:gd name="adj2" fmla="val 7421800"/>
                <a:gd name="adj3" fmla="val 2334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2" name="空心弧 11"/>
          <p:cNvSpPr/>
          <p:nvPr/>
        </p:nvSpPr>
        <p:spPr>
          <a:xfrm rot="8876072">
            <a:off x="6931264" y="1601429"/>
            <a:ext cx="685486" cy="685486"/>
          </a:xfrm>
          <a:prstGeom prst="blockArc">
            <a:avLst>
              <a:gd name="adj1" fmla="val 12720935"/>
              <a:gd name="adj2" fmla="val 7419524"/>
              <a:gd name="adj3" fmla="val 256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8876072">
            <a:off x="6958706" y="2834314"/>
            <a:ext cx="662409" cy="662409"/>
          </a:xfrm>
          <a:prstGeom prst="blockArc">
            <a:avLst>
              <a:gd name="adj1" fmla="val 14943098"/>
              <a:gd name="adj2" fmla="val 7374589"/>
              <a:gd name="adj3" fmla="val 2670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8876072">
            <a:off x="7003342" y="4022870"/>
            <a:ext cx="573136" cy="573136"/>
          </a:xfrm>
          <a:prstGeom prst="blockArc">
            <a:avLst>
              <a:gd name="adj1" fmla="val 18121385"/>
              <a:gd name="adj2" fmla="val 7449011"/>
              <a:gd name="adj3" fmla="val 291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84896" y="1514768"/>
            <a:ext cx="35626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84896" y="2737400"/>
            <a:ext cx="35626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92946" y="4009356"/>
            <a:ext cx="35626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45615" y="1944172"/>
            <a:ext cx="3544535" cy="1849381"/>
            <a:chOff x="1649207" y="3031678"/>
            <a:chExt cx="8048459" cy="419932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5786" y="3031678"/>
              <a:ext cx="6300228" cy="302667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207" y="4681512"/>
              <a:ext cx="5278066" cy="254949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19600" y="4545013"/>
              <a:ext cx="5278066" cy="2549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1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  <a:endCxn id="11" idx="6"/>
          </p:cNvCxnSpPr>
          <p:nvPr/>
        </p:nvCxnSpPr>
        <p:spPr>
          <a:xfrm flipV="1">
            <a:off x="1687413" y="3922891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>
            <a:cxnSpLocks/>
          </p:cNvCxnSpPr>
          <p:nvPr/>
        </p:nvCxnSpPr>
        <p:spPr>
          <a:xfrm flipV="1">
            <a:off x="3705497" y="3929643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cxnSpLocks/>
          </p:cNvCxnSpPr>
          <p:nvPr/>
        </p:nvCxnSpPr>
        <p:spPr>
          <a:xfrm flipV="1">
            <a:off x="6001168" y="3922875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cxnSpLocks/>
          </p:cNvCxnSpPr>
          <p:nvPr/>
        </p:nvCxnSpPr>
        <p:spPr>
          <a:xfrm flipV="1">
            <a:off x="8081989" y="3911937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448042" y="3803221"/>
            <a:ext cx="239371" cy="239371"/>
            <a:chOff x="692720" y="2438979"/>
            <a:chExt cx="108000" cy="108000"/>
          </a:xfrm>
        </p:grpSpPr>
        <p:sp>
          <p:nvSpPr>
            <p:cNvPr id="7" name="椭圆 6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8" name="椭圆 7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32378" y="3803209"/>
            <a:ext cx="239371" cy="239371"/>
            <a:chOff x="692720" y="2438979"/>
            <a:chExt cx="108000" cy="108000"/>
          </a:xfrm>
        </p:grpSpPr>
        <p:sp>
          <p:nvSpPr>
            <p:cNvPr id="10" name="椭圆 9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11" name="椭圆 10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16714" y="3809965"/>
            <a:ext cx="239371" cy="239371"/>
            <a:chOff x="692720" y="2438979"/>
            <a:chExt cx="108000" cy="108000"/>
          </a:xfrm>
        </p:grpSpPr>
        <p:sp>
          <p:nvSpPr>
            <p:cNvPr id="13" name="椭圆 12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01050" y="3789129"/>
            <a:ext cx="239371" cy="239371"/>
            <a:chOff x="692720" y="2438979"/>
            <a:chExt cx="108000" cy="108000"/>
          </a:xfrm>
        </p:grpSpPr>
        <p:sp>
          <p:nvSpPr>
            <p:cNvPr id="16" name="椭圆 15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85387" y="3806089"/>
            <a:ext cx="239371" cy="239371"/>
            <a:chOff x="692720" y="2438979"/>
            <a:chExt cx="108000" cy="108000"/>
          </a:xfrm>
        </p:grpSpPr>
        <p:sp>
          <p:nvSpPr>
            <p:cNvPr id="19" name="椭圆 18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20" name="椭圆 19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00588" y="41622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20381" y="41622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43516" y="412263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07963" y="40932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072410" y="40914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30" name="云形 29"/>
          <p:cNvSpPr/>
          <p:nvPr/>
        </p:nvSpPr>
        <p:spPr>
          <a:xfrm>
            <a:off x="762366" y="2209324"/>
            <a:ext cx="1490638" cy="1038225"/>
          </a:xfrm>
          <a:prstGeom prst="cloud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云形 39"/>
          <p:cNvSpPr/>
          <p:nvPr/>
        </p:nvSpPr>
        <p:spPr>
          <a:xfrm>
            <a:off x="2845404" y="2174027"/>
            <a:ext cx="1490638" cy="1038225"/>
          </a:xfrm>
          <a:prstGeom prst="cloud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云形 40"/>
          <p:cNvSpPr/>
          <p:nvPr/>
        </p:nvSpPr>
        <p:spPr>
          <a:xfrm>
            <a:off x="5071388" y="2228264"/>
            <a:ext cx="1490638" cy="1038225"/>
          </a:xfrm>
          <a:prstGeom prst="cloud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云形 41"/>
          <p:cNvSpPr/>
          <p:nvPr/>
        </p:nvSpPr>
        <p:spPr>
          <a:xfrm>
            <a:off x="7459096" y="2218545"/>
            <a:ext cx="1490638" cy="1038225"/>
          </a:xfrm>
          <a:prstGeom prst="cloud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云形 42"/>
          <p:cNvSpPr/>
          <p:nvPr/>
        </p:nvSpPr>
        <p:spPr>
          <a:xfrm>
            <a:off x="9559750" y="2218545"/>
            <a:ext cx="1490638" cy="1038225"/>
          </a:xfrm>
          <a:prstGeom prst="cloud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04912" y="2435436"/>
            <a:ext cx="100554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6" name="矩形 35"/>
          <p:cNvSpPr/>
          <p:nvPr/>
        </p:nvSpPr>
        <p:spPr>
          <a:xfrm>
            <a:off x="3129605" y="2420180"/>
            <a:ext cx="100554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7" name="矩形 36"/>
          <p:cNvSpPr/>
          <p:nvPr/>
        </p:nvSpPr>
        <p:spPr>
          <a:xfrm>
            <a:off x="5387060" y="2445072"/>
            <a:ext cx="100554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8" name="矩形 37"/>
          <p:cNvSpPr/>
          <p:nvPr/>
        </p:nvSpPr>
        <p:spPr>
          <a:xfrm>
            <a:off x="7727826" y="2435435"/>
            <a:ext cx="100554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9" name="矩形 38"/>
          <p:cNvSpPr/>
          <p:nvPr/>
        </p:nvSpPr>
        <p:spPr>
          <a:xfrm>
            <a:off x="9802296" y="2445072"/>
            <a:ext cx="1005546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12045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5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4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0" grpId="0" animBg="1"/>
      <p:bldP spid="40" grpId="0" animBg="1"/>
      <p:bldP spid="41" grpId="0" animBg="1"/>
      <p:bldP spid="42" grpId="0" animBg="1"/>
      <p:bldP spid="43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1973266" y="3787091"/>
            <a:ext cx="2025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 flipH="1">
            <a:off x="2324244" y="4279374"/>
            <a:ext cx="159127" cy="298363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2292582" y="4693946"/>
            <a:ext cx="216010" cy="201249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2293094" y="5005774"/>
            <a:ext cx="190277" cy="190277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72497" y="430991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472497" y="467145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2468786" y="500932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30" name="TextBox 3"/>
          <p:cNvSpPr>
            <a:spLocks noChangeArrowheads="1"/>
          </p:cNvSpPr>
          <p:nvPr/>
        </p:nvSpPr>
        <p:spPr bwMode="auto">
          <a:xfrm>
            <a:off x="5216683" y="3756068"/>
            <a:ext cx="2025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31" name="KSO_Shape"/>
          <p:cNvSpPr>
            <a:spLocks/>
          </p:cNvSpPr>
          <p:nvPr/>
        </p:nvSpPr>
        <p:spPr bwMode="auto">
          <a:xfrm flipH="1">
            <a:off x="5578560" y="4261210"/>
            <a:ext cx="159127" cy="298363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KSO_Shape"/>
          <p:cNvSpPr/>
          <p:nvPr/>
        </p:nvSpPr>
        <p:spPr>
          <a:xfrm>
            <a:off x="5546898" y="4675782"/>
            <a:ext cx="216010" cy="201249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KSO_Shape"/>
          <p:cNvSpPr>
            <a:spLocks/>
          </p:cNvSpPr>
          <p:nvPr/>
        </p:nvSpPr>
        <p:spPr bwMode="auto">
          <a:xfrm>
            <a:off x="5547410" y="4987610"/>
            <a:ext cx="190277" cy="190277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26813" y="4291750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726813" y="465329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5723102" y="499116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37" name="TextBox 3"/>
          <p:cNvSpPr>
            <a:spLocks noChangeArrowheads="1"/>
          </p:cNvSpPr>
          <p:nvPr/>
        </p:nvSpPr>
        <p:spPr bwMode="auto">
          <a:xfrm>
            <a:off x="8341432" y="3800468"/>
            <a:ext cx="2081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38" name="KSO_Shape"/>
          <p:cNvSpPr>
            <a:spLocks/>
          </p:cNvSpPr>
          <p:nvPr/>
        </p:nvSpPr>
        <p:spPr bwMode="auto">
          <a:xfrm flipH="1">
            <a:off x="8755597" y="4279374"/>
            <a:ext cx="159127" cy="298363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KSO_Shape"/>
          <p:cNvSpPr/>
          <p:nvPr/>
        </p:nvSpPr>
        <p:spPr>
          <a:xfrm>
            <a:off x="8723935" y="4693946"/>
            <a:ext cx="216010" cy="201249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KSO_Shape"/>
          <p:cNvSpPr>
            <a:spLocks/>
          </p:cNvSpPr>
          <p:nvPr/>
        </p:nvSpPr>
        <p:spPr bwMode="auto">
          <a:xfrm>
            <a:off x="8724447" y="5005774"/>
            <a:ext cx="190277" cy="190277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03850" y="430991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8903850" y="467145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8900139" y="500932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13068" y="1561978"/>
            <a:ext cx="2475467" cy="2047868"/>
            <a:chOff x="1313068" y="1561978"/>
            <a:chExt cx="2475467" cy="2047868"/>
          </a:xfrm>
        </p:grpSpPr>
        <p:grpSp>
          <p:nvGrpSpPr>
            <p:cNvPr id="2" name="组合 1"/>
            <p:cNvGrpSpPr/>
            <p:nvPr/>
          </p:nvGrpSpPr>
          <p:grpSpPr>
            <a:xfrm>
              <a:off x="2472497" y="1561978"/>
              <a:ext cx="1316038" cy="1554162"/>
              <a:chOff x="2472497" y="1561978"/>
              <a:chExt cx="1316038" cy="1554162"/>
            </a:xfrm>
          </p:grpSpPr>
          <p:sp>
            <p:nvSpPr>
              <p:cNvPr id="4" name="Oval 9"/>
              <p:cNvSpPr>
                <a:spLocks noChangeArrowheads="1"/>
              </p:cNvSpPr>
              <p:nvPr/>
            </p:nvSpPr>
            <p:spPr bwMode="auto">
              <a:xfrm>
                <a:off x="2820160" y="1561978"/>
                <a:ext cx="620713" cy="619125"/>
              </a:xfrm>
              <a:prstGeom prst="ellipse">
                <a:avLst/>
              </a:prstGeom>
              <a:solidFill>
                <a:srgbClr val="CF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10"/>
              <p:cNvSpPr>
                <a:spLocks/>
              </p:cNvSpPr>
              <p:nvPr/>
            </p:nvSpPr>
            <p:spPr bwMode="auto">
              <a:xfrm>
                <a:off x="2472497" y="2271590"/>
                <a:ext cx="1316038" cy="844550"/>
              </a:xfrm>
              <a:custGeom>
                <a:avLst/>
                <a:gdLst>
                  <a:gd name="T0" fmla="*/ 73 w 87"/>
                  <a:gd name="T1" fmla="*/ 0 h 56"/>
                  <a:gd name="T2" fmla="*/ 14 w 87"/>
                  <a:gd name="T3" fmla="*/ 0 h 56"/>
                  <a:gd name="T4" fmla="*/ 0 w 87"/>
                  <a:gd name="T5" fmla="*/ 14 h 56"/>
                  <a:gd name="T6" fmla="*/ 0 w 87"/>
                  <a:gd name="T7" fmla="*/ 56 h 56"/>
                  <a:gd name="T8" fmla="*/ 13 w 87"/>
                  <a:gd name="T9" fmla="*/ 56 h 56"/>
                  <a:gd name="T10" fmla="*/ 13 w 87"/>
                  <a:gd name="T11" fmla="*/ 24 h 56"/>
                  <a:gd name="T12" fmla="*/ 17 w 87"/>
                  <a:gd name="T13" fmla="*/ 20 h 56"/>
                  <a:gd name="T14" fmla="*/ 20 w 87"/>
                  <a:gd name="T15" fmla="*/ 24 h 56"/>
                  <a:gd name="T16" fmla="*/ 20 w 87"/>
                  <a:gd name="T17" fmla="*/ 56 h 56"/>
                  <a:gd name="T18" fmla="*/ 67 w 87"/>
                  <a:gd name="T19" fmla="*/ 56 h 56"/>
                  <a:gd name="T20" fmla="*/ 67 w 87"/>
                  <a:gd name="T21" fmla="*/ 24 h 56"/>
                  <a:gd name="T22" fmla="*/ 70 w 87"/>
                  <a:gd name="T23" fmla="*/ 20 h 56"/>
                  <a:gd name="T24" fmla="*/ 74 w 87"/>
                  <a:gd name="T25" fmla="*/ 24 h 56"/>
                  <a:gd name="T26" fmla="*/ 74 w 87"/>
                  <a:gd name="T27" fmla="*/ 56 h 56"/>
                  <a:gd name="T28" fmla="*/ 87 w 87"/>
                  <a:gd name="T29" fmla="*/ 56 h 56"/>
                  <a:gd name="T30" fmla="*/ 87 w 87"/>
                  <a:gd name="T31" fmla="*/ 14 h 56"/>
                  <a:gd name="T32" fmla="*/ 73 w 87"/>
                  <a:gd name="T3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56">
                    <a:moveTo>
                      <a:pt x="7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5" y="20"/>
                      <a:pt x="17" y="20"/>
                    </a:cubicBezTo>
                    <a:cubicBezTo>
                      <a:pt x="19" y="20"/>
                      <a:pt x="20" y="22"/>
                      <a:pt x="20" y="24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2"/>
                      <a:pt x="68" y="20"/>
                      <a:pt x="70" y="20"/>
                    </a:cubicBezTo>
                    <a:cubicBezTo>
                      <a:pt x="72" y="20"/>
                      <a:pt x="74" y="22"/>
                      <a:pt x="74" y="24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6"/>
                      <a:pt x="81" y="0"/>
                      <a:pt x="73" y="0"/>
                    </a:cubicBezTo>
                    <a:close/>
                  </a:path>
                </a:pathLst>
              </a:custGeom>
              <a:solidFill>
                <a:srgbClr val="CF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2472497" y="1561978"/>
                <a:ext cx="1316038" cy="1554162"/>
                <a:chOff x="2492375" y="1865313"/>
                <a:chExt cx="1316038" cy="1554162"/>
              </a:xfrm>
              <a:solidFill>
                <a:schemeClr val="bg1"/>
              </a:solidFill>
            </p:grpSpPr>
            <p:sp>
              <p:nvSpPr>
                <p:cNvPr id="7" name="Oval 11"/>
                <p:cNvSpPr>
                  <a:spLocks noChangeArrowheads="1"/>
                </p:cNvSpPr>
                <p:nvPr/>
              </p:nvSpPr>
              <p:spPr bwMode="auto">
                <a:xfrm>
                  <a:off x="2840038" y="1865313"/>
                  <a:ext cx="620713" cy="6191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" name="Freeform 12"/>
                <p:cNvSpPr>
                  <a:spLocks/>
                </p:cNvSpPr>
                <p:nvPr/>
              </p:nvSpPr>
              <p:spPr bwMode="auto">
                <a:xfrm>
                  <a:off x="2492375" y="2574925"/>
                  <a:ext cx="1316038" cy="844550"/>
                </a:xfrm>
                <a:custGeom>
                  <a:avLst/>
                  <a:gdLst>
                    <a:gd name="T0" fmla="*/ 73 w 87"/>
                    <a:gd name="T1" fmla="*/ 0 h 56"/>
                    <a:gd name="T2" fmla="*/ 14 w 87"/>
                    <a:gd name="T3" fmla="*/ 0 h 56"/>
                    <a:gd name="T4" fmla="*/ 0 w 87"/>
                    <a:gd name="T5" fmla="*/ 14 h 56"/>
                    <a:gd name="T6" fmla="*/ 0 w 87"/>
                    <a:gd name="T7" fmla="*/ 56 h 56"/>
                    <a:gd name="T8" fmla="*/ 13 w 87"/>
                    <a:gd name="T9" fmla="*/ 56 h 56"/>
                    <a:gd name="T10" fmla="*/ 13 w 87"/>
                    <a:gd name="T11" fmla="*/ 24 h 56"/>
                    <a:gd name="T12" fmla="*/ 17 w 87"/>
                    <a:gd name="T13" fmla="*/ 20 h 56"/>
                    <a:gd name="T14" fmla="*/ 20 w 87"/>
                    <a:gd name="T15" fmla="*/ 24 h 56"/>
                    <a:gd name="T16" fmla="*/ 20 w 87"/>
                    <a:gd name="T17" fmla="*/ 56 h 56"/>
                    <a:gd name="T18" fmla="*/ 67 w 87"/>
                    <a:gd name="T19" fmla="*/ 56 h 56"/>
                    <a:gd name="T20" fmla="*/ 67 w 87"/>
                    <a:gd name="T21" fmla="*/ 24 h 56"/>
                    <a:gd name="T22" fmla="*/ 70 w 87"/>
                    <a:gd name="T23" fmla="*/ 20 h 56"/>
                    <a:gd name="T24" fmla="*/ 74 w 87"/>
                    <a:gd name="T25" fmla="*/ 24 h 56"/>
                    <a:gd name="T26" fmla="*/ 74 w 87"/>
                    <a:gd name="T27" fmla="*/ 56 h 56"/>
                    <a:gd name="T28" fmla="*/ 87 w 87"/>
                    <a:gd name="T29" fmla="*/ 56 h 56"/>
                    <a:gd name="T30" fmla="*/ 87 w 87"/>
                    <a:gd name="T31" fmla="*/ 14 h 56"/>
                    <a:gd name="T32" fmla="*/ 73 w 87"/>
                    <a:gd name="T3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56">
                      <a:moveTo>
                        <a:pt x="73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2"/>
                        <a:pt x="15" y="20"/>
                        <a:pt x="17" y="20"/>
                      </a:cubicBezTo>
                      <a:cubicBezTo>
                        <a:pt x="19" y="20"/>
                        <a:pt x="20" y="22"/>
                        <a:pt x="20" y="24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67" y="24"/>
                        <a:pt x="67" y="24"/>
                        <a:pt x="67" y="24"/>
                      </a:cubicBezTo>
                      <a:cubicBezTo>
                        <a:pt x="67" y="22"/>
                        <a:pt x="68" y="20"/>
                        <a:pt x="70" y="20"/>
                      </a:cubicBezTo>
                      <a:cubicBezTo>
                        <a:pt x="72" y="20"/>
                        <a:pt x="74" y="22"/>
                        <a:pt x="74" y="24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6"/>
                        <a:pt x="81" y="0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1313068" y="2371095"/>
              <a:ext cx="2311435" cy="1238751"/>
              <a:chOff x="2002983" y="3655298"/>
              <a:chExt cx="7920066" cy="4244544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0703" y="3655298"/>
                <a:ext cx="3711003" cy="2758465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2983" y="4914124"/>
                <a:ext cx="6380852" cy="2985718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2197" y="4643358"/>
                <a:ext cx="6380852" cy="2985718"/>
              </a:xfrm>
              <a:prstGeom prst="rect">
                <a:avLst/>
              </a:prstGeom>
            </p:spPr>
          </p:pic>
        </p:grpSp>
      </p:grpSp>
      <p:grpSp>
        <p:nvGrpSpPr>
          <p:cNvPr id="65" name="组合 64"/>
          <p:cNvGrpSpPr/>
          <p:nvPr/>
        </p:nvGrpSpPr>
        <p:grpSpPr>
          <a:xfrm>
            <a:off x="4485368" y="1555834"/>
            <a:ext cx="2475467" cy="2047868"/>
            <a:chOff x="1313068" y="1561978"/>
            <a:chExt cx="2475467" cy="2047868"/>
          </a:xfrm>
        </p:grpSpPr>
        <p:grpSp>
          <p:nvGrpSpPr>
            <p:cNvPr id="66" name="组合 65"/>
            <p:cNvGrpSpPr/>
            <p:nvPr/>
          </p:nvGrpSpPr>
          <p:grpSpPr>
            <a:xfrm>
              <a:off x="2472497" y="1561978"/>
              <a:ext cx="1316038" cy="1554162"/>
              <a:chOff x="2472497" y="1561978"/>
              <a:chExt cx="1316038" cy="1554162"/>
            </a:xfrm>
          </p:grpSpPr>
          <p:sp>
            <p:nvSpPr>
              <p:cNvPr id="71" name="Oval 9"/>
              <p:cNvSpPr>
                <a:spLocks noChangeArrowheads="1"/>
              </p:cNvSpPr>
              <p:nvPr/>
            </p:nvSpPr>
            <p:spPr bwMode="auto">
              <a:xfrm>
                <a:off x="2820160" y="1561978"/>
                <a:ext cx="620713" cy="619125"/>
              </a:xfrm>
              <a:prstGeom prst="ellipse">
                <a:avLst/>
              </a:prstGeom>
              <a:solidFill>
                <a:srgbClr val="CF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2472497" y="2271590"/>
                <a:ext cx="1316038" cy="844550"/>
              </a:xfrm>
              <a:custGeom>
                <a:avLst/>
                <a:gdLst>
                  <a:gd name="T0" fmla="*/ 73 w 87"/>
                  <a:gd name="T1" fmla="*/ 0 h 56"/>
                  <a:gd name="T2" fmla="*/ 14 w 87"/>
                  <a:gd name="T3" fmla="*/ 0 h 56"/>
                  <a:gd name="T4" fmla="*/ 0 w 87"/>
                  <a:gd name="T5" fmla="*/ 14 h 56"/>
                  <a:gd name="T6" fmla="*/ 0 w 87"/>
                  <a:gd name="T7" fmla="*/ 56 h 56"/>
                  <a:gd name="T8" fmla="*/ 13 w 87"/>
                  <a:gd name="T9" fmla="*/ 56 h 56"/>
                  <a:gd name="T10" fmla="*/ 13 w 87"/>
                  <a:gd name="T11" fmla="*/ 24 h 56"/>
                  <a:gd name="T12" fmla="*/ 17 w 87"/>
                  <a:gd name="T13" fmla="*/ 20 h 56"/>
                  <a:gd name="T14" fmla="*/ 20 w 87"/>
                  <a:gd name="T15" fmla="*/ 24 h 56"/>
                  <a:gd name="T16" fmla="*/ 20 w 87"/>
                  <a:gd name="T17" fmla="*/ 56 h 56"/>
                  <a:gd name="T18" fmla="*/ 67 w 87"/>
                  <a:gd name="T19" fmla="*/ 56 h 56"/>
                  <a:gd name="T20" fmla="*/ 67 w 87"/>
                  <a:gd name="T21" fmla="*/ 24 h 56"/>
                  <a:gd name="T22" fmla="*/ 70 w 87"/>
                  <a:gd name="T23" fmla="*/ 20 h 56"/>
                  <a:gd name="T24" fmla="*/ 74 w 87"/>
                  <a:gd name="T25" fmla="*/ 24 h 56"/>
                  <a:gd name="T26" fmla="*/ 74 w 87"/>
                  <a:gd name="T27" fmla="*/ 56 h 56"/>
                  <a:gd name="T28" fmla="*/ 87 w 87"/>
                  <a:gd name="T29" fmla="*/ 56 h 56"/>
                  <a:gd name="T30" fmla="*/ 87 w 87"/>
                  <a:gd name="T31" fmla="*/ 14 h 56"/>
                  <a:gd name="T32" fmla="*/ 73 w 87"/>
                  <a:gd name="T3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56">
                    <a:moveTo>
                      <a:pt x="7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5" y="20"/>
                      <a:pt x="17" y="20"/>
                    </a:cubicBezTo>
                    <a:cubicBezTo>
                      <a:pt x="19" y="20"/>
                      <a:pt x="20" y="22"/>
                      <a:pt x="20" y="24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2"/>
                      <a:pt x="68" y="20"/>
                      <a:pt x="70" y="20"/>
                    </a:cubicBezTo>
                    <a:cubicBezTo>
                      <a:pt x="72" y="20"/>
                      <a:pt x="74" y="22"/>
                      <a:pt x="74" y="24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6"/>
                      <a:pt x="81" y="0"/>
                      <a:pt x="73" y="0"/>
                    </a:cubicBezTo>
                    <a:close/>
                  </a:path>
                </a:pathLst>
              </a:custGeom>
              <a:solidFill>
                <a:srgbClr val="CF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2472497" y="1561978"/>
                <a:ext cx="1316038" cy="1554162"/>
                <a:chOff x="2492375" y="1865313"/>
                <a:chExt cx="1316038" cy="1554162"/>
              </a:xfrm>
              <a:solidFill>
                <a:schemeClr val="bg1"/>
              </a:solidFill>
            </p:grpSpPr>
            <p:sp>
              <p:nvSpPr>
                <p:cNvPr id="74" name="Oval 11"/>
                <p:cNvSpPr>
                  <a:spLocks noChangeArrowheads="1"/>
                </p:cNvSpPr>
                <p:nvPr/>
              </p:nvSpPr>
              <p:spPr bwMode="auto">
                <a:xfrm>
                  <a:off x="2840038" y="1865313"/>
                  <a:ext cx="620713" cy="6191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12"/>
                <p:cNvSpPr>
                  <a:spLocks/>
                </p:cNvSpPr>
                <p:nvPr/>
              </p:nvSpPr>
              <p:spPr bwMode="auto">
                <a:xfrm>
                  <a:off x="2492375" y="2574925"/>
                  <a:ext cx="1316038" cy="844550"/>
                </a:xfrm>
                <a:custGeom>
                  <a:avLst/>
                  <a:gdLst>
                    <a:gd name="T0" fmla="*/ 73 w 87"/>
                    <a:gd name="T1" fmla="*/ 0 h 56"/>
                    <a:gd name="T2" fmla="*/ 14 w 87"/>
                    <a:gd name="T3" fmla="*/ 0 h 56"/>
                    <a:gd name="T4" fmla="*/ 0 w 87"/>
                    <a:gd name="T5" fmla="*/ 14 h 56"/>
                    <a:gd name="T6" fmla="*/ 0 w 87"/>
                    <a:gd name="T7" fmla="*/ 56 h 56"/>
                    <a:gd name="T8" fmla="*/ 13 w 87"/>
                    <a:gd name="T9" fmla="*/ 56 h 56"/>
                    <a:gd name="T10" fmla="*/ 13 w 87"/>
                    <a:gd name="T11" fmla="*/ 24 h 56"/>
                    <a:gd name="T12" fmla="*/ 17 w 87"/>
                    <a:gd name="T13" fmla="*/ 20 h 56"/>
                    <a:gd name="T14" fmla="*/ 20 w 87"/>
                    <a:gd name="T15" fmla="*/ 24 h 56"/>
                    <a:gd name="T16" fmla="*/ 20 w 87"/>
                    <a:gd name="T17" fmla="*/ 56 h 56"/>
                    <a:gd name="T18" fmla="*/ 67 w 87"/>
                    <a:gd name="T19" fmla="*/ 56 h 56"/>
                    <a:gd name="T20" fmla="*/ 67 w 87"/>
                    <a:gd name="T21" fmla="*/ 24 h 56"/>
                    <a:gd name="T22" fmla="*/ 70 w 87"/>
                    <a:gd name="T23" fmla="*/ 20 h 56"/>
                    <a:gd name="T24" fmla="*/ 74 w 87"/>
                    <a:gd name="T25" fmla="*/ 24 h 56"/>
                    <a:gd name="T26" fmla="*/ 74 w 87"/>
                    <a:gd name="T27" fmla="*/ 56 h 56"/>
                    <a:gd name="T28" fmla="*/ 87 w 87"/>
                    <a:gd name="T29" fmla="*/ 56 h 56"/>
                    <a:gd name="T30" fmla="*/ 87 w 87"/>
                    <a:gd name="T31" fmla="*/ 14 h 56"/>
                    <a:gd name="T32" fmla="*/ 73 w 87"/>
                    <a:gd name="T3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56">
                      <a:moveTo>
                        <a:pt x="73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2"/>
                        <a:pt x="15" y="20"/>
                        <a:pt x="17" y="20"/>
                      </a:cubicBezTo>
                      <a:cubicBezTo>
                        <a:pt x="19" y="20"/>
                        <a:pt x="20" y="22"/>
                        <a:pt x="20" y="24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67" y="24"/>
                        <a:pt x="67" y="24"/>
                        <a:pt x="67" y="24"/>
                      </a:cubicBezTo>
                      <a:cubicBezTo>
                        <a:pt x="67" y="22"/>
                        <a:pt x="68" y="20"/>
                        <a:pt x="70" y="20"/>
                      </a:cubicBezTo>
                      <a:cubicBezTo>
                        <a:pt x="72" y="20"/>
                        <a:pt x="74" y="22"/>
                        <a:pt x="74" y="24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6"/>
                        <a:pt x="81" y="0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>
              <a:off x="1313068" y="2371095"/>
              <a:ext cx="2311435" cy="1238751"/>
              <a:chOff x="2002983" y="3655298"/>
              <a:chExt cx="7920066" cy="4244544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0703" y="3655298"/>
                <a:ext cx="3711003" cy="2758465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2983" y="4914124"/>
                <a:ext cx="6380852" cy="2985718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2197" y="4643358"/>
                <a:ext cx="6380852" cy="2985718"/>
              </a:xfrm>
              <a:prstGeom prst="rect">
                <a:avLst/>
              </a:prstGeom>
            </p:spPr>
          </p:pic>
        </p:grpSp>
      </p:grpSp>
      <p:grpSp>
        <p:nvGrpSpPr>
          <p:cNvPr id="76" name="组合 75"/>
          <p:cNvGrpSpPr/>
          <p:nvPr/>
        </p:nvGrpSpPr>
        <p:grpSpPr>
          <a:xfrm>
            <a:off x="7847218" y="1572773"/>
            <a:ext cx="2475467" cy="2047868"/>
            <a:chOff x="1313068" y="1561978"/>
            <a:chExt cx="2475467" cy="2047868"/>
          </a:xfrm>
        </p:grpSpPr>
        <p:grpSp>
          <p:nvGrpSpPr>
            <p:cNvPr id="77" name="组合 76"/>
            <p:cNvGrpSpPr/>
            <p:nvPr/>
          </p:nvGrpSpPr>
          <p:grpSpPr>
            <a:xfrm>
              <a:off x="2472497" y="1561978"/>
              <a:ext cx="1316038" cy="1554162"/>
              <a:chOff x="2472497" y="1561978"/>
              <a:chExt cx="1316038" cy="1554162"/>
            </a:xfrm>
          </p:grpSpPr>
          <p:sp>
            <p:nvSpPr>
              <p:cNvPr id="82" name="Oval 9"/>
              <p:cNvSpPr>
                <a:spLocks noChangeArrowheads="1"/>
              </p:cNvSpPr>
              <p:nvPr/>
            </p:nvSpPr>
            <p:spPr bwMode="auto">
              <a:xfrm>
                <a:off x="2820160" y="1561978"/>
                <a:ext cx="620713" cy="619125"/>
              </a:xfrm>
              <a:prstGeom prst="ellipse">
                <a:avLst/>
              </a:prstGeom>
              <a:solidFill>
                <a:srgbClr val="CF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2472497" y="2271590"/>
                <a:ext cx="1316038" cy="844550"/>
              </a:xfrm>
              <a:custGeom>
                <a:avLst/>
                <a:gdLst>
                  <a:gd name="T0" fmla="*/ 73 w 87"/>
                  <a:gd name="T1" fmla="*/ 0 h 56"/>
                  <a:gd name="T2" fmla="*/ 14 w 87"/>
                  <a:gd name="T3" fmla="*/ 0 h 56"/>
                  <a:gd name="T4" fmla="*/ 0 w 87"/>
                  <a:gd name="T5" fmla="*/ 14 h 56"/>
                  <a:gd name="T6" fmla="*/ 0 w 87"/>
                  <a:gd name="T7" fmla="*/ 56 h 56"/>
                  <a:gd name="T8" fmla="*/ 13 w 87"/>
                  <a:gd name="T9" fmla="*/ 56 h 56"/>
                  <a:gd name="T10" fmla="*/ 13 w 87"/>
                  <a:gd name="T11" fmla="*/ 24 h 56"/>
                  <a:gd name="T12" fmla="*/ 17 w 87"/>
                  <a:gd name="T13" fmla="*/ 20 h 56"/>
                  <a:gd name="T14" fmla="*/ 20 w 87"/>
                  <a:gd name="T15" fmla="*/ 24 h 56"/>
                  <a:gd name="T16" fmla="*/ 20 w 87"/>
                  <a:gd name="T17" fmla="*/ 56 h 56"/>
                  <a:gd name="T18" fmla="*/ 67 w 87"/>
                  <a:gd name="T19" fmla="*/ 56 h 56"/>
                  <a:gd name="T20" fmla="*/ 67 w 87"/>
                  <a:gd name="T21" fmla="*/ 24 h 56"/>
                  <a:gd name="T22" fmla="*/ 70 w 87"/>
                  <a:gd name="T23" fmla="*/ 20 h 56"/>
                  <a:gd name="T24" fmla="*/ 74 w 87"/>
                  <a:gd name="T25" fmla="*/ 24 h 56"/>
                  <a:gd name="T26" fmla="*/ 74 w 87"/>
                  <a:gd name="T27" fmla="*/ 56 h 56"/>
                  <a:gd name="T28" fmla="*/ 87 w 87"/>
                  <a:gd name="T29" fmla="*/ 56 h 56"/>
                  <a:gd name="T30" fmla="*/ 87 w 87"/>
                  <a:gd name="T31" fmla="*/ 14 h 56"/>
                  <a:gd name="T32" fmla="*/ 73 w 87"/>
                  <a:gd name="T3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56">
                    <a:moveTo>
                      <a:pt x="7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5" y="20"/>
                      <a:pt x="17" y="20"/>
                    </a:cubicBezTo>
                    <a:cubicBezTo>
                      <a:pt x="19" y="20"/>
                      <a:pt x="20" y="22"/>
                      <a:pt x="20" y="24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2"/>
                      <a:pt x="68" y="20"/>
                      <a:pt x="70" y="20"/>
                    </a:cubicBezTo>
                    <a:cubicBezTo>
                      <a:pt x="72" y="20"/>
                      <a:pt x="74" y="22"/>
                      <a:pt x="74" y="24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6"/>
                      <a:pt x="81" y="0"/>
                      <a:pt x="73" y="0"/>
                    </a:cubicBezTo>
                    <a:close/>
                  </a:path>
                </a:pathLst>
              </a:custGeom>
              <a:solidFill>
                <a:srgbClr val="CF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2472497" y="1561978"/>
                <a:ext cx="1316038" cy="1554162"/>
                <a:chOff x="2492375" y="1865313"/>
                <a:chExt cx="1316038" cy="1554162"/>
              </a:xfrm>
              <a:solidFill>
                <a:schemeClr val="bg1"/>
              </a:solidFill>
            </p:grpSpPr>
            <p:sp>
              <p:nvSpPr>
                <p:cNvPr id="85" name="Oval 11"/>
                <p:cNvSpPr>
                  <a:spLocks noChangeArrowheads="1"/>
                </p:cNvSpPr>
                <p:nvPr/>
              </p:nvSpPr>
              <p:spPr bwMode="auto">
                <a:xfrm>
                  <a:off x="2840038" y="1865313"/>
                  <a:ext cx="620713" cy="6191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Freeform 12"/>
                <p:cNvSpPr>
                  <a:spLocks/>
                </p:cNvSpPr>
                <p:nvPr/>
              </p:nvSpPr>
              <p:spPr bwMode="auto">
                <a:xfrm>
                  <a:off x="2492375" y="2574925"/>
                  <a:ext cx="1316038" cy="844550"/>
                </a:xfrm>
                <a:custGeom>
                  <a:avLst/>
                  <a:gdLst>
                    <a:gd name="T0" fmla="*/ 73 w 87"/>
                    <a:gd name="T1" fmla="*/ 0 h 56"/>
                    <a:gd name="T2" fmla="*/ 14 w 87"/>
                    <a:gd name="T3" fmla="*/ 0 h 56"/>
                    <a:gd name="T4" fmla="*/ 0 w 87"/>
                    <a:gd name="T5" fmla="*/ 14 h 56"/>
                    <a:gd name="T6" fmla="*/ 0 w 87"/>
                    <a:gd name="T7" fmla="*/ 56 h 56"/>
                    <a:gd name="T8" fmla="*/ 13 w 87"/>
                    <a:gd name="T9" fmla="*/ 56 h 56"/>
                    <a:gd name="T10" fmla="*/ 13 w 87"/>
                    <a:gd name="T11" fmla="*/ 24 h 56"/>
                    <a:gd name="T12" fmla="*/ 17 w 87"/>
                    <a:gd name="T13" fmla="*/ 20 h 56"/>
                    <a:gd name="T14" fmla="*/ 20 w 87"/>
                    <a:gd name="T15" fmla="*/ 24 h 56"/>
                    <a:gd name="T16" fmla="*/ 20 w 87"/>
                    <a:gd name="T17" fmla="*/ 56 h 56"/>
                    <a:gd name="T18" fmla="*/ 67 w 87"/>
                    <a:gd name="T19" fmla="*/ 56 h 56"/>
                    <a:gd name="T20" fmla="*/ 67 w 87"/>
                    <a:gd name="T21" fmla="*/ 24 h 56"/>
                    <a:gd name="T22" fmla="*/ 70 w 87"/>
                    <a:gd name="T23" fmla="*/ 20 h 56"/>
                    <a:gd name="T24" fmla="*/ 74 w 87"/>
                    <a:gd name="T25" fmla="*/ 24 h 56"/>
                    <a:gd name="T26" fmla="*/ 74 w 87"/>
                    <a:gd name="T27" fmla="*/ 56 h 56"/>
                    <a:gd name="T28" fmla="*/ 87 w 87"/>
                    <a:gd name="T29" fmla="*/ 56 h 56"/>
                    <a:gd name="T30" fmla="*/ 87 w 87"/>
                    <a:gd name="T31" fmla="*/ 14 h 56"/>
                    <a:gd name="T32" fmla="*/ 73 w 87"/>
                    <a:gd name="T3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56">
                      <a:moveTo>
                        <a:pt x="73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2"/>
                        <a:pt x="15" y="20"/>
                        <a:pt x="17" y="20"/>
                      </a:cubicBezTo>
                      <a:cubicBezTo>
                        <a:pt x="19" y="20"/>
                        <a:pt x="20" y="22"/>
                        <a:pt x="20" y="24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67" y="24"/>
                        <a:pt x="67" y="24"/>
                        <a:pt x="67" y="24"/>
                      </a:cubicBezTo>
                      <a:cubicBezTo>
                        <a:pt x="67" y="22"/>
                        <a:pt x="68" y="20"/>
                        <a:pt x="70" y="20"/>
                      </a:cubicBezTo>
                      <a:cubicBezTo>
                        <a:pt x="72" y="20"/>
                        <a:pt x="74" y="22"/>
                        <a:pt x="74" y="24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6"/>
                        <a:pt x="81" y="0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</p:grpSp>
        </p:grpSp>
        <p:grpSp>
          <p:nvGrpSpPr>
            <p:cNvPr id="78" name="组合 77"/>
            <p:cNvGrpSpPr/>
            <p:nvPr/>
          </p:nvGrpSpPr>
          <p:grpSpPr>
            <a:xfrm>
              <a:off x="1313068" y="2371095"/>
              <a:ext cx="2311435" cy="1238751"/>
              <a:chOff x="2002983" y="3655298"/>
              <a:chExt cx="7920066" cy="4244544"/>
            </a:xfrm>
          </p:grpSpPr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0703" y="3655298"/>
                <a:ext cx="3711003" cy="2758465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2983" y="4914124"/>
                <a:ext cx="6380852" cy="2985718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2197" y="4643358"/>
                <a:ext cx="6380852" cy="29857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13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73425" y="2631113"/>
            <a:ext cx="5502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133">
            <a:off x="3473425" y="2392942"/>
            <a:ext cx="859092" cy="6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280" y="0"/>
            <a:ext cx="771144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8721" y="1552108"/>
            <a:ext cx="1620957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242077" y="1890661"/>
            <a:ext cx="162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56660" y="183329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6660" y="34429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56660" y="48989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9078" y="1507593"/>
            <a:ext cx="2259767" cy="1499736"/>
            <a:chOff x="1969078" y="1507593"/>
            <a:chExt cx="2259767" cy="149973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262" y="1507593"/>
              <a:ext cx="1439991" cy="9104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078" y="1915781"/>
              <a:ext cx="2259767" cy="1091548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5725" y="1705335"/>
            <a:ext cx="2259767" cy="109154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69078" y="2963584"/>
            <a:ext cx="2259767" cy="1540273"/>
            <a:chOff x="1969078" y="2963584"/>
            <a:chExt cx="2259767" cy="154027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538" y="2963584"/>
              <a:ext cx="1439991" cy="9104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078" y="3412309"/>
              <a:ext cx="2259767" cy="109154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5725" y="3328287"/>
            <a:ext cx="2259767" cy="109154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96893" y="4493948"/>
            <a:ext cx="2328636" cy="1385046"/>
            <a:chOff x="1496893" y="4493948"/>
            <a:chExt cx="2328636" cy="138504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538" y="4493948"/>
              <a:ext cx="1439991" cy="91047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893" y="4787446"/>
              <a:ext cx="2259767" cy="1091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3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思想气泡: 云 16"/>
          <p:cNvSpPr/>
          <p:nvPr/>
        </p:nvSpPr>
        <p:spPr>
          <a:xfrm>
            <a:off x="2094917" y="1548456"/>
            <a:ext cx="3302583" cy="2212731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15212" y="1921418"/>
            <a:ext cx="1612877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9" name="矩形 18"/>
          <p:cNvSpPr/>
          <p:nvPr/>
        </p:nvSpPr>
        <p:spPr>
          <a:xfrm>
            <a:off x="2928568" y="2335176"/>
            <a:ext cx="1440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思想气泡: 云 22"/>
          <p:cNvSpPr/>
          <p:nvPr/>
        </p:nvSpPr>
        <p:spPr>
          <a:xfrm>
            <a:off x="6628817" y="1548456"/>
            <a:ext cx="3302583" cy="2212731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49112" y="1921418"/>
            <a:ext cx="1661994" cy="3385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5" name="矩形 24"/>
          <p:cNvSpPr/>
          <p:nvPr/>
        </p:nvSpPr>
        <p:spPr>
          <a:xfrm>
            <a:off x="7462468" y="2335176"/>
            <a:ext cx="1440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80116" y="4086205"/>
            <a:ext cx="2520410" cy="1519201"/>
            <a:chOff x="1880116" y="4086205"/>
            <a:chExt cx="2520410" cy="15192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26" y="4086205"/>
              <a:ext cx="1439991" cy="9104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16" y="4387958"/>
              <a:ext cx="2520410" cy="121744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455315" y="4086205"/>
            <a:ext cx="2520410" cy="1519201"/>
            <a:chOff x="6455315" y="4086205"/>
            <a:chExt cx="2520410" cy="151920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4226" y="4086205"/>
              <a:ext cx="1439991" cy="91047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5315" y="4387958"/>
              <a:ext cx="2520410" cy="1217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4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2464448" y="1298960"/>
            <a:ext cx="1370006" cy="1398411"/>
          </a:xfrm>
          <a:custGeom>
            <a:avLst/>
            <a:gdLst>
              <a:gd name="connsiteX0" fmla="*/ 0 w 2709333"/>
              <a:gd name="connsiteY0" fmla="*/ 1806222 h 1806222"/>
              <a:gd name="connsiteX1" fmla="*/ 1354667 w 2709333"/>
              <a:gd name="connsiteY1" fmla="*/ 0 h 1806222"/>
              <a:gd name="connsiteX2" fmla="*/ 1354667 w 2709333"/>
              <a:gd name="connsiteY2" fmla="*/ 0 h 1806222"/>
              <a:gd name="connsiteX3" fmla="*/ 2709333 w 2709333"/>
              <a:gd name="connsiteY3" fmla="*/ 1806222 h 1806222"/>
              <a:gd name="connsiteX4" fmla="*/ 0 w 2709333"/>
              <a:gd name="connsiteY4" fmla="*/ 1806222 h 180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333" h="1806222">
                <a:moveTo>
                  <a:pt x="0" y="1806222"/>
                </a:moveTo>
                <a:lnTo>
                  <a:pt x="1354667" y="0"/>
                </a:lnTo>
                <a:lnTo>
                  <a:pt x="1354667" y="0"/>
                </a:lnTo>
                <a:lnTo>
                  <a:pt x="2709333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0000"/>
            </a:schemeClr>
          </a:solidFill>
          <a:ln w="28575">
            <a:prstDash val="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  <p:sp>
        <p:nvSpPr>
          <p:cNvPr id="24" name="任意多边形: 形状 23"/>
          <p:cNvSpPr/>
          <p:nvPr/>
        </p:nvSpPr>
        <p:spPr>
          <a:xfrm>
            <a:off x="1779444" y="2697371"/>
            <a:ext cx="2740011" cy="1398411"/>
          </a:xfrm>
          <a:custGeom>
            <a:avLst/>
            <a:gdLst>
              <a:gd name="connsiteX0" fmla="*/ 0 w 5418666"/>
              <a:gd name="connsiteY0" fmla="*/ 1806222 h 1806222"/>
              <a:gd name="connsiteX1" fmla="*/ 1354667 w 5418666"/>
              <a:gd name="connsiteY1" fmla="*/ 0 h 1806222"/>
              <a:gd name="connsiteX2" fmla="*/ 4064000 w 5418666"/>
              <a:gd name="connsiteY2" fmla="*/ 0 h 1806222"/>
              <a:gd name="connsiteX3" fmla="*/ 5418666 w 5418666"/>
              <a:gd name="connsiteY3" fmla="*/ 1806222 h 1806222"/>
              <a:gd name="connsiteX4" fmla="*/ 0 w 5418666"/>
              <a:gd name="connsiteY4" fmla="*/ 1806222 h 180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6" h="1806222">
                <a:moveTo>
                  <a:pt x="0" y="1806222"/>
                </a:moveTo>
                <a:lnTo>
                  <a:pt x="1354667" y="0"/>
                </a:lnTo>
                <a:lnTo>
                  <a:pt x="4064000" y="0"/>
                </a:lnTo>
                <a:lnTo>
                  <a:pt x="5418666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 w="28575">
            <a:prstDash val="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17" tIns="82550" rIns="1030816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  <p:sp>
        <p:nvSpPr>
          <p:cNvPr id="25" name="任意多边形: 形状 24"/>
          <p:cNvSpPr/>
          <p:nvPr/>
        </p:nvSpPr>
        <p:spPr>
          <a:xfrm>
            <a:off x="1094442" y="4095782"/>
            <a:ext cx="4110018" cy="1398411"/>
          </a:xfrm>
          <a:custGeom>
            <a:avLst/>
            <a:gdLst>
              <a:gd name="connsiteX0" fmla="*/ 0 w 8128000"/>
              <a:gd name="connsiteY0" fmla="*/ 1806222 h 1806222"/>
              <a:gd name="connsiteX1" fmla="*/ 1354667 w 8128000"/>
              <a:gd name="connsiteY1" fmla="*/ 0 h 1806222"/>
              <a:gd name="connsiteX2" fmla="*/ 6773334 w 8128000"/>
              <a:gd name="connsiteY2" fmla="*/ 0 h 1806222"/>
              <a:gd name="connsiteX3" fmla="*/ 8128000 w 8128000"/>
              <a:gd name="connsiteY3" fmla="*/ 1806222 h 1806222"/>
              <a:gd name="connsiteX4" fmla="*/ 0 w 8128000"/>
              <a:gd name="connsiteY4" fmla="*/ 1806222 h 180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806222">
                <a:moveTo>
                  <a:pt x="0" y="1806222"/>
                </a:moveTo>
                <a:lnTo>
                  <a:pt x="1354667" y="0"/>
                </a:lnTo>
                <a:lnTo>
                  <a:pt x="6773334" y="0"/>
                </a:lnTo>
                <a:lnTo>
                  <a:pt x="8128000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8575">
            <a:prstDash val="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949" tIns="82550" rIns="1504951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  <p:sp>
        <p:nvSpPr>
          <p:cNvPr id="18" name="矩形 17"/>
          <p:cNvSpPr/>
          <p:nvPr/>
        </p:nvSpPr>
        <p:spPr>
          <a:xfrm>
            <a:off x="4768350" y="17110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86405" y="31337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60483" y="446034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02188" y="1406174"/>
            <a:ext cx="2259767" cy="1500796"/>
            <a:chOff x="2602188" y="1406174"/>
            <a:chExt cx="2259767" cy="150079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8439" y="1406174"/>
              <a:ext cx="1439991" cy="91047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2188" y="1815422"/>
              <a:ext cx="2259767" cy="109154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798550" y="2741916"/>
            <a:ext cx="2259767" cy="1446135"/>
            <a:chOff x="2798550" y="2741916"/>
            <a:chExt cx="2259767" cy="144613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7301" y="2741916"/>
              <a:ext cx="1439991" cy="91047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550" y="3096503"/>
              <a:ext cx="2259767" cy="109154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518546" y="4285315"/>
            <a:ext cx="2259767" cy="1374875"/>
            <a:chOff x="3518546" y="4285315"/>
            <a:chExt cx="2259767" cy="13748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9863" y="4285315"/>
              <a:ext cx="1439991" cy="910477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546" y="4568642"/>
              <a:ext cx="2259767" cy="1091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8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思想气泡: 云 7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6008" y="1188552"/>
            <a:ext cx="1620957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0" name="矩形 9"/>
          <p:cNvSpPr/>
          <p:nvPr/>
        </p:nvSpPr>
        <p:spPr>
          <a:xfrm>
            <a:off x="5429364" y="1527105"/>
            <a:ext cx="1620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703" y="3655298"/>
            <a:ext cx="3711003" cy="2758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4"/>
          <p:cNvSpPr>
            <a:spLocks noChangeArrowheads="1"/>
          </p:cNvSpPr>
          <p:nvPr/>
        </p:nvSpPr>
        <p:spPr bwMode="auto">
          <a:xfrm>
            <a:off x="6195987" y="3081338"/>
            <a:ext cx="1717675" cy="638175"/>
          </a:xfrm>
          <a:custGeom>
            <a:avLst/>
            <a:gdLst>
              <a:gd name="T0" fmla="*/ 0 w 1082"/>
              <a:gd name="T1" fmla="*/ 0 h 402"/>
              <a:gd name="T2" fmla="*/ 550862 w 1082"/>
              <a:gd name="T3" fmla="*/ 638175 h 402"/>
              <a:gd name="T4" fmla="*/ 979487 w 1082"/>
              <a:gd name="T5" fmla="*/ 0 h 402"/>
              <a:gd name="T6" fmla="*/ 1444625 w 1082"/>
              <a:gd name="T7" fmla="*/ 349250 h 402"/>
              <a:gd name="T8" fmla="*/ 1717675 w 1082"/>
              <a:gd name="T9" fmla="*/ 0 h 402"/>
              <a:gd name="T10" fmla="*/ 0 w 1082"/>
              <a:gd name="T11" fmla="*/ 0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2"/>
              <a:gd name="T19" fmla="*/ 0 h 402"/>
              <a:gd name="T20" fmla="*/ 1082 w 1082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2" h="402">
                <a:moveTo>
                  <a:pt x="0" y="0"/>
                </a:moveTo>
                <a:lnTo>
                  <a:pt x="347" y="402"/>
                </a:lnTo>
                <a:lnTo>
                  <a:pt x="617" y="0"/>
                </a:lnTo>
                <a:lnTo>
                  <a:pt x="910" y="220"/>
                </a:lnTo>
                <a:lnTo>
                  <a:pt x="10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3" name="Freeform 35"/>
          <p:cNvSpPr>
            <a:spLocks noChangeArrowheads="1"/>
          </p:cNvSpPr>
          <p:nvPr/>
        </p:nvSpPr>
        <p:spPr bwMode="auto">
          <a:xfrm>
            <a:off x="8502624" y="3081338"/>
            <a:ext cx="333375" cy="930275"/>
          </a:xfrm>
          <a:custGeom>
            <a:avLst/>
            <a:gdLst>
              <a:gd name="T0" fmla="*/ 0 w 210"/>
              <a:gd name="T1" fmla="*/ 0 h 586"/>
              <a:gd name="T2" fmla="*/ 212725 w 210"/>
              <a:gd name="T3" fmla="*/ 930275 h 586"/>
              <a:gd name="T4" fmla="*/ 333375 w 210"/>
              <a:gd name="T5" fmla="*/ 0 h 586"/>
              <a:gd name="T6" fmla="*/ 0 w 210"/>
              <a:gd name="T7" fmla="*/ 0 h 586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586"/>
              <a:gd name="T14" fmla="*/ 210 w 210"/>
              <a:gd name="T15" fmla="*/ 586 h 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586">
                <a:moveTo>
                  <a:pt x="0" y="0"/>
                </a:moveTo>
                <a:lnTo>
                  <a:pt x="134" y="586"/>
                </a:lnTo>
                <a:lnTo>
                  <a:pt x="2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4" name="Freeform 36"/>
          <p:cNvSpPr>
            <a:spLocks noChangeArrowheads="1"/>
          </p:cNvSpPr>
          <p:nvPr/>
        </p:nvSpPr>
        <p:spPr bwMode="auto">
          <a:xfrm>
            <a:off x="3159099" y="1679575"/>
            <a:ext cx="3036888" cy="1401763"/>
          </a:xfrm>
          <a:custGeom>
            <a:avLst/>
            <a:gdLst>
              <a:gd name="T0" fmla="*/ 0 w 1913"/>
              <a:gd name="T1" fmla="*/ 1401763 h 883"/>
              <a:gd name="T2" fmla="*/ 0 w 1913"/>
              <a:gd name="T3" fmla="*/ 873125 h 883"/>
              <a:gd name="T4" fmla="*/ 258763 w 1913"/>
              <a:gd name="T5" fmla="*/ 1165225 h 883"/>
              <a:gd name="T6" fmla="*/ 765175 w 1913"/>
              <a:gd name="T7" fmla="*/ 0 h 883"/>
              <a:gd name="T8" fmla="*/ 1330325 w 1913"/>
              <a:gd name="T9" fmla="*/ 292100 h 883"/>
              <a:gd name="T10" fmla="*/ 1627188 w 1913"/>
              <a:gd name="T11" fmla="*/ 757238 h 883"/>
              <a:gd name="T12" fmla="*/ 1990726 w 1913"/>
              <a:gd name="T13" fmla="*/ 528638 h 883"/>
              <a:gd name="T14" fmla="*/ 2546351 w 1913"/>
              <a:gd name="T15" fmla="*/ 1165225 h 883"/>
              <a:gd name="T16" fmla="*/ 3036888 w 1913"/>
              <a:gd name="T17" fmla="*/ 1401763 h 883"/>
              <a:gd name="T18" fmla="*/ 0 w 1913"/>
              <a:gd name="T19" fmla="*/ 1401763 h 8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3"/>
              <a:gd name="T31" fmla="*/ 0 h 883"/>
              <a:gd name="T32" fmla="*/ 1913 w 1913"/>
              <a:gd name="T33" fmla="*/ 883 h 8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3" h="883">
                <a:moveTo>
                  <a:pt x="0" y="883"/>
                </a:moveTo>
                <a:lnTo>
                  <a:pt x="0" y="550"/>
                </a:lnTo>
                <a:lnTo>
                  <a:pt x="163" y="734"/>
                </a:lnTo>
                <a:lnTo>
                  <a:pt x="482" y="0"/>
                </a:lnTo>
                <a:lnTo>
                  <a:pt x="838" y="184"/>
                </a:lnTo>
                <a:lnTo>
                  <a:pt x="1025" y="477"/>
                </a:lnTo>
                <a:lnTo>
                  <a:pt x="1254" y="333"/>
                </a:lnTo>
                <a:lnTo>
                  <a:pt x="1604" y="734"/>
                </a:lnTo>
                <a:lnTo>
                  <a:pt x="1913" y="883"/>
                </a:lnTo>
                <a:lnTo>
                  <a:pt x="0" y="88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5" name="Freeform 37"/>
          <p:cNvSpPr>
            <a:spLocks noChangeArrowheads="1"/>
          </p:cNvSpPr>
          <p:nvPr/>
        </p:nvSpPr>
        <p:spPr bwMode="auto">
          <a:xfrm>
            <a:off x="7913662" y="1971675"/>
            <a:ext cx="588962" cy="1109663"/>
          </a:xfrm>
          <a:custGeom>
            <a:avLst/>
            <a:gdLst>
              <a:gd name="T0" fmla="*/ 0 w 371"/>
              <a:gd name="T1" fmla="*/ 1109663 h 699"/>
              <a:gd name="T2" fmla="*/ 255587 w 371"/>
              <a:gd name="T3" fmla="*/ 0 h 699"/>
              <a:gd name="T4" fmla="*/ 588962 w 371"/>
              <a:gd name="T5" fmla="*/ 1109663 h 699"/>
              <a:gd name="T6" fmla="*/ 0 w 371"/>
              <a:gd name="T7" fmla="*/ 1109663 h 699"/>
              <a:gd name="T8" fmla="*/ 0 60000 65536"/>
              <a:gd name="T9" fmla="*/ 0 60000 65536"/>
              <a:gd name="T10" fmla="*/ 0 60000 65536"/>
              <a:gd name="T11" fmla="*/ 0 60000 65536"/>
              <a:gd name="T12" fmla="*/ 0 w 371"/>
              <a:gd name="T13" fmla="*/ 0 h 699"/>
              <a:gd name="T14" fmla="*/ 371 w 371"/>
              <a:gd name="T15" fmla="*/ 699 h 6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1" h="699">
                <a:moveTo>
                  <a:pt x="0" y="699"/>
                </a:moveTo>
                <a:lnTo>
                  <a:pt x="161" y="0"/>
                </a:lnTo>
                <a:lnTo>
                  <a:pt x="371" y="699"/>
                </a:lnTo>
                <a:lnTo>
                  <a:pt x="0" y="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" name="Freeform 38"/>
          <p:cNvSpPr>
            <a:spLocks noChangeArrowheads="1"/>
          </p:cNvSpPr>
          <p:nvPr/>
        </p:nvSpPr>
        <p:spPr bwMode="auto">
          <a:xfrm>
            <a:off x="8835999" y="2844800"/>
            <a:ext cx="382588" cy="236538"/>
          </a:xfrm>
          <a:custGeom>
            <a:avLst/>
            <a:gdLst>
              <a:gd name="T0" fmla="*/ 0 w 241"/>
              <a:gd name="T1" fmla="*/ 236538 h 149"/>
              <a:gd name="T2" fmla="*/ 127000 w 241"/>
              <a:gd name="T3" fmla="*/ 0 h 149"/>
              <a:gd name="T4" fmla="*/ 382588 w 241"/>
              <a:gd name="T5" fmla="*/ 236538 h 149"/>
              <a:gd name="T6" fmla="*/ 0 w 241"/>
              <a:gd name="T7" fmla="*/ 236538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149"/>
              <a:gd name="T14" fmla="*/ 241 w 241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149">
                <a:moveTo>
                  <a:pt x="0" y="149"/>
                </a:moveTo>
                <a:lnTo>
                  <a:pt x="80" y="0"/>
                </a:lnTo>
                <a:lnTo>
                  <a:pt x="241" y="149"/>
                </a:lnTo>
                <a:lnTo>
                  <a:pt x="0" y="14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1" name="TextBox 682"/>
          <p:cNvSpPr>
            <a:spLocks noChangeArrowheads="1"/>
          </p:cNvSpPr>
          <p:nvPr/>
        </p:nvSpPr>
        <p:spPr bwMode="auto">
          <a:xfrm>
            <a:off x="2531124" y="289242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2" name="TextBox 682"/>
          <p:cNvSpPr>
            <a:spLocks noChangeArrowheads="1"/>
          </p:cNvSpPr>
          <p:nvPr/>
        </p:nvSpPr>
        <p:spPr bwMode="auto">
          <a:xfrm>
            <a:off x="2428532" y="2549525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10%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3" name="TextBox 682"/>
          <p:cNvSpPr>
            <a:spLocks noChangeArrowheads="1"/>
          </p:cNvSpPr>
          <p:nvPr/>
        </p:nvSpPr>
        <p:spPr bwMode="auto">
          <a:xfrm>
            <a:off x="2428532" y="220503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20%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4" name="TextBox 682"/>
          <p:cNvSpPr>
            <a:spLocks noChangeArrowheads="1"/>
          </p:cNvSpPr>
          <p:nvPr/>
        </p:nvSpPr>
        <p:spPr bwMode="auto">
          <a:xfrm>
            <a:off x="2428532" y="186213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30%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5" name="TextBox 682"/>
          <p:cNvSpPr>
            <a:spLocks noChangeArrowheads="1"/>
          </p:cNvSpPr>
          <p:nvPr/>
        </p:nvSpPr>
        <p:spPr bwMode="auto">
          <a:xfrm>
            <a:off x="2428532" y="15557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40%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6" name="TextBox 682"/>
          <p:cNvSpPr>
            <a:spLocks noChangeArrowheads="1"/>
          </p:cNvSpPr>
          <p:nvPr/>
        </p:nvSpPr>
        <p:spPr bwMode="auto">
          <a:xfrm>
            <a:off x="2325939" y="4213225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-40%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7" name="TextBox 682"/>
          <p:cNvSpPr>
            <a:spLocks noChangeArrowheads="1"/>
          </p:cNvSpPr>
          <p:nvPr/>
        </p:nvSpPr>
        <p:spPr bwMode="auto">
          <a:xfrm>
            <a:off x="2325939" y="3870325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-30%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8" name="TextBox 682"/>
          <p:cNvSpPr>
            <a:spLocks noChangeArrowheads="1"/>
          </p:cNvSpPr>
          <p:nvPr/>
        </p:nvSpPr>
        <p:spPr bwMode="auto">
          <a:xfrm>
            <a:off x="2325939" y="352583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-20%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39" name="TextBox 682"/>
          <p:cNvSpPr>
            <a:spLocks noChangeArrowheads="1"/>
          </p:cNvSpPr>
          <p:nvPr/>
        </p:nvSpPr>
        <p:spPr bwMode="auto">
          <a:xfrm>
            <a:off x="2325939" y="3221038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chemeClr val="bg1"/>
                </a:solidFill>
                <a:latin typeface="方正中等线简体" panose="02010609030101010101" pitchFamily="65" charset="-122"/>
                <a:ea typeface="方正中等线简体" panose="02010609030101010101" pitchFamily="65" charset="-122"/>
              </a:rPr>
              <a:t>-10%</a:t>
            </a:r>
            <a:endParaRPr lang="zh-CN" altLang="en-US" sz="1600">
              <a:solidFill>
                <a:schemeClr val="bg1"/>
              </a:solidFill>
              <a:latin typeface="方正中等线简体" panose="02010609030101010101" pitchFamily="65" charset="-122"/>
              <a:ea typeface="方正中等线简体" panose="02010609030101010101" pitchFamily="65" charset="-122"/>
            </a:endParaRPr>
          </a:p>
        </p:txBody>
      </p:sp>
      <p:sp>
        <p:nvSpPr>
          <p:cNvPr id="40" name="直接连接符 6"/>
          <p:cNvSpPr>
            <a:spLocks noChangeShapeType="1"/>
          </p:cNvSpPr>
          <p:nvPr/>
        </p:nvSpPr>
        <p:spPr bwMode="auto">
          <a:xfrm>
            <a:off x="2938437" y="1536700"/>
            <a:ext cx="0" cy="307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直接连接符 94"/>
          <p:cNvSpPr>
            <a:spLocks noChangeShapeType="1"/>
          </p:cNvSpPr>
          <p:nvPr/>
        </p:nvSpPr>
        <p:spPr bwMode="auto">
          <a:xfrm flipV="1">
            <a:off x="2916212" y="3074988"/>
            <a:ext cx="6718300" cy="1587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3117824" y="1638300"/>
            <a:ext cx="5886450" cy="1484313"/>
            <a:chOff x="3117824" y="1638300"/>
            <a:chExt cx="5886450" cy="1484313"/>
          </a:xfrm>
        </p:grpSpPr>
        <p:sp>
          <p:nvSpPr>
            <p:cNvPr id="17" name="Freeform 39"/>
            <p:cNvSpPr>
              <a:spLocks noChangeArrowheads="1"/>
            </p:cNvSpPr>
            <p:nvPr/>
          </p:nvSpPr>
          <p:spPr bwMode="auto">
            <a:xfrm>
              <a:off x="3159099" y="1663700"/>
              <a:ext cx="5808663" cy="1428750"/>
            </a:xfrm>
            <a:custGeom>
              <a:avLst/>
              <a:gdLst>
                <a:gd name="T0" fmla="*/ 5508626 w 3659"/>
                <a:gd name="T1" fmla="*/ 1428750 h 900"/>
                <a:gd name="T2" fmla="*/ 5046663 w 3659"/>
                <a:gd name="T3" fmla="*/ 728662 h 900"/>
                <a:gd name="T4" fmla="*/ 4638676 w 3659"/>
                <a:gd name="T5" fmla="*/ 1020763 h 900"/>
                <a:gd name="T6" fmla="*/ 3802063 w 3659"/>
                <a:gd name="T7" fmla="*/ 1189038 h 900"/>
                <a:gd name="T8" fmla="*/ 3802063 w 3659"/>
                <a:gd name="T9" fmla="*/ 1189038 h 900"/>
                <a:gd name="T10" fmla="*/ 3116263 w 3659"/>
                <a:gd name="T11" fmla="*/ 1050925 h 900"/>
                <a:gd name="T12" fmla="*/ 2500313 w 3659"/>
                <a:gd name="T13" fmla="*/ 1139825 h 900"/>
                <a:gd name="T14" fmla="*/ 1998663 w 3659"/>
                <a:gd name="T15" fmla="*/ 461963 h 900"/>
                <a:gd name="T16" fmla="*/ 1627188 w 3659"/>
                <a:gd name="T17" fmla="*/ 900113 h 900"/>
                <a:gd name="T18" fmla="*/ 1195388 w 3659"/>
                <a:gd name="T19" fmla="*/ 34925 h 900"/>
                <a:gd name="T20" fmla="*/ 1023938 w 3659"/>
                <a:gd name="T21" fmla="*/ 608013 h 900"/>
                <a:gd name="T22" fmla="*/ 588963 w 3659"/>
                <a:gd name="T23" fmla="*/ 315913 h 900"/>
                <a:gd name="T24" fmla="*/ 355600 w 3659"/>
                <a:gd name="T25" fmla="*/ 604838 h 900"/>
                <a:gd name="T26" fmla="*/ 355600 w 3659"/>
                <a:gd name="T27" fmla="*/ 604838 h 900"/>
                <a:gd name="T28" fmla="*/ 3175 w 3659"/>
                <a:gd name="T29" fmla="*/ 723900 h 900"/>
                <a:gd name="T30" fmla="*/ 0 w 3659"/>
                <a:gd name="T31" fmla="*/ 712788 h 900"/>
                <a:gd name="T32" fmla="*/ 349250 w 3659"/>
                <a:gd name="T33" fmla="*/ 593725 h 900"/>
                <a:gd name="T34" fmla="*/ 584200 w 3659"/>
                <a:gd name="T35" fmla="*/ 300038 h 900"/>
                <a:gd name="T36" fmla="*/ 1016000 w 3659"/>
                <a:gd name="T37" fmla="*/ 588963 h 900"/>
                <a:gd name="T38" fmla="*/ 1195388 w 3659"/>
                <a:gd name="T39" fmla="*/ 0 h 900"/>
                <a:gd name="T40" fmla="*/ 1627188 w 3659"/>
                <a:gd name="T41" fmla="*/ 877888 h 900"/>
                <a:gd name="T42" fmla="*/ 1998663 w 3659"/>
                <a:gd name="T43" fmla="*/ 442913 h 900"/>
                <a:gd name="T44" fmla="*/ 2505075 w 3659"/>
                <a:gd name="T45" fmla="*/ 1125538 h 900"/>
                <a:gd name="T46" fmla="*/ 3116263 w 3659"/>
                <a:gd name="T47" fmla="*/ 1039813 h 900"/>
                <a:gd name="T48" fmla="*/ 3119438 w 3659"/>
                <a:gd name="T49" fmla="*/ 1039813 h 900"/>
                <a:gd name="T50" fmla="*/ 3802063 w 3659"/>
                <a:gd name="T51" fmla="*/ 1174750 h 900"/>
                <a:gd name="T52" fmla="*/ 4633913 w 3659"/>
                <a:gd name="T53" fmla="*/ 1009650 h 900"/>
                <a:gd name="T54" fmla="*/ 5051426 w 3659"/>
                <a:gd name="T55" fmla="*/ 709613 h 900"/>
                <a:gd name="T56" fmla="*/ 5511801 w 3659"/>
                <a:gd name="T57" fmla="*/ 1409700 h 900"/>
                <a:gd name="T58" fmla="*/ 5797551 w 3659"/>
                <a:gd name="T59" fmla="*/ 1098550 h 900"/>
                <a:gd name="T60" fmla="*/ 5808663 w 3659"/>
                <a:gd name="T61" fmla="*/ 1106488 h 900"/>
                <a:gd name="T62" fmla="*/ 5508626 w 3659"/>
                <a:gd name="T63" fmla="*/ 1428750 h 9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59"/>
                <a:gd name="T97" fmla="*/ 0 h 900"/>
                <a:gd name="T98" fmla="*/ 3659 w 3659"/>
                <a:gd name="T99" fmla="*/ 900 h 9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59" h="900">
                  <a:moveTo>
                    <a:pt x="3470" y="900"/>
                  </a:moveTo>
                  <a:lnTo>
                    <a:pt x="3179" y="459"/>
                  </a:lnTo>
                  <a:lnTo>
                    <a:pt x="2922" y="643"/>
                  </a:lnTo>
                  <a:lnTo>
                    <a:pt x="2395" y="749"/>
                  </a:lnTo>
                  <a:lnTo>
                    <a:pt x="1963" y="662"/>
                  </a:lnTo>
                  <a:lnTo>
                    <a:pt x="1575" y="718"/>
                  </a:lnTo>
                  <a:lnTo>
                    <a:pt x="1259" y="291"/>
                  </a:lnTo>
                  <a:lnTo>
                    <a:pt x="1025" y="567"/>
                  </a:lnTo>
                  <a:lnTo>
                    <a:pt x="753" y="22"/>
                  </a:lnTo>
                  <a:lnTo>
                    <a:pt x="645" y="383"/>
                  </a:lnTo>
                  <a:lnTo>
                    <a:pt x="371" y="199"/>
                  </a:lnTo>
                  <a:lnTo>
                    <a:pt x="224" y="381"/>
                  </a:lnTo>
                  <a:lnTo>
                    <a:pt x="2" y="456"/>
                  </a:lnTo>
                  <a:lnTo>
                    <a:pt x="0" y="449"/>
                  </a:lnTo>
                  <a:lnTo>
                    <a:pt x="220" y="374"/>
                  </a:lnTo>
                  <a:lnTo>
                    <a:pt x="368" y="189"/>
                  </a:lnTo>
                  <a:lnTo>
                    <a:pt x="640" y="371"/>
                  </a:lnTo>
                  <a:lnTo>
                    <a:pt x="753" y="0"/>
                  </a:lnTo>
                  <a:lnTo>
                    <a:pt x="1025" y="553"/>
                  </a:lnTo>
                  <a:lnTo>
                    <a:pt x="1259" y="279"/>
                  </a:lnTo>
                  <a:lnTo>
                    <a:pt x="1578" y="709"/>
                  </a:lnTo>
                  <a:lnTo>
                    <a:pt x="1963" y="655"/>
                  </a:lnTo>
                  <a:lnTo>
                    <a:pt x="1965" y="655"/>
                  </a:lnTo>
                  <a:lnTo>
                    <a:pt x="2395" y="740"/>
                  </a:lnTo>
                  <a:lnTo>
                    <a:pt x="2919" y="636"/>
                  </a:lnTo>
                  <a:lnTo>
                    <a:pt x="3182" y="447"/>
                  </a:lnTo>
                  <a:lnTo>
                    <a:pt x="3472" y="888"/>
                  </a:lnTo>
                  <a:lnTo>
                    <a:pt x="3652" y="692"/>
                  </a:lnTo>
                  <a:lnTo>
                    <a:pt x="3659" y="697"/>
                  </a:lnTo>
                  <a:lnTo>
                    <a:pt x="3470" y="900"/>
                  </a:lnTo>
                  <a:close/>
                </a:path>
              </a:pathLst>
            </a:custGeom>
            <a:solidFill>
              <a:srgbClr val="000002"/>
            </a:solidFill>
            <a:ln w="9525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117824" y="1638300"/>
              <a:ext cx="5886450" cy="1484313"/>
              <a:chOff x="3117824" y="1638300"/>
              <a:chExt cx="5886450" cy="1484313"/>
            </a:xfrm>
          </p:grpSpPr>
          <p:sp>
            <p:nvSpPr>
              <p:cNvPr id="10" name="Line 32"/>
              <p:cNvSpPr>
                <a:spLocks noChangeShapeType="1"/>
              </p:cNvSpPr>
              <p:nvPr/>
            </p:nvSpPr>
            <p:spPr bwMode="auto">
              <a:xfrm>
                <a:off x="6195987" y="3081338"/>
                <a:ext cx="1587" cy="15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33"/>
              <p:cNvSpPr>
                <a:spLocks noChangeShapeType="1"/>
              </p:cNvSpPr>
              <p:nvPr/>
            </p:nvSpPr>
            <p:spPr bwMode="auto">
              <a:xfrm>
                <a:off x="6195987" y="3081338"/>
                <a:ext cx="1587" cy="15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Oval 40"/>
              <p:cNvSpPr>
                <a:spLocks noChangeArrowheads="1"/>
              </p:cNvSpPr>
              <p:nvPr/>
            </p:nvSpPr>
            <p:spPr bwMode="auto">
              <a:xfrm>
                <a:off x="3702024" y="1930400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Oval 41"/>
              <p:cNvSpPr>
                <a:spLocks noChangeArrowheads="1"/>
              </p:cNvSpPr>
              <p:nvPr/>
            </p:nvSpPr>
            <p:spPr bwMode="auto">
              <a:xfrm>
                <a:off x="3473424" y="2222500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Oval 42"/>
              <p:cNvSpPr>
                <a:spLocks noChangeArrowheads="1"/>
              </p:cNvSpPr>
              <p:nvPr/>
            </p:nvSpPr>
            <p:spPr bwMode="auto">
              <a:xfrm>
                <a:off x="3117824" y="2339975"/>
                <a:ext cx="82550" cy="809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Oval 43"/>
              <p:cNvSpPr>
                <a:spLocks noChangeArrowheads="1"/>
              </p:cNvSpPr>
              <p:nvPr/>
            </p:nvSpPr>
            <p:spPr bwMode="auto">
              <a:xfrm>
                <a:off x="4136999" y="2222500"/>
                <a:ext cx="87313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Oval 44"/>
              <p:cNvSpPr>
                <a:spLocks noChangeArrowheads="1"/>
              </p:cNvSpPr>
              <p:nvPr/>
            </p:nvSpPr>
            <p:spPr bwMode="auto">
              <a:xfrm>
                <a:off x="4321149" y="1638300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Oval 45"/>
              <p:cNvSpPr>
                <a:spLocks noChangeArrowheads="1"/>
              </p:cNvSpPr>
              <p:nvPr/>
            </p:nvSpPr>
            <p:spPr bwMode="auto">
              <a:xfrm>
                <a:off x="4745012" y="2511425"/>
                <a:ext cx="82550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Oval 46"/>
              <p:cNvSpPr>
                <a:spLocks noChangeArrowheads="1"/>
              </p:cNvSpPr>
              <p:nvPr/>
            </p:nvSpPr>
            <p:spPr bwMode="auto">
              <a:xfrm>
                <a:off x="5116487" y="2076450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Oval 47"/>
              <p:cNvSpPr>
                <a:spLocks noChangeArrowheads="1"/>
              </p:cNvSpPr>
              <p:nvPr/>
            </p:nvSpPr>
            <p:spPr bwMode="auto">
              <a:xfrm>
                <a:off x="5618137" y="2747963"/>
                <a:ext cx="82550" cy="85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Oval 48"/>
              <p:cNvSpPr>
                <a:spLocks noChangeArrowheads="1"/>
              </p:cNvSpPr>
              <p:nvPr/>
            </p:nvSpPr>
            <p:spPr bwMode="auto">
              <a:xfrm>
                <a:off x="6234087" y="2665413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Oval 49"/>
              <p:cNvSpPr>
                <a:spLocks noChangeArrowheads="1"/>
              </p:cNvSpPr>
              <p:nvPr/>
            </p:nvSpPr>
            <p:spPr bwMode="auto">
              <a:xfrm>
                <a:off x="6919887" y="2803525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Oval 50"/>
              <p:cNvSpPr>
                <a:spLocks noChangeArrowheads="1"/>
              </p:cNvSpPr>
              <p:nvPr/>
            </p:nvSpPr>
            <p:spPr bwMode="auto">
              <a:xfrm>
                <a:off x="7751737" y="2635250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Oval 51"/>
              <p:cNvSpPr>
                <a:spLocks noChangeArrowheads="1"/>
              </p:cNvSpPr>
              <p:nvPr/>
            </p:nvSpPr>
            <p:spPr bwMode="auto">
              <a:xfrm>
                <a:off x="8164487" y="2339975"/>
                <a:ext cx="87312" cy="809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Oval 53"/>
              <p:cNvSpPr>
                <a:spLocks noChangeArrowheads="1"/>
              </p:cNvSpPr>
              <p:nvPr/>
            </p:nvSpPr>
            <p:spPr bwMode="auto">
              <a:xfrm>
                <a:off x="8918549" y="2725738"/>
                <a:ext cx="85725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Oval 52"/>
              <p:cNvSpPr>
                <a:spLocks noChangeArrowheads="1"/>
              </p:cNvSpPr>
              <p:nvPr/>
            </p:nvSpPr>
            <p:spPr bwMode="auto">
              <a:xfrm>
                <a:off x="8626449" y="3040063"/>
                <a:ext cx="82550" cy="825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43" name="TextBox 96"/>
          <p:cNvSpPr>
            <a:spLocks noChangeArrowheads="1"/>
          </p:cNvSpPr>
          <p:nvPr/>
        </p:nvSpPr>
        <p:spPr bwMode="auto">
          <a:xfrm>
            <a:off x="3321560" y="1319213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TextBox 97"/>
          <p:cNvSpPr>
            <a:spLocks noChangeArrowheads="1"/>
          </p:cNvSpPr>
          <p:nvPr/>
        </p:nvSpPr>
        <p:spPr bwMode="auto">
          <a:xfrm>
            <a:off x="7661785" y="1536700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TextBox 98"/>
          <p:cNvSpPr>
            <a:spLocks noChangeArrowheads="1"/>
          </p:cNvSpPr>
          <p:nvPr/>
        </p:nvSpPr>
        <p:spPr bwMode="auto">
          <a:xfrm>
            <a:off x="4620135" y="1663700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TextBox 99"/>
          <p:cNvSpPr>
            <a:spLocks noChangeArrowheads="1"/>
          </p:cNvSpPr>
          <p:nvPr/>
        </p:nvSpPr>
        <p:spPr bwMode="auto">
          <a:xfrm>
            <a:off x="8465060" y="2290763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TextBox 100"/>
          <p:cNvSpPr>
            <a:spLocks noChangeArrowheads="1"/>
          </p:cNvSpPr>
          <p:nvPr/>
        </p:nvSpPr>
        <p:spPr bwMode="auto">
          <a:xfrm>
            <a:off x="6257641" y="377190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TextBox 101"/>
          <p:cNvSpPr>
            <a:spLocks noChangeArrowheads="1"/>
          </p:cNvSpPr>
          <p:nvPr/>
        </p:nvSpPr>
        <p:spPr bwMode="auto">
          <a:xfrm>
            <a:off x="7169660" y="346868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TextBox 102"/>
          <p:cNvSpPr>
            <a:spLocks noChangeArrowheads="1"/>
          </p:cNvSpPr>
          <p:nvPr/>
        </p:nvSpPr>
        <p:spPr bwMode="auto">
          <a:xfrm>
            <a:off x="8239635" y="407035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35644" y="1111188"/>
            <a:ext cx="1244511" cy="1244511"/>
            <a:chOff x="5435644" y="1111188"/>
            <a:chExt cx="1244511" cy="1244511"/>
          </a:xfrm>
        </p:grpSpPr>
        <p:grpSp>
          <p:nvGrpSpPr>
            <p:cNvPr id="19" name="组合 18"/>
            <p:cNvGrpSpPr/>
            <p:nvPr/>
          </p:nvGrpSpPr>
          <p:grpSpPr>
            <a:xfrm>
              <a:off x="5435644" y="1111188"/>
              <a:ext cx="1244511" cy="1244511"/>
              <a:chOff x="5341143" y="1480823"/>
              <a:chExt cx="1509711" cy="1509711"/>
            </a:xfrm>
            <a:solidFill>
              <a:schemeClr val="bg1">
                <a:alpha val="30000"/>
              </a:schemeClr>
            </a:solidFill>
          </p:grpSpPr>
          <p:sp>
            <p:nvSpPr>
              <p:cNvPr id="23" name="泪滴形 22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763742" y="1461640"/>
              <a:ext cx="611729" cy="611729"/>
              <a:chOff x="11417301" y="2544763"/>
              <a:chExt cx="479425" cy="479425"/>
            </a:xfrm>
            <a:solidFill>
              <a:schemeClr val="bg1"/>
            </a:solidFill>
          </p:grpSpPr>
          <p:sp>
            <p:nvSpPr>
              <p:cNvPr id="21" name="Freeform 101"/>
              <p:cNvSpPr>
                <a:spLocks noEditPoints="1"/>
              </p:cNvSpPr>
              <p:nvPr/>
            </p:nvSpPr>
            <p:spPr bwMode="auto">
              <a:xfrm>
                <a:off x="11533188" y="2660650"/>
                <a:ext cx="363538" cy="363538"/>
              </a:xfrm>
              <a:custGeom>
                <a:avLst/>
                <a:gdLst>
                  <a:gd name="T0" fmla="*/ 151 w 170"/>
                  <a:gd name="T1" fmla="*/ 68 h 170"/>
                  <a:gd name="T2" fmla="*/ 143 w 170"/>
                  <a:gd name="T3" fmla="*/ 57 h 170"/>
                  <a:gd name="T4" fmla="*/ 150 w 170"/>
                  <a:gd name="T5" fmla="*/ 44 h 170"/>
                  <a:gd name="T6" fmla="*/ 140 w 170"/>
                  <a:gd name="T7" fmla="*/ 20 h 170"/>
                  <a:gd name="T8" fmla="*/ 125 w 170"/>
                  <a:gd name="T9" fmla="*/ 20 h 170"/>
                  <a:gd name="T10" fmla="*/ 116 w 170"/>
                  <a:gd name="T11" fmla="*/ 28 h 170"/>
                  <a:gd name="T12" fmla="*/ 106 w 170"/>
                  <a:gd name="T13" fmla="*/ 24 h 170"/>
                  <a:gd name="T14" fmla="*/ 102 w 170"/>
                  <a:gd name="T15" fmla="*/ 10 h 170"/>
                  <a:gd name="T16" fmla="*/ 78 w 170"/>
                  <a:gd name="T17" fmla="*/ 0 h 170"/>
                  <a:gd name="T18" fmla="*/ 68 w 170"/>
                  <a:gd name="T19" fmla="*/ 19 h 170"/>
                  <a:gd name="T20" fmla="*/ 57 w 170"/>
                  <a:gd name="T21" fmla="*/ 27 h 170"/>
                  <a:gd name="T22" fmla="*/ 50 w 170"/>
                  <a:gd name="T23" fmla="*/ 26 h 170"/>
                  <a:gd name="T24" fmla="*/ 37 w 170"/>
                  <a:gd name="T25" fmla="*/ 17 h 170"/>
                  <a:gd name="T26" fmla="*/ 20 w 170"/>
                  <a:gd name="T27" fmla="*/ 30 h 170"/>
                  <a:gd name="T28" fmla="*/ 20 w 170"/>
                  <a:gd name="T29" fmla="*/ 44 h 170"/>
                  <a:gd name="T30" fmla="*/ 27 w 170"/>
                  <a:gd name="T31" fmla="*/ 57 h 170"/>
                  <a:gd name="T32" fmla="*/ 19 w 170"/>
                  <a:gd name="T33" fmla="*/ 68 h 170"/>
                  <a:gd name="T34" fmla="*/ 0 w 170"/>
                  <a:gd name="T35" fmla="*/ 78 h 170"/>
                  <a:gd name="T36" fmla="*/ 11 w 170"/>
                  <a:gd name="T37" fmla="*/ 102 h 170"/>
                  <a:gd name="T38" fmla="*/ 24 w 170"/>
                  <a:gd name="T39" fmla="*/ 106 h 170"/>
                  <a:gd name="T40" fmla="*/ 26 w 170"/>
                  <a:gd name="T41" fmla="*/ 120 h 170"/>
                  <a:gd name="T42" fmla="*/ 20 w 170"/>
                  <a:gd name="T43" fmla="*/ 140 h 170"/>
                  <a:gd name="T44" fmla="*/ 37 w 170"/>
                  <a:gd name="T45" fmla="*/ 153 h 170"/>
                  <a:gd name="T46" fmla="*/ 50 w 170"/>
                  <a:gd name="T47" fmla="*/ 144 h 170"/>
                  <a:gd name="T48" fmla="*/ 57 w 170"/>
                  <a:gd name="T49" fmla="*/ 143 h 170"/>
                  <a:gd name="T50" fmla="*/ 68 w 170"/>
                  <a:gd name="T51" fmla="*/ 151 h 170"/>
                  <a:gd name="T52" fmla="*/ 78 w 170"/>
                  <a:gd name="T53" fmla="*/ 170 h 170"/>
                  <a:gd name="T54" fmla="*/ 102 w 170"/>
                  <a:gd name="T55" fmla="*/ 159 h 170"/>
                  <a:gd name="T56" fmla="*/ 106 w 170"/>
                  <a:gd name="T57" fmla="*/ 146 h 170"/>
                  <a:gd name="T58" fmla="*/ 116 w 170"/>
                  <a:gd name="T59" fmla="*/ 142 h 170"/>
                  <a:gd name="T60" fmla="*/ 125 w 170"/>
                  <a:gd name="T61" fmla="*/ 149 h 170"/>
                  <a:gd name="T62" fmla="*/ 140 w 170"/>
                  <a:gd name="T63" fmla="*/ 149 h 170"/>
                  <a:gd name="T64" fmla="*/ 150 w 170"/>
                  <a:gd name="T65" fmla="*/ 125 h 170"/>
                  <a:gd name="T66" fmla="*/ 143 w 170"/>
                  <a:gd name="T67" fmla="*/ 113 h 170"/>
                  <a:gd name="T68" fmla="*/ 151 w 170"/>
                  <a:gd name="T69" fmla="*/ 102 h 170"/>
                  <a:gd name="T70" fmla="*/ 170 w 170"/>
                  <a:gd name="T71" fmla="*/ 92 h 170"/>
                  <a:gd name="T72" fmla="*/ 159 w 170"/>
                  <a:gd name="T73" fmla="*/ 68 h 170"/>
                  <a:gd name="T74" fmla="*/ 85 w 170"/>
                  <a:gd name="T75" fmla="*/ 115 h 170"/>
                  <a:gd name="T76" fmla="*/ 85 w 170"/>
                  <a:gd name="T77" fmla="*/ 5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70">
                    <a:moveTo>
                      <a:pt x="159" y="68"/>
                    </a:moveTo>
                    <a:cubicBezTo>
                      <a:pt x="151" y="68"/>
                      <a:pt x="151" y="68"/>
                      <a:pt x="151" y="68"/>
                    </a:cubicBezTo>
                    <a:cubicBezTo>
                      <a:pt x="149" y="68"/>
                      <a:pt x="146" y="66"/>
                      <a:pt x="146" y="64"/>
                    </a:cubicBezTo>
                    <a:cubicBezTo>
                      <a:pt x="145" y="61"/>
                      <a:pt x="144" y="59"/>
                      <a:pt x="143" y="57"/>
                    </a:cubicBezTo>
                    <a:cubicBezTo>
                      <a:pt x="142" y="55"/>
                      <a:pt x="142" y="52"/>
                      <a:pt x="144" y="50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4" y="40"/>
                      <a:pt x="154" y="34"/>
                      <a:pt x="150" y="3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8"/>
                      <a:pt x="136" y="17"/>
                      <a:pt x="133" y="17"/>
                    </a:cubicBezTo>
                    <a:cubicBezTo>
                      <a:pt x="130" y="17"/>
                      <a:pt x="127" y="18"/>
                      <a:pt x="125" y="20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7"/>
                      <a:pt x="117" y="28"/>
                      <a:pt x="116" y="28"/>
                    </a:cubicBezTo>
                    <a:cubicBezTo>
                      <a:pt x="115" y="28"/>
                      <a:pt x="114" y="27"/>
                      <a:pt x="113" y="27"/>
                    </a:cubicBezTo>
                    <a:cubicBezTo>
                      <a:pt x="111" y="26"/>
                      <a:pt x="108" y="25"/>
                      <a:pt x="106" y="24"/>
                    </a:cubicBezTo>
                    <a:cubicBezTo>
                      <a:pt x="104" y="23"/>
                      <a:pt x="102" y="21"/>
                      <a:pt x="102" y="19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5"/>
                      <a:pt x="97" y="0"/>
                      <a:pt x="9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3" y="0"/>
                      <a:pt x="68" y="5"/>
                      <a:pt x="68" y="10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1"/>
                      <a:pt x="66" y="23"/>
                      <a:pt x="64" y="24"/>
                    </a:cubicBezTo>
                    <a:cubicBezTo>
                      <a:pt x="61" y="25"/>
                      <a:pt x="59" y="26"/>
                      <a:pt x="57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18"/>
                      <a:pt x="40" y="17"/>
                      <a:pt x="37" y="17"/>
                    </a:cubicBezTo>
                    <a:cubicBezTo>
                      <a:pt x="34" y="17"/>
                      <a:pt x="32" y="18"/>
                      <a:pt x="30" y="2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ubicBezTo>
                      <a:pt x="17" y="40"/>
                      <a:pt x="18" y="42"/>
                      <a:pt x="20" y="4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52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4" y="64"/>
                    </a:cubicBezTo>
                    <a:cubicBezTo>
                      <a:pt x="23" y="66"/>
                      <a:pt x="21" y="68"/>
                      <a:pt x="1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5" y="68"/>
                      <a:pt x="0" y="73"/>
                      <a:pt x="0" y="7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5" y="102"/>
                      <a:pt x="1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2"/>
                      <a:pt x="23" y="104"/>
                      <a:pt x="24" y="106"/>
                    </a:cubicBezTo>
                    <a:cubicBezTo>
                      <a:pt x="25" y="108"/>
                      <a:pt x="26" y="111"/>
                      <a:pt x="27" y="113"/>
                    </a:cubicBezTo>
                    <a:cubicBezTo>
                      <a:pt x="28" y="115"/>
                      <a:pt x="28" y="118"/>
                      <a:pt x="26" y="120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16" y="129"/>
                      <a:pt x="16" y="136"/>
                      <a:pt x="20" y="14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2" y="151"/>
                      <a:pt x="34" y="153"/>
                      <a:pt x="37" y="153"/>
                    </a:cubicBezTo>
                    <a:cubicBezTo>
                      <a:pt x="40" y="153"/>
                      <a:pt x="42" y="151"/>
                      <a:pt x="44" y="14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1" y="143"/>
                      <a:pt x="53" y="142"/>
                      <a:pt x="54" y="142"/>
                    </a:cubicBezTo>
                    <a:cubicBezTo>
                      <a:pt x="55" y="142"/>
                      <a:pt x="56" y="142"/>
                      <a:pt x="57" y="143"/>
                    </a:cubicBezTo>
                    <a:cubicBezTo>
                      <a:pt x="59" y="144"/>
                      <a:pt x="61" y="145"/>
                      <a:pt x="64" y="146"/>
                    </a:cubicBezTo>
                    <a:cubicBezTo>
                      <a:pt x="66" y="146"/>
                      <a:pt x="68" y="149"/>
                      <a:pt x="68" y="151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65"/>
                      <a:pt x="73" y="170"/>
                      <a:pt x="78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7" y="170"/>
                      <a:pt x="102" y="165"/>
                      <a:pt x="102" y="159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49"/>
                      <a:pt x="104" y="146"/>
                      <a:pt x="106" y="146"/>
                    </a:cubicBezTo>
                    <a:cubicBezTo>
                      <a:pt x="108" y="145"/>
                      <a:pt x="111" y="144"/>
                      <a:pt x="113" y="143"/>
                    </a:cubicBezTo>
                    <a:cubicBezTo>
                      <a:pt x="114" y="142"/>
                      <a:pt x="115" y="142"/>
                      <a:pt x="116" y="142"/>
                    </a:cubicBezTo>
                    <a:cubicBezTo>
                      <a:pt x="117" y="142"/>
                      <a:pt x="119" y="143"/>
                      <a:pt x="120" y="144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7" y="151"/>
                      <a:pt x="130" y="153"/>
                      <a:pt x="133" y="153"/>
                    </a:cubicBezTo>
                    <a:cubicBezTo>
                      <a:pt x="136" y="153"/>
                      <a:pt x="138" y="151"/>
                      <a:pt x="140" y="149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4" y="136"/>
                      <a:pt x="154" y="129"/>
                      <a:pt x="150" y="125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2" y="118"/>
                      <a:pt x="142" y="115"/>
                      <a:pt x="143" y="113"/>
                    </a:cubicBezTo>
                    <a:cubicBezTo>
                      <a:pt x="144" y="111"/>
                      <a:pt x="145" y="108"/>
                      <a:pt x="146" y="106"/>
                    </a:cubicBezTo>
                    <a:cubicBezTo>
                      <a:pt x="146" y="104"/>
                      <a:pt x="149" y="102"/>
                      <a:pt x="151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5" y="102"/>
                      <a:pt x="170" y="97"/>
                      <a:pt x="170" y="92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3"/>
                      <a:pt x="165" y="68"/>
                      <a:pt x="159" y="68"/>
                    </a:cubicBezTo>
                    <a:moveTo>
                      <a:pt x="115" y="85"/>
                    </a:moveTo>
                    <a:cubicBezTo>
                      <a:pt x="115" y="102"/>
                      <a:pt x="102" y="115"/>
                      <a:pt x="85" y="115"/>
                    </a:cubicBezTo>
                    <a:cubicBezTo>
                      <a:pt x="68" y="115"/>
                      <a:pt x="55" y="102"/>
                      <a:pt x="55" y="85"/>
                    </a:cubicBezTo>
                    <a:cubicBezTo>
                      <a:pt x="55" y="68"/>
                      <a:pt x="68" y="54"/>
                      <a:pt x="85" y="54"/>
                    </a:cubicBezTo>
                    <a:cubicBezTo>
                      <a:pt x="102" y="54"/>
                      <a:pt x="115" y="68"/>
                      <a:pt x="115" y="8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02"/>
              <p:cNvSpPr>
                <a:spLocks noEditPoints="1"/>
              </p:cNvSpPr>
              <p:nvPr/>
            </p:nvSpPr>
            <p:spPr bwMode="auto">
              <a:xfrm>
                <a:off x="11417301" y="2544763"/>
                <a:ext cx="188913" cy="187325"/>
              </a:xfrm>
              <a:custGeom>
                <a:avLst/>
                <a:gdLst>
                  <a:gd name="T0" fmla="*/ 77 w 88"/>
                  <a:gd name="T1" fmla="*/ 54 h 88"/>
                  <a:gd name="T2" fmla="*/ 88 w 88"/>
                  <a:gd name="T3" fmla="*/ 47 h 88"/>
                  <a:gd name="T4" fmla="*/ 81 w 88"/>
                  <a:gd name="T5" fmla="*/ 34 h 88"/>
                  <a:gd name="T6" fmla="*/ 76 w 88"/>
                  <a:gd name="T7" fmla="*/ 33 h 88"/>
                  <a:gd name="T8" fmla="*/ 75 w 88"/>
                  <a:gd name="T9" fmla="*/ 28 h 88"/>
                  <a:gd name="T10" fmla="*/ 78 w 88"/>
                  <a:gd name="T11" fmla="*/ 15 h 88"/>
                  <a:gd name="T12" fmla="*/ 68 w 88"/>
                  <a:gd name="T13" fmla="*/ 8 h 88"/>
                  <a:gd name="T14" fmla="*/ 60 w 88"/>
                  <a:gd name="T15" fmla="*/ 13 h 88"/>
                  <a:gd name="T16" fmla="*/ 59 w 88"/>
                  <a:gd name="T17" fmla="*/ 13 h 88"/>
                  <a:gd name="T18" fmla="*/ 54 w 88"/>
                  <a:gd name="T19" fmla="*/ 11 h 88"/>
                  <a:gd name="T20" fmla="*/ 47 w 88"/>
                  <a:gd name="T21" fmla="*/ 0 h 88"/>
                  <a:gd name="T22" fmla="*/ 34 w 88"/>
                  <a:gd name="T23" fmla="*/ 7 h 88"/>
                  <a:gd name="T24" fmla="*/ 33 w 88"/>
                  <a:gd name="T25" fmla="*/ 12 h 88"/>
                  <a:gd name="T26" fmla="*/ 29 w 88"/>
                  <a:gd name="T27" fmla="*/ 14 h 88"/>
                  <a:gd name="T28" fmla="*/ 25 w 88"/>
                  <a:gd name="T29" fmla="*/ 11 h 88"/>
                  <a:gd name="T30" fmla="*/ 15 w 88"/>
                  <a:gd name="T31" fmla="*/ 11 h 88"/>
                  <a:gd name="T32" fmla="*/ 11 w 88"/>
                  <a:gd name="T33" fmla="*/ 25 h 88"/>
                  <a:gd name="T34" fmla="*/ 14 w 88"/>
                  <a:gd name="T35" fmla="*/ 29 h 88"/>
                  <a:gd name="T36" fmla="*/ 11 w 88"/>
                  <a:gd name="T37" fmla="*/ 34 h 88"/>
                  <a:gd name="T38" fmla="*/ 0 w 88"/>
                  <a:gd name="T39" fmla="*/ 41 h 88"/>
                  <a:gd name="T40" fmla="*/ 7 w 88"/>
                  <a:gd name="T41" fmla="*/ 54 h 88"/>
                  <a:gd name="T42" fmla="*/ 12 w 88"/>
                  <a:gd name="T43" fmla="*/ 55 h 88"/>
                  <a:gd name="T44" fmla="*/ 13 w 88"/>
                  <a:gd name="T45" fmla="*/ 60 h 88"/>
                  <a:gd name="T46" fmla="*/ 9 w 88"/>
                  <a:gd name="T47" fmla="*/ 68 h 88"/>
                  <a:gd name="T48" fmla="*/ 15 w 88"/>
                  <a:gd name="T49" fmla="*/ 78 h 88"/>
                  <a:gd name="T50" fmla="*/ 25 w 88"/>
                  <a:gd name="T51" fmla="*/ 78 h 88"/>
                  <a:gd name="T52" fmla="*/ 29 w 88"/>
                  <a:gd name="T53" fmla="*/ 74 h 88"/>
                  <a:gd name="T54" fmla="*/ 33 w 88"/>
                  <a:gd name="T55" fmla="*/ 76 h 88"/>
                  <a:gd name="T56" fmla="*/ 34 w 88"/>
                  <a:gd name="T57" fmla="*/ 81 h 88"/>
                  <a:gd name="T58" fmla="*/ 47 w 88"/>
                  <a:gd name="T59" fmla="*/ 88 h 88"/>
                  <a:gd name="T60" fmla="*/ 54 w 88"/>
                  <a:gd name="T61" fmla="*/ 77 h 88"/>
                  <a:gd name="T62" fmla="*/ 59 w 88"/>
                  <a:gd name="T63" fmla="*/ 75 h 88"/>
                  <a:gd name="T64" fmla="*/ 60 w 88"/>
                  <a:gd name="T65" fmla="*/ 75 h 88"/>
                  <a:gd name="T66" fmla="*/ 68 w 88"/>
                  <a:gd name="T67" fmla="*/ 80 h 88"/>
                  <a:gd name="T68" fmla="*/ 78 w 88"/>
                  <a:gd name="T69" fmla="*/ 73 h 88"/>
                  <a:gd name="T70" fmla="*/ 75 w 88"/>
                  <a:gd name="T71" fmla="*/ 60 h 88"/>
                  <a:gd name="T72" fmla="*/ 76 w 88"/>
                  <a:gd name="T73" fmla="*/ 55 h 88"/>
                  <a:gd name="T74" fmla="*/ 44 w 88"/>
                  <a:gd name="T75" fmla="*/ 58 h 88"/>
                  <a:gd name="T76" fmla="*/ 44 w 88"/>
                  <a:gd name="T77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8">
                    <a:moveTo>
                      <a:pt x="76" y="55"/>
                    </a:moveTo>
                    <a:cubicBezTo>
                      <a:pt x="76" y="55"/>
                      <a:pt x="77" y="54"/>
                      <a:pt x="77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5" y="54"/>
                      <a:pt x="88" y="51"/>
                      <a:pt x="88" y="47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7"/>
                      <a:pt x="85" y="34"/>
                      <a:pt x="81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6" y="33"/>
                      <a:pt x="76" y="33"/>
                    </a:cubicBezTo>
                    <a:cubicBezTo>
                      <a:pt x="76" y="32"/>
                      <a:pt x="75" y="30"/>
                      <a:pt x="75" y="29"/>
                    </a:cubicBezTo>
                    <a:cubicBezTo>
                      <a:pt x="74" y="29"/>
                      <a:pt x="75" y="28"/>
                      <a:pt x="75" y="28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80" y="22"/>
                      <a:pt x="80" y="18"/>
                      <a:pt x="78" y="15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0" y="8"/>
                      <a:pt x="68" y="8"/>
                    </a:cubicBezTo>
                    <a:cubicBezTo>
                      <a:pt x="66" y="8"/>
                      <a:pt x="64" y="9"/>
                      <a:pt x="63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4"/>
                      <a:pt x="59" y="14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8" y="13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0"/>
                      <a:pt x="34" y="3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2" y="8"/>
                      <a:pt x="20" y="8"/>
                    </a:cubicBezTo>
                    <a:cubicBezTo>
                      <a:pt x="18" y="8"/>
                      <a:pt x="17" y="9"/>
                      <a:pt x="1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8"/>
                      <a:pt x="8" y="22"/>
                      <a:pt x="1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3" y="30"/>
                      <a:pt x="13" y="32"/>
                      <a:pt x="12" y="33"/>
                    </a:cubicBezTo>
                    <a:cubicBezTo>
                      <a:pt x="12" y="33"/>
                      <a:pt x="11" y="34"/>
                      <a:pt x="11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3" y="34"/>
                      <a:pt x="0" y="37"/>
                      <a:pt x="0" y="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3" y="56"/>
                      <a:pt x="13" y="58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0"/>
                      <a:pt x="9" y="72"/>
                      <a:pt x="11" y="73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9"/>
                      <a:pt x="18" y="80"/>
                      <a:pt x="20" y="80"/>
                    </a:cubicBezTo>
                    <a:cubicBezTo>
                      <a:pt x="22" y="80"/>
                      <a:pt x="24" y="79"/>
                      <a:pt x="25" y="7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5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7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5"/>
                      <a:pt x="37" y="88"/>
                      <a:pt x="41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1" y="88"/>
                      <a:pt x="54" y="85"/>
                      <a:pt x="54" y="8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5" y="76"/>
                      <a:pt x="55" y="76"/>
                    </a:cubicBezTo>
                    <a:cubicBezTo>
                      <a:pt x="56" y="76"/>
                      <a:pt x="58" y="75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79"/>
                      <a:pt x="66" y="80"/>
                      <a:pt x="68" y="80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0" y="70"/>
                      <a:pt x="80" y="66"/>
                      <a:pt x="78" y="63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4" y="59"/>
                      <a:pt x="75" y="59"/>
                    </a:cubicBezTo>
                    <a:cubicBezTo>
                      <a:pt x="75" y="58"/>
                      <a:pt x="76" y="56"/>
                      <a:pt x="76" y="55"/>
                    </a:cubicBezTo>
                    <a:close/>
                    <a:moveTo>
                      <a:pt x="58" y="44"/>
                    </a:moveTo>
                    <a:cubicBezTo>
                      <a:pt x="58" y="51"/>
                      <a:pt x="52" y="58"/>
                      <a:pt x="44" y="58"/>
                    </a:cubicBezTo>
                    <a:cubicBezTo>
                      <a:pt x="37" y="58"/>
                      <a:pt x="31" y="51"/>
                      <a:pt x="31" y="44"/>
                    </a:cubicBezTo>
                    <a:cubicBezTo>
                      <a:pt x="31" y="37"/>
                      <a:pt x="37" y="31"/>
                      <a:pt x="44" y="31"/>
                    </a:cubicBezTo>
                    <a:cubicBezTo>
                      <a:pt x="52" y="31"/>
                      <a:pt x="58" y="37"/>
                      <a:pt x="5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418007" y="1746622"/>
            <a:ext cx="1244511" cy="1244511"/>
            <a:chOff x="3418007" y="1746622"/>
            <a:chExt cx="1244511" cy="1244511"/>
          </a:xfrm>
        </p:grpSpPr>
        <p:grpSp>
          <p:nvGrpSpPr>
            <p:cNvPr id="26" name="组合 25"/>
            <p:cNvGrpSpPr/>
            <p:nvPr/>
          </p:nvGrpSpPr>
          <p:grpSpPr>
            <a:xfrm rot="19500000">
              <a:off x="3418007" y="1746622"/>
              <a:ext cx="1244511" cy="1244511"/>
              <a:chOff x="5341143" y="1480823"/>
              <a:chExt cx="1509711" cy="1509711"/>
            </a:xfrm>
            <a:solidFill>
              <a:schemeClr val="bg1">
                <a:alpha val="30000"/>
              </a:schemeClr>
            </a:solidFill>
          </p:grpSpPr>
          <p:sp>
            <p:nvSpPr>
              <p:cNvPr id="28" name="泪滴形 27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769250" y="1912051"/>
              <a:ext cx="55015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5400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53282" y="1746621"/>
            <a:ext cx="1244511" cy="1244511"/>
            <a:chOff x="7453282" y="1746621"/>
            <a:chExt cx="1244511" cy="1244511"/>
          </a:xfrm>
        </p:grpSpPr>
        <p:grpSp>
          <p:nvGrpSpPr>
            <p:cNvPr id="31" name="组合 30"/>
            <p:cNvGrpSpPr/>
            <p:nvPr/>
          </p:nvGrpSpPr>
          <p:grpSpPr>
            <a:xfrm rot="2100000">
              <a:off x="7453282" y="1746621"/>
              <a:ext cx="1244511" cy="1244511"/>
              <a:chOff x="5341143" y="1480823"/>
              <a:chExt cx="1509711" cy="1509711"/>
            </a:xfrm>
            <a:solidFill>
              <a:schemeClr val="bg1">
                <a:alpha val="30000"/>
              </a:schemeClr>
            </a:solidFill>
          </p:grpSpPr>
          <p:sp>
            <p:nvSpPr>
              <p:cNvPr id="33" name="泪滴形 32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Freeform 77"/>
            <p:cNvSpPr>
              <a:spLocks noEditPoints="1"/>
            </p:cNvSpPr>
            <p:nvPr/>
          </p:nvSpPr>
          <p:spPr bwMode="auto">
            <a:xfrm>
              <a:off x="7770525" y="2067383"/>
              <a:ext cx="609614" cy="589350"/>
            </a:xfrm>
            <a:custGeom>
              <a:avLst/>
              <a:gdLst>
                <a:gd name="T0" fmla="*/ 169 w 268"/>
                <a:gd name="T1" fmla="*/ 102 h 258"/>
                <a:gd name="T2" fmla="*/ 176 w 268"/>
                <a:gd name="T3" fmla="*/ 30 h 258"/>
                <a:gd name="T4" fmla="*/ 170 w 268"/>
                <a:gd name="T5" fmla="*/ 33 h 258"/>
                <a:gd name="T6" fmla="*/ 143 w 268"/>
                <a:gd name="T7" fmla="*/ 111 h 258"/>
                <a:gd name="T8" fmla="*/ 162 w 268"/>
                <a:gd name="T9" fmla="*/ 125 h 258"/>
                <a:gd name="T10" fmla="*/ 209 w 268"/>
                <a:gd name="T11" fmla="*/ 144 h 258"/>
                <a:gd name="T12" fmla="*/ 208 w 268"/>
                <a:gd name="T13" fmla="*/ 137 h 258"/>
                <a:gd name="T14" fmla="*/ 150 w 268"/>
                <a:gd name="T15" fmla="*/ 111 h 258"/>
                <a:gd name="T16" fmla="*/ 165 w 268"/>
                <a:gd name="T17" fmla="*/ 111 h 258"/>
                <a:gd name="T18" fmla="*/ 150 w 268"/>
                <a:gd name="T19" fmla="*/ 111 h 258"/>
                <a:gd name="T20" fmla="*/ 191 w 268"/>
                <a:gd name="T21" fmla="*/ 216 h 258"/>
                <a:gd name="T22" fmla="*/ 253 w 268"/>
                <a:gd name="T23" fmla="*/ 111 h 258"/>
                <a:gd name="T24" fmla="*/ 61 w 268"/>
                <a:gd name="T25" fmla="*/ 111 h 258"/>
                <a:gd name="T26" fmla="*/ 47 w 268"/>
                <a:gd name="T27" fmla="*/ 126 h 258"/>
                <a:gd name="T28" fmla="*/ 157 w 268"/>
                <a:gd name="T29" fmla="*/ 0 h 258"/>
                <a:gd name="T30" fmla="*/ 177 w 268"/>
                <a:gd name="T31" fmla="*/ 190 h 258"/>
                <a:gd name="T32" fmla="*/ 134 w 268"/>
                <a:gd name="T33" fmla="*/ 152 h 258"/>
                <a:gd name="T34" fmla="*/ 117 w 268"/>
                <a:gd name="T35" fmla="*/ 146 h 258"/>
                <a:gd name="T36" fmla="*/ 9 w 268"/>
                <a:gd name="T37" fmla="*/ 137 h 258"/>
                <a:gd name="T38" fmla="*/ 0 w 268"/>
                <a:gd name="T39" fmla="*/ 204 h 258"/>
                <a:gd name="T40" fmla="*/ 180 w 268"/>
                <a:gd name="T41" fmla="*/ 198 h 258"/>
                <a:gd name="T42" fmla="*/ 162 w 268"/>
                <a:gd name="T43" fmla="*/ 191 h 258"/>
                <a:gd name="T44" fmla="*/ 127 w 268"/>
                <a:gd name="T45" fmla="*/ 189 h 258"/>
                <a:gd name="T46" fmla="*/ 129 w 268"/>
                <a:gd name="T47" fmla="*/ 162 h 258"/>
                <a:gd name="T48" fmla="*/ 136 w 268"/>
                <a:gd name="T49" fmla="*/ 163 h 258"/>
                <a:gd name="T50" fmla="*/ 162 w 268"/>
                <a:gd name="T51" fmla="*/ 191 h 258"/>
                <a:gd name="T52" fmla="*/ 180 w 268"/>
                <a:gd name="T53" fmla="*/ 228 h 258"/>
                <a:gd name="T54" fmla="*/ 162 w 268"/>
                <a:gd name="T55" fmla="*/ 237 h 258"/>
                <a:gd name="T56" fmla="*/ 115 w 268"/>
                <a:gd name="T57" fmla="*/ 237 h 258"/>
                <a:gd name="T58" fmla="*/ 44 w 268"/>
                <a:gd name="T59" fmla="*/ 216 h 258"/>
                <a:gd name="T60" fmla="*/ 9 w 268"/>
                <a:gd name="T61" fmla="*/ 237 h 258"/>
                <a:gd name="T62" fmla="*/ 0 w 268"/>
                <a:gd name="T63" fmla="*/ 209 h 258"/>
                <a:gd name="T64" fmla="*/ 138 w 268"/>
                <a:gd name="T65" fmla="*/ 222 h 258"/>
                <a:gd name="T66" fmla="*/ 138 w 268"/>
                <a:gd name="T67" fmla="*/ 258 h 258"/>
                <a:gd name="T68" fmla="*/ 138 w 268"/>
                <a:gd name="T69" fmla="*/ 222 h 258"/>
                <a:gd name="T70" fmla="*/ 129 w 268"/>
                <a:gd name="T71" fmla="*/ 240 h 258"/>
                <a:gd name="T72" fmla="*/ 147 w 268"/>
                <a:gd name="T73" fmla="*/ 240 h 258"/>
                <a:gd name="T74" fmla="*/ 44 w 268"/>
                <a:gd name="T75" fmla="*/ 222 h 258"/>
                <a:gd name="T76" fmla="*/ 44 w 268"/>
                <a:gd name="T77" fmla="*/ 258 h 258"/>
                <a:gd name="T78" fmla="*/ 44 w 268"/>
                <a:gd name="T79" fmla="*/ 222 h 258"/>
                <a:gd name="T80" fmla="*/ 35 w 268"/>
                <a:gd name="T81" fmla="*/ 240 h 258"/>
                <a:gd name="T82" fmla="*/ 53 w 268"/>
                <a:gd name="T83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36426" y="3388124"/>
            <a:ext cx="1244511" cy="1244511"/>
            <a:chOff x="2136426" y="3388124"/>
            <a:chExt cx="1244511" cy="1244511"/>
          </a:xfrm>
        </p:grpSpPr>
        <p:grpSp>
          <p:nvGrpSpPr>
            <p:cNvPr id="36" name="组合 35"/>
            <p:cNvGrpSpPr/>
            <p:nvPr/>
          </p:nvGrpSpPr>
          <p:grpSpPr>
            <a:xfrm rot="17700000">
              <a:off x="2136426" y="3388124"/>
              <a:ext cx="1244511" cy="1244511"/>
              <a:chOff x="5341143" y="1480823"/>
              <a:chExt cx="1509711" cy="1509711"/>
            </a:xfrm>
            <a:solidFill>
              <a:schemeClr val="bg1">
                <a:alpha val="30000"/>
              </a:schemeClr>
            </a:solidFill>
          </p:grpSpPr>
          <p:sp>
            <p:nvSpPr>
              <p:cNvPr id="42" name="泪滴形 41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505182" y="3738762"/>
              <a:ext cx="508965" cy="559501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38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7331076" y="4683125"/>
                <a:ext cx="55563" cy="6667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18 h 31"/>
                  <a:gd name="T4" fmla="*/ 13 w 26"/>
                  <a:gd name="T5" fmla="*/ 31 h 31"/>
                  <a:gd name="T6" fmla="*/ 13 w 26"/>
                  <a:gd name="T7" fmla="*/ 31 h 31"/>
                  <a:gd name="T8" fmla="*/ 26 w 26"/>
                  <a:gd name="T9" fmla="*/ 18 h 31"/>
                  <a:gd name="T10" fmla="*/ 26 w 26"/>
                  <a:gd name="T11" fmla="*/ 0 h 31"/>
                  <a:gd name="T12" fmla="*/ 0 w 2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avLst/>
                <a:gdLst>
                  <a:gd name="T0" fmla="*/ 191 w 209"/>
                  <a:gd name="T1" fmla="*/ 93 h 182"/>
                  <a:gd name="T2" fmla="*/ 182 w 209"/>
                  <a:gd name="T3" fmla="*/ 83 h 182"/>
                  <a:gd name="T4" fmla="*/ 182 w 209"/>
                  <a:gd name="T5" fmla="*/ 80 h 182"/>
                  <a:gd name="T6" fmla="*/ 166 w 209"/>
                  <a:gd name="T7" fmla="*/ 15 h 182"/>
                  <a:gd name="T8" fmla="*/ 148 w 209"/>
                  <a:gd name="T9" fmla="*/ 0 h 182"/>
                  <a:gd name="T10" fmla="*/ 148 w 209"/>
                  <a:gd name="T11" fmla="*/ 0 h 182"/>
                  <a:gd name="T12" fmla="*/ 142 w 209"/>
                  <a:gd name="T13" fmla="*/ 1 h 182"/>
                  <a:gd name="T14" fmla="*/ 137 w 209"/>
                  <a:gd name="T15" fmla="*/ 3 h 182"/>
                  <a:gd name="T16" fmla="*/ 124 w 209"/>
                  <a:gd name="T17" fmla="*/ 20 h 182"/>
                  <a:gd name="T18" fmla="*/ 124 w 209"/>
                  <a:gd name="T19" fmla="*/ 21 h 182"/>
                  <a:gd name="T20" fmla="*/ 117 w 209"/>
                  <a:gd name="T21" fmla="*/ 43 h 182"/>
                  <a:gd name="T22" fmla="*/ 90 w 209"/>
                  <a:gd name="T23" fmla="*/ 48 h 182"/>
                  <a:gd name="T24" fmla="*/ 82 w 209"/>
                  <a:gd name="T25" fmla="*/ 53 h 182"/>
                  <a:gd name="T26" fmla="*/ 65 w 209"/>
                  <a:gd name="T27" fmla="*/ 45 h 182"/>
                  <a:gd name="T28" fmla="*/ 58 w 209"/>
                  <a:gd name="T29" fmla="*/ 21 h 182"/>
                  <a:gd name="T30" fmla="*/ 58 w 209"/>
                  <a:gd name="T31" fmla="*/ 20 h 182"/>
                  <a:gd name="T32" fmla="*/ 44 w 209"/>
                  <a:gd name="T33" fmla="*/ 3 h 182"/>
                  <a:gd name="T34" fmla="*/ 39 w 209"/>
                  <a:gd name="T35" fmla="*/ 1 h 182"/>
                  <a:gd name="T36" fmla="*/ 34 w 209"/>
                  <a:gd name="T37" fmla="*/ 0 h 182"/>
                  <a:gd name="T38" fmla="*/ 34 w 209"/>
                  <a:gd name="T39" fmla="*/ 0 h 182"/>
                  <a:gd name="T40" fmla="*/ 13 w 209"/>
                  <a:gd name="T41" fmla="*/ 15 h 182"/>
                  <a:gd name="T42" fmla="*/ 1 w 209"/>
                  <a:gd name="T43" fmla="*/ 69 h 182"/>
                  <a:gd name="T44" fmla="*/ 8 w 209"/>
                  <a:gd name="T45" fmla="*/ 86 h 182"/>
                  <a:gd name="T46" fmla="*/ 8 w 209"/>
                  <a:gd name="T47" fmla="*/ 169 h 182"/>
                  <a:gd name="T48" fmla="*/ 21 w 209"/>
                  <a:gd name="T49" fmla="*/ 182 h 182"/>
                  <a:gd name="T50" fmla="*/ 34 w 209"/>
                  <a:gd name="T51" fmla="*/ 169 h 182"/>
                  <a:gd name="T52" fmla="*/ 34 w 209"/>
                  <a:gd name="T53" fmla="*/ 91 h 182"/>
                  <a:gd name="T54" fmla="*/ 46 w 209"/>
                  <a:gd name="T55" fmla="*/ 78 h 182"/>
                  <a:gd name="T56" fmla="*/ 50 w 209"/>
                  <a:gd name="T57" fmla="*/ 58 h 182"/>
                  <a:gd name="T58" fmla="*/ 89 w 209"/>
                  <a:gd name="T59" fmla="*/ 73 h 182"/>
                  <a:gd name="T60" fmla="*/ 90 w 209"/>
                  <a:gd name="T61" fmla="*/ 73 h 182"/>
                  <a:gd name="T62" fmla="*/ 99 w 209"/>
                  <a:gd name="T63" fmla="*/ 67 h 182"/>
                  <a:gd name="T64" fmla="*/ 131 w 209"/>
                  <a:gd name="T65" fmla="*/ 56 h 182"/>
                  <a:gd name="T66" fmla="*/ 136 w 209"/>
                  <a:gd name="T67" fmla="*/ 78 h 182"/>
                  <a:gd name="T68" fmla="*/ 145 w 209"/>
                  <a:gd name="T69" fmla="*/ 90 h 182"/>
                  <a:gd name="T70" fmla="*/ 151 w 209"/>
                  <a:gd name="T71" fmla="*/ 90 h 182"/>
                  <a:gd name="T72" fmla="*/ 159 w 209"/>
                  <a:gd name="T73" fmla="*/ 81 h 182"/>
                  <a:gd name="T74" fmla="*/ 147 w 209"/>
                  <a:gd name="T75" fmla="*/ 41 h 182"/>
                  <a:gd name="T76" fmla="*/ 150 w 209"/>
                  <a:gd name="T77" fmla="*/ 40 h 182"/>
                  <a:gd name="T78" fmla="*/ 163 w 209"/>
                  <a:gd name="T79" fmla="*/ 83 h 182"/>
                  <a:gd name="T80" fmla="*/ 154 w 209"/>
                  <a:gd name="T81" fmla="*/ 93 h 182"/>
                  <a:gd name="T82" fmla="*/ 135 w 209"/>
                  <a:gd name="T83" fmla="*/ 93 h 182"/>
                  <a:gd name="T84" fmla="*/ 135 w 209"/>
                  <a:gd name="T85" fmla="*/ 147 h 182"/>
                  <a:gd name="T86" fmla="*/ 209 w 209"/>
                  <a:gd name="T87" fmla="*/ 147 h 182"/>
                  <a:gd name="T88" fmla="*/ 209 w 209"/>
                  <a:gd name="T89" fmla="*/ 93 h 182"/>
                  <a:gd name="T90" fmla="*/ 191 w 209"/>
                  <a:gd name="T91" fmla="*/ 93 h 182"/>
                  <a:gd name="T92" fmla="*/ 160 w 209"/>
                  <a:gd name="T93" fmla="*/ 93 h 182"/>
                  <a:gd name="T94" fmla="*/ 165 w 209"/>
                  <a:gd name="T95" fmla="*/ 89 h 182"/>
                  <a:gd name="T96" fmla="*/ 172 w 209"/>
                  <a:gd name="T97" fmla="*/ 92 h 182"/>
                  <a:gd name="T98" fmla="*/ 174 w 209"/>
                  <a:gd name="T99" fmla="*/ 92 h 182"/>
                  <a:gd name="T100" fmla="*/ 179 w 209"/>
                  <a:gd name="T101" fmla="*/ 89 h 182"/>
                  <a:gd name="T102" fmla="*/ 184 w 209"/>
                  <a:gd name="T103" fmla="*/ 93 h 182"/>
                  <a:gd name="T104" fmla="*/ 160 w 209"/>
                  <a:gd name="T105" fmla="*/ 9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182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767074" y="3417125"/>
            <a:ext cx="1244511" cy="1244511"/>
            <a:chOff x="8767074" y="3417125"/>
            <a:chExt cx="1244511" cy="1244511"/>
          </a:xfrm>
        </p:grpSpPr>
        <p:grpSp>
          <p:nvGrpSpPr>
            <p:cNvPr id="45" name="组合 44"/>
            <p:cNvGrpSpPr/>
            <p:nvPr/>
          </p:nvGrpSpPr>
          <p:grpSpPr>
            <a:xfrm rot="3900000">
              <a:off x="8767074" y="3417125"/>
              <a:ext cx="1244511" cy="1244511"/>
              <a:chOff x="5341143" y="1480823"/>
              <a:chExt cx="1509711" cy="1509711"/>
            </a:xfrm>
            <a:solidFill>
              <a:schemeClr val="bg1">
                <a:alpha val="30000"/>
              </a:schemeClr>
            </a:solidFill>
          </p:grpSpPr>
          <p:sp>
            <p:nvSpPr>
              <p:cNvPr id="50" name="泪滴形 49"/>
              <p:cNvSpPr/>
              <p:nvPr/>
            </p:nvSpPr>
            <p:spPr>
              <a:xfrm rot="8067191">
                <a:off x="5341143" y="1480823"/>
                <a:ext cx="1509711" cy="1509711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417463" y="1557578"/>
                <a:ext cx="1357073" cy="1357073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9110306" y="3724527"/>
              <a:ext cx="590906" cy="594698"/>
              <a:chOff x="4554542" y="4102100"/>
              <a:chExt cx="495296" cy="498474"/>
            </a:xfrm>
            <a:solidFill>
              <a:schemeClr val="bg1"/>
            </a:solidFill>
          </p:grpSpPr>
          <p:sp>
            <p:nvSpPr>
              <p:cNvPr id="47" name="Freeform 90"/>
              <p:cNvSpPr>
                <a:spLocks/>
              </p:cNvSpPr>
              <p:nvPr/>
            </p:nvSpPr>
            <p:spPr bwMode="auto">
              <a:xfrm>
                <a:off x="4554542" y="4154486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91"/>
              <p:cNvSpPr>
                <a:spLocks/>
              </p:cNvSpPr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92"/>
              <p:cNvSpPr>
                <a:spLocks/>
              </p:cNvSpPr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240" y="2991942"/>
            <a:ext cx="3711003" cy="275846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876" y="4078521"/>
            <a:ext cx="5278066" cy="254949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5553" y="3924584"/>
            <a:ext cx="5278066" cy="25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1623</Words>
  <Application>Microsoft Office PowerPoint</Application>
  <PresentationFormat>宽屏</PresentationFormat>
  <Paragraphs>122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微软雅黑</vt:lpstr>
      <vt:lpstr>方正中等线简体</vt:lpstr>
      <vt:lpstr>方正大标宋简体</vt:lpstr>
      <vt:lpstr>等线</vt:lpstr>
      <vt:lpstr>等线 Light</vt:lpstr>
      <vt:lpstr>Arial</vt:lpstr>
      <vt:lpstr>Calibri</vt:lpstr>
      <vt:lpstr>Impact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浓情端午</dc:title>
  <dc:creator>第一PPT</dc:creator>
  <cp:keywords>www.1ppt.com</cp:keywords>
  <dc:description>www.1ppt.com</dc:description>
  <cp:lastModifiedBy>Jian Kang</cp:lastModifiedBy>
  <cp:revision>54</cp:revision>
  <dcterms:created xsi:type="dcterms:W3CDTF">2017-04-10T06:07:36Z</dcterms:created>
  <dcterms:modified xsi:type="dcterms:W3CDTF">2020-06-23T18:54:18Z</dcterms:modified>
</cp:coreProperties>
</file>