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7" r:id="rId2"/>
    <p:sldMasterId id="2147483696" r:id="rId3"/>
  </p:sldMasterIdLst>
  <p:sldIdLst>
    <p:sldId id="371" r:id="rId4"/>
    <p:sldId id="267" r:id="rId5"/>
    <p:sldId id="388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57" r:id="rId18"/>
    <p:sldId id="485" r:id="rId19"/>
    <p:sldId id="486" r:id="rId20"/>
    <p:sldId id="474" r:id="rId21"/>
    <p:sldId id="476" r:id="rId22"/>
    <p:sldId id="475" r:id="rId23"/>
    <p:sldId id="473" r:id="rId24"/>
    <p:sldId id="480" r:id="rId25"/>
    <p:sldId id="487" r:id="rId26"/>
    <p:sldId id="489" r:id="rId27"/>
    <p:sldId id="488" r:id="rId28"/>
    <p:sldId id="483" r:id="rId29"/>
    <p:sldId id="490" r:id="rId30"/>
    <p:sldId id="310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343"/>
    <a:srgbClr val="5B9BD5"/>
    <a:srgbClr val="60AC5A"/>
    <a:srgbClr val="FFFFFF"/>
    <a:srgbClr val="F6CA21"/>
    <a:srgbClr val="594638"/>
    <a:srgbClr val="96DADB"/>
    <a:srgbClr val="BF9000"/>
    <a:srgbClr val="4DC5B6"/>
    <a:srgbClr val="91D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660"/>
  </p:normalViewPr>
  <p:slideViewPr>
    <p:cSldViewPr snapToGrid="0" showGuides="1">
      <p:cViewPr varScale="1">
        <p:scale>
          <a:sx n="129" d="100"/>
          <a:sy n="129" d="100"/>
        </p:scale>
        <p:origin x="132" y="15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1422C40-4458-41F9-8F7D-D83738991BA4}"/>
              </a:ext>
            </a:extLst>
          </p:cNvPr>
          <p:cNvGrpSpPr/>
          <p:nvPr userDrawn="1"/>
        </p:nvGrpSpPr>
        <p:grpSpPr>
          <a:xfrm>
            <a:off x="4838299" y="2171299"/>
            <a:ext cx="2515402" cy="2515402"/>
            <a:chOff x="4504523" y="2515144"/>
            <a:chExt cx="2515402" cy="25154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B3399E6-F81A-489C-8DF5-BA187F09C53C}"/>
                </a:ext>
              </a:extLst>
            </p:cNvPr>
            <p:cNvSpPr/>
            <p:nvPr/>
          </p:nvSpPr>
          <p:spPr>
            <a:xfrm>
              <a:off x="4504523" y="2515144"/>
              <a:ext cx="2515402" cy="251540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82563AB-880A-4068-8972-40332ACF8FD0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4504523" y="3772845"/>
              <a:ext cx="251540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6005212-7D24-4872-A89C-51C41E01C8CE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5762224" y="2515144"/>
              <a:ext cx="0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2AB2D150-C8DB-49CE-BFE8-90F68E2F805B}"/>
                </a:ext>
              </a:extLst>
            </p:cNvPr>
            <p:cNvCxnSpPr/>
            <p:nvPr/>
          </p:nvCxnSpPr>
          <p:spPr>
            <a:xfrm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819C65B-ED63-465A-A018-8DD7B1055651}"/>
                </a:ext>
              </a:extLst>
            </p:cNvPr>
            <p:cNvCxnSpPr/>
            <p:nvPr/>
          </p:nvCxnSpPr>
          <p:spPr>
            <a:xfrm flipH="1"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43CE8F3-46E6-4526-8170-2F3F77F17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2" name="矩形 11" hidden="1">
            <a:extLst>
              <a:ext uri="{FF2B5EF4-FFF2-40B4-BE49-F238E27FC236}">
                <a16:creationId xmlns:a16="http://schemas.microsoft.com/office/drawing/2014/main" id="{EA11DDB3-DB04-4717-8EC0-A4540941079E}"/>
              </a:ext>
            </a:extLst>
          </p:cNvPr>
          <p:cNvSpPr/>
          <p:nvPr userDrawn="1"/>
        </p:nvSpPr>
        <p:spPr>
          <a:xfrm>
            <a:off x="4967111" y="2300111"/>
            <a:ext cx="2257778" cy="2257778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E2986-106D-428D-841E-13327898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EF3BEE-6C6A-407C-8847-963336ADD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71D0E0-5C56-4F40-9058-18FF5363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3EB2D-37BF-4D8D-AED5-002337A6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7E4E18-A5F6-44FC-8B46-DE9381E9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F1383D-F63E-43C3-B0B9-EAB81FD86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B7B83E-F3DB-40C6-BC4B-CA2A78B9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69350-13E5-4899-8454-15F041D0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F6D221-1BBC-4F2A-9A8A-FFE7149A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64E636-C36F-4E84-AAE0-BCE55E80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8CEAF90-0241-4A2E-AA80-DCC0279401AB}"/>
              </a:ext>
            </a:extLst>
          </p:cNvPr>
          <p:cNvSpPr/>
          <p:nvPr userDrawn="1"/>
        </p:nvSpPr>
        <p:spPr>
          <a:xfrm>
            <a:off x="0" y="2277979"/>
            <a:ext cx="12192000" cy="4580021"/>
          </a:xfrm>
          <a:prstGeom prst="rect">
            <a:avLst/>
          </a:pr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5371B39-7A73-4595-91A8-1E2EDE0B8048}"/>
              </a:ext>
            </a:extLst>
          </p:cNvPr>
          <p:cNvGrpSpPr/>
          <p:nvPr userDrawn="1"/>
        </p:nvGrpSpPr>
        <p:grpSpPr>
          <a:xfrm>
            <a:off x="821861" y="2941660"/>
            <a:ext cx="2838422" cy="1935134"/>
            <a:chOff x="2065655" y="2298493"/>
            <a:chExt cx="1666277" cy="1136007"/>
          </a:xfrm>
        </p:grpSpPr>
        <p:sp>
          <p:nvSpPr>
            <p:cNvPr id="24" name="椭圆 5">
              <a:extLst>
                <a:ext uri="{FF2B5EF4-FFF2-40B4-BE49-F238E27FC236}">
                  <a16:creationId xmlns:a16="http://schemas.microsoft.com/office/drawing/2014/main" id="{0AB2A4E3-C03F-4C29-A4FE-4DEFA335107A}"/>
                </a:ext>
              </a:extLst>
            </p:cNvPr>
            <p:cNvSpPr/>
            <p:nvPr userDrawn="1"/>
          </p:nvSpPr>
          <p:spPr>
            <a:xfrm>
              <a:off x="2065655" y="2298493"/>
              <a:ext cx="1661180" cy="1001683"/>
            </a:xfrm>
            <a:custGeom>
              <a:avLst/>
              <a:gdLst>
                <a:gd name="connsiteX0" fmla="*/ 0 w 1646428"/>
                <a:gd name="connsiteY0" fmla="*/ 378994 h 757987"/>
                <a:gd name="connsiteX1" fmla="*/ 823214 w 1646428"/>
                <a:gd name="connsiteY1" fmla="*/ 0 h 757987"/>
                <a:gd name="connsiteX2" fmla="*/ 1646428 w 1646428"/>
                <a:gd name="connsiteY2" fmla="*/ 378994 h 757987"/>
                <a:gd name="connsiteX3" fmla="*/ 823214 w 1646428"/>
                <a:gd name="connsiteY3" fmla="*/ 757988 h 757987"/>
                <a:gd name="connsiteX4" fmla="*/ 0 w 1646428"/>
                <a:gd name="connsiteY4" fmla="*/ 378994 h 757987"/>
                <a:gd name="connsiteX0" fmla="*/ 22633 w 1669061"/>
                <a:gd name="connsiteY0" fmla="*/ 378994 h 789916"/>
                <a:gd name="connsiteX1" fmla="*/ 845847 w 1669061"/>
                <a:gd name="connsiteY1" fmla="*/ 0 h 789916"/>
                <a:gd name="connsiteX2" fmla="*/ 1669061 w 1669061"/>
                <a:gd name="connsiteY2" fmla="*/ 378994 h 789916"/>
                <a:gd name="connsiteX3" fmla="*/ 845847 w 1669061"/>
                <a:gd name="connsiteY3" fmla="*/ 757988 h 789916"/>
                <a:gd name="connsiteX4" fmla="*/ 284373 w 1669061"/>
                <a:gd name="connsiteY4" fmla="*/ 725906 h 789916"/>
                <a:gd name="connsiteX5" fmla="*/ 22633 w 1669061"/>
                <a:gd name="connsiteY5" fmla="*/ 378994 h 789916"/>
                <a:gd name="connsiteX0" fmla="*/ 22633 w 1684446"/>
                <a:gd name="connsiteY0" fmla="*/ 378994 h 787288"/>
                <a:gd name="connsiteX1" fmla="*/ 845847 w 1684446"/>
                <a:gd name="connsiteY1" fmla="*/ 0 h 787288"/>
                <a:gd name="connsiteX2" fmla="*/ 1669061 w 1684446"/>
                <a:gd name="connsiteY2" fmla="*/ 378994 h 787288"/>
                <a:gd name="connsiteX3" fmla="*/ 1391280 w 1684446"/>
                <a:gd name="connsiteY3" fmla="*/ 757989 h 787288"/>
                <a:gd name="connsiteX4" fmla="*/ 845847 w 1684446"/>
                <a:gd name="connsiteY4" fmla="*/ 757988 h 787288"/>
                <a:gd name="connsiteX5" fmla="*/ 284373 w 1684446"/>
                <a:gd name="connsiteY5" fmla="*/ 725906 h 787288"/>
                <a:gd name="connsiteX6" fmla="*/ 22633 w 1684446"/>
                <a:gd name="connsiteY6" fmla="*/ 378994 h 787288"/>
                <a:gd name="connsiteX0" fmla="*/ 22633 w 1684446"/>
                <a:gd name="connsiteY0" fmla="*/ 378994 h 838959"/>
                <a:gd name="connsiteX1" fmla="*/ 845847 w 1684446"/>
                <a:gd name="connsiteY1" fmla="*/ 0 h 838959"/>
                <a:gd name="connsiteX2" fmla="*/ 1669061 w 1684446"/>
                <a:gd name="connsiteY2" fmla="*/ 378994 h 838959"/>
                <a:gd name="connsiteX3" fmla="*/ 1391280 w 1684446"/>
                <a:gd name="connsiteY3" fmla="*/ 757989 h 838959"/>
                <a:gd name="connsiteX4" fmla="*/ 813763 w 1684446"/>
                <a:gd name="connsiteY4" fmla="*/ 838198 h 838959"/>
                <a:gd name="connsiteX5" fmla="*/ 284373 w 1684446"/>
                <a:gd name="connsiteY5" fmla="*/ 725906 h 838959"/>
                <a:gd name="connsiteX6" fmla="*/ 22633 w 1684446"/>
                <a:gd name="connsiteY6" fmla="*/ 378994 h 838959"/>
                <a:gd name="connsiteX0" fmla="*/ 160 w 1661973"/>
                <a:gd name="connsiteY0" fmla="*/ 392470 h 852435"/>
                <a:gd name="connsiteX1" fmla="*/ 293985 w 1661973"/>
                <a:gd name="connsiteY1" fmla="*/ 113739 h 852435"/>
                <a:gd name="connsiteX2" fmla="*/ 823374 w 1661973"/>
                <a:gd name="connsiteY2" fmla="*/ 13476 h 852435"/>
                <a:gd name="connsiteX3" fmla="*/ 1646588 w 1661973"/>
                <a:gd name="connsiteY3" fmla="*/ 392470 h 852435"/>
                <a:gd name="connsiteX4" fmla="*/ 1368807 w 1661973"/>
                <a:gd name="connsiteY4" fmla="*/ 771465 h 852435"/>
                <a:gd name="connsiteX5" fmla="*/ 791290 w 1661973"/>
                <a:gd name="connsiteY5" fmla="*/ 851674 h 852435"/>
                <a:gd name="connsiteX6" fmla="*/ 261900 w 1661973"/>
                <a:gd name="connsiteY6" fmla="*/ 739382 h 852435"/>
                <a:gd name="connsiteX7" fmla="*/ 160 w 1661973"/>
                <a:gd name="connsiteY7" fmla="*/ 392470 h 852435"/>
                <a:gd name="connsiteX0" fmla="*/ 160 w 1650483"/>
                <a:gd name="connsiteY0" fmla="*/ 379196 h 839161"/>
                <a:gd name="connsiteX1" fmla="*/ 293985 w 1650483"/>
                <a:gd name="connsiteY1" fmla="*/ 100465 h 839161"/>
                <a:gd name="connsiteX2" fmla="*/ 823374 w 1650483"/>
                <a:gd name="connsiteY2" fmla="*/ 202 h 839161"/>
                <a:gd name="connsiteX3" fmla="*/ 1384848 w 1650483"/>
                <a:gd name="connsiteY3" fmla="*/ 84423 h 839161"/>
                <a:gd name="connsiteX4" fmla="*/ 1646588 w 1650483"/>
                <a:gd name="connsiteY4" fmla="*/ 379196 h 839161"/>
                <a:gd name="connsiteX5" fmla="*/ 1368807 w 1650483"/>
                <a:gd name="connsiteY5" fmla="*/ 758191 h 839161"/>
                <a:gd name="connsiteX6" fmla="*/ 791290 w 1650483"/>
                <a:gd name="connsiteY6" fmla="*/ 838400 h 839161"/>
                <a:gd name="connsiteX7" fmla="*/ 261900 w 1650483"/>
                <a:gd name="connsiteY7" fmla="*/ 726108 h 839161"/>
                <a:gd name="connsiteX8" fmla="*/ 160 w 1650483"/>
                <a:gd name="connsiteY8" fmla="*/ 379196 h 839161"/>
                <a:gd name="connsiteX0" fmla="*/ 160 w 1650483"/>
                <a:gd name="connsiteY0" fmla="*/ 379196 h 858570"/>
                <a:gd name="connsiteX1" fmla="*/ 293985 w 1650483"/>
                <a:gd name="connsiteY1" fmla="*/ 100465 h 858570"/>
                <a:gd name="connsiteX2" fmla="*/ 823374 w 1650483"/>
                <a:gd name="connsiteY2" fmla="*/ 202 h 858570"/>
                <a:gd name="connsiteX3" fmla="*/ 1384848 w 1650483"/>
                <a:gd name="connsiteY3" fmla="*/ 84423 h 858570"/>
                <a:gd name="connsiteX4" fmla="*/ 1646588 w 1650483"/>
                <a:gd name="connsiteY4" fmla="*/ 379196 h 858570"/>
                <a:gd name="connsiteX5" fmla="*/ 1368807 w 1650483"/>
                <a:gd name="connsiteY5" fmla="*/ 758191 h 858570"/>
                <a:gd name="connsiteX6" fmla="*/ 791290 w 1650483"/>
                <a:gd name="connsiteY6" fmla="*/ 838400 h 858570"/>
                <a:gd name="connsiteX7" fmla="*/ 261900 w 1650483"/>
                <a:gd name="connsiteY7" fmla="*/ 822361 h 858570"/>
                <a:gd name="connsiteX8" fmla="*/ 160 w 1650483"/>
                <a:gd name="connsiteY8" fmla="*/ 379196 h 858570"/>
                <a:gd name="connsiteX0" fmla="*/ 160 w 1651684"/>
                <a:gd name="connsiteY0" fmla="*/ 379196 h 879848"/>
                <a:gd name="connsiteX1" fmla="*/ 293985 w 1651684"/>
                <a:gd name="connsiteY1" fmla="*/ 100465 h 879848"/>
                <a:gd name="connsiteX2" fmla="*/ 823374 w 1651684"/>
                <a:gd name="connsiteY2" fmla="*/ 202 h 879848"/>
                <a:gd name="connsiteX3" fmla="*/ 1384848 w 1651684"/>
                <a:gd name="connsiteY3" fmla="*/ 84423 h 879848"/>
                <a:gd name="connsiteX4" fmla="*/ 1646588 w 1651684"/>
                <a:gd name="connsiteY4" fmla="*/ 379196 h 879848"/>
                <a:gd name="connsiteX5" fmla="*/ 1416933 w 1651684"/>
                <a:gd name="connsiteY5" fmla="*/ 854444 h 879848"/>
                <a:gd name="connsiteX6" fmla="*/ 791290 w 1651684"/>
                <a:gd name="connsiteY6" fmla="*/ 838400 h 879848"/>
                <a:gd name="connsiteX7" fmla="*/ 261900 w 1651684"/>
                <a:gd name="connsiteY7" fmla="*/ 822361 h 879848"/>
                <a:gd name="connsiteX8" fmla="*/ 160 w 1651684"/>
                <a:gd name="connsiteY8" fmla="*/ 379196 h 879848"/>
                <a:gd name="connsiteX0" fmla="*/ 160 w 1651684"/>
                <a:gd name="connsiteY0" fmla="*/ 379196 h 920102"/>
                <a:gd name="connsiteX1" fmla="*/ 293985 w 1651684"/>
                <a:gd name="connsiteY1" fmla="*/ 100465 h 920102"/>
                <a:gd name="connsiteX2" fmla="*/ 823374 w 1651684"/>
                <a:gd name="connsiteY2" fmla="*/ 202 h 920102"/>
                <a:gd name="connsiteX3" fmla="*/ 1384848 w 1651684"/>
                <a:gd name="connsiteY3" fmla="*/ 84423 h 920102"/>
                <a:gd name="connsiteX4" fmla="*/ 1646588 w 1651684"/>
                <a:gd name="connsiteY4" fmla="*/ 379196 h 920102"/>
                <a:gd name="connsiteX5" fmla="*/ 1416933 w 1651684"/>
                <a:gd name="connsiteY5" fmla="*/ 854444 h 920102"/>
                <a:gd name="connsiteX6" fmla="*/ 791290 w 1651684"/>
                <a:gd name="connsiteY6" fmla="*/ 918611 h 920102"/>
                <a:gd name="connsiteX7" fmla="*/ 261900 w 1651684"/>
                <a:gd name="connsiteY7" fmla="*/ 822361 h 920102"/>
                <a:gd name="connsiteX8" fmla="*/ 160 w 1651684"/>
                <a:gd name="connsiteY8" fmla="*/ 379196 h 920102"/>
                <a:gd name="connsiteX0" fmla="*/ 19127 w 1670651"/>
                <a:gd name="connsiteY0" fmla="*/ 379196 h 920102"/>
                <a:gd name="connsiteX1" fmla="*/ 312952 w 1670651"/>
                <a:gd name="connsiteY1" fmla="*/ 100465 h 920102"/>
                <a:gd name="connsiteX2" fmla="*/ 842341 w 1670651"/>
                <a:gd name="connsiteY2" fmla="*/ 202 h 920102"/>
                <a:gd name="connsiteX3" fmla="*/ 1403815 w 1670651"/>
                <a:gd name="connsiteY3" fmla="*/ 84423 h 920102"/>
                <a:gd name="connsiteX4" fmla="*/ 1665555 w 1670651"/>
                <a:gd name="connsiteY4" fmla="*/ 379196 h 920102"/>
                <a:gd name="connsiteX5" fmla="*/ 1435900 w 1670651"/>
                <a:gd name="connsiteY5" fmla="*/ 854444 h 920102"/>
                <a:gd name="connsiteX6" fmla="*/ 810257 w 1670651"/>
                <a:gd name="connsiteY6" fmla="*/ 918611 h 920102"/>
                <a:gd name="connsiteX7" fmla="*/ 280867 w 1670651"/>
                <a:gd name="connsiteY7" fmla="*/ 822361 h 920102"/>
                <a:gd name="connsiteX8" fmla="*/ 56277 w 1670651"/>
                <a:gd name="connsiteY8" fmla="*/ 629854 h 920102"/>
                <a:gd name="connsiteX9" fmla="*/ 19127 w 1670651"/>
                <a:gd name="connsiteY9" fmla="*/ 379196 h 920102"/>
                <a:gd name="connsiteX0" fmla="*/ 9656 w 1661180"/>
                <a:gd name="connsiteY0" fmla="*/ 379196 h 920102"/>
                <a:gd name="connsiteX1" fmla="*/ 175144 w 1661180"/>
                <a:gd name="connsiteY1" fmla="*/ 100464 h 920102"/>
                <a:gd name="connsiteX2" fmla="*/ 303481 w 1661180"/>
                <a:gd name="connsiteY2" fmla="*/ 100465 h 920102"/>
                <a:gd name="connsiteX3" fmla="*/ 832870 w 1661180"/>
                <a:gd name="connsiteY3" fmla="*/ 202 h 920102"/>
                <a:gd name="connsiteX4" fmla="*/ 1394344 w 1661180"/>
                <a:gd name="connsiteY4" fmla="*/ 84423 h 920102"/>
                <a:gd name="connsiteX5" fmla="*/ 1656084 w 1661180"/>
                <a:gd name="connsiteY5" fmla="*/ 379196 h 920102"/>
                <a:gd name="connsiteX6" fmla="*/ 1426429 w 1661180"/>
                <a:gd name="connsiteY6" fmla="*/ 854444 h 920102"/>
                <a:gd name="connsiteX7" fmla="*/ 800786 w 1661180"/>
                <a:gd name="connsiteY7" fmla="*/ 918611 h 920102"/>
                <a:gd name="connsiteX8" fmla="*/ 271396 w 1661180"/>
                <a:gd name="connsiteY8" fmla="*/ 822361 h 920102"/>
                <a:gd name="connsiteX9" fmla="*/ 46806 w 1661180"/>
                <a:gd name="connsiteY9" fmla="*/ 629854 h 920102"/>
                <a:gd name="connsiteX10" fmla="*/ 9656 w 1661180"/>
                <a:gd name="connsiteY10" fmla="*/ 379196 h 920102"/>
                <a:gd name="connsiteX0" fmla="*/ 9656 w 1661180"/>
                <a:gd name="connsiteY0" fmla="*/ 442362 h 983268"/>
                <a:gd name="connsiteX1" fmla="*/ 175144 w 1661180"/>
                <a:gd name="connsiteY1" fmla="*/ 163630 h 983268"/>
                <a:gd name="connsiteX2" fmla="*/ 303481 w 1661180"/>
                <a:gd name="connsiteY2" fmla="*/ 163631 h 983268"/>
                <a:gd name="connsiteX3" fmla="*/ 560153 w 1661180"/>
                <a:gd name="connsiteY3" fmla="*/ 3209 h 983268"/>
                <a:gd name="connsiteX4" fmla="*/ 832870 w 1661180"/>
                <a:gd name="connsiteY4" fmla="*/ 63368 h 983268"/>
                <a:gd name="connsiteX5" fmla="*/ 1394344 w 1661180"/>
                <a:gd name="connsiteY5" fmla="*/ 147589 h 983268"/>
                <a:gd name="connsiteX6" fmla="*/ 1656084 w 1661180"/>
                <a:gd name="connsiteY6" fmla="*/ 442362 h 983268"/>
                <a:gd name="connsiteX7" fmla="*/ 1426429 w 1661180"/>
                <a:gd name="connsiteY7" fmla="*/ 917610 h 983268"/>
                <a:gd name="connsiteX8" fmla="*/ 800786 w 1661180"/>
                <a:gd name="connsiteY8" fmla="*/ 981777 h 983268"/>
                <a:gd name="connsiteX9" fmla="*/ 271396 w 1661180"/>
                <a:gd name="connsiteY9" fmla="*/ 885527 h 983268"/>
                <a:gd name="connsiteX10" fmla="*/ 46806 w 1661180"/>
                <a:gd name="connsiteY10" fmla="*/ 693020 h 983268"/>
                <a:gd name="connsiteX11" fmla="*/ 9656 w 1661180"/>
                <a:gd name="connsiteY11" fmla="*/ 442362 h 983268"/>
                <a:gd name="connsiteX0" fmla="*/ 9656 w 1661180"/>
                <a:gd name="connsiteY0" fmla="*/ 441678 h 982584"/>
                <a:gd name="connsiteX1" fmla="*/ 175144 w 1661180"/>
                <a:gd name="connsiteY1" fmla="*/ 162946 h 982584"/>
                <a:gd name="connsiteX2" fmla="*/ 303481 w 1661180"/>
                <a:gd name="connsiteY2" fmla="*/ 162947 h 982584"/>
                <a:gd name="connsiteX3" fmla="*/ 560153 w 1661180"/>
                <a:gd name="connsiteY3" fmla="*/ 2525 h 982584"/>
                <a:gd name="connsiteX4" fmla="*/ 832870 w 1661180"/>
                <a:gd name="connsiteY4" fmla="*/ 62684 h 982584"/>
                <a:gd name="connsiteX5" fmla="*/ 1089543 w 1661180"/>
                <a:gd name="connsiteY5" fmla="*/ 34609 h 982584"/>
                <a:gd name="connsiteX6" fmla="*/ 1394344 w 1661180"/>
                <a:gd name="connsiteY6" fmla="*/ 146905 h 982584"/>
                <a:gd name="connsiteX7" fmla="*/ 1656084 w 1661180"/>
                <a:gd name="connsiteY7" fmla="*/ 441678 h 982584"/>
                <a:gd name="connsiteX8" fmla="*/ 1426429 w 1661180"/>
                <a:gd name="connsiteY8" fmla="*/ 916926 h 982584"/>
                <a:gd name="connsiteX9" fmla="*/ 800786 w 1661180"/>
                <a:gd name="connsiteY9" fmla="*/ 981093 h 982584"/>
                <a:gd name="connsiteX10" fmla="*/ 271396 w 1661180"/>
                <a:gd name="connsiteY10" fmla="*/ 884843 h 982584"/>
                <a:gd name="connsiteX11" fmla="*/ 46806 w 1661180"/>
                <a:gd name="connsiteY11" fmla="*/ 692336 h 982584"/>
                <a:gd name="connsiteX12" fmla="*/ 9656 w 1661180"/>
                <a:gd name="connsiteY12" fmla="*/ 441678 h 982584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39434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362260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47455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51607 w 1661180"/>
                <a:gd name="connsiteY2" fmla="*/ 85793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47455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1180" h="1001683">
                  <a:moveTo>
                    <a:pt x="9656" y="460777"/>
                  </a:moveTo>
                  <a:cubicBezTo>
                    <a:pt x="31046" y="372545"/>
                    <a:pt x="126173" y="228500"/>
                    <a:pt x="175144" y="182045"/>
                  </a:cubicBezTo>
                  <a:cubicBezTo>
                    <a:pt x="224115" y="135590"/>
                    <a:pt x="276744" y="96488"/>
                    <a:pt x="351607" y="85793"/>
                  </a:cubicBezTo>
                  <a:cubicBezTo>
                    <a:pt x="426470" y="75098"/>
                    <a:pt x="471922" y="38334"/>
                    <a:pt x="560153" y="21624"/>
                  </a:cubicBezTo>
                  <a:cubicBezTo>
                    <a:pt x="648384" y="4914"/>
                    <a:pt x="792764" y="-3775"/>
                    <a:pt x="880996" y="1572"/>
                  </a:cubicBezTo>
                  <a:cubicBezTo>
                    <a:pt x="969228" y="6919"/>
                    <a:pt x="995964" y="39671"/>
                    <a:pt x="1089543" y="53708"/>
                  </a:cubicBezTo>
                  <a:cubicBezTo>
                    <a:pt x="1183122" y="67745"/>
                    <a:pt x="1374783" y="103507"/>
                    <a:pt x="1474554" y="166004"/>
                  </a:cubicBezTo>
                  <a:cubicBezTo>
                    <a:pt x="1574325" y="228501"/>
                    <a:pt x="1624000" y="359177"/>
                    <a:pt x="1656084" y="460777"/>
                  </a:cubicBezTo>
                  <a:cubicBezTo>
                    <a:pt x="1688169" y="562377"/>
                    <a:pt x="1563631" y="872859"/>
                    <a:pt x="1426429" y="936025"/>
                  </a:cubicBezTo>
                  <a:cubicBezTo>
                    <a:pt x="1289227" y="999191"/>
                    <a:pt x="993291" y="1005539"/>
                    <a:pt x="800786" y="1000192"/>
                  </a:cubicBezTo>
                  <a:cubicBezTo>
                    <a:pt x="608281" y="994845"/>
                    <a:pt x="397059" y="968110"/>
                    <a:pt x="271396" y="903942"/>
                  </a:cubicBezTo>
                  <a:cubicBezTo>
                    <a:pt x="145733" y="839774"/>
                    <a:pt x="90429" y="785296"/>
                    <a:pt x="46806" y="711435"/>
                  </a:cubicBezTo>
                  <a:cubicBezTo>
                    <a:pt x="3183" y="637574"/>
                    <a:pt x="-11734" y="549009"/>
                    <a:pt x="9656" y="460777"/>
                  </a:cubicBezTo>
                  <a:close/>
                </a:path>
              </a:pathLst>
            </a:custGeom>
            <a:solidFill>
              <a:srgbClr val="4883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FBE74F8-5078-41A8-951A-E747601DDD14}"/>
                </a:ext>
              </a:extLst>
            </p:cNvPr>
            <p:cNvSpPr/>
            <p:nvPr/>
          </p:nvSpPr>
          <p:spPr>
            <a:xfrm>
              <a:off x="2070752" y="2432817"/>
              <a:ext cx="1661180" cy="1001683"/>
            </a:xfrm>
            <a:custGeom>
              <a:avLst/>
              <a:gdLst>
                <a:gd name="connsiteX0" fmla="*/ 0 w 1646428"/>
                <a:gd name="connsiteY0" fmla="*/ 378994 h 757987"/>
                <a:gd name="connsiteX1" fmla="*/ 823214 w 1646428"/>
                <a:gd name="connsiteY1" fmla="*/ 0 h 757987"/>
                <a:gd name="connsiteX2" fmla="*/ 1646428 w 1646428"/>
                <a:gd name="connsiteY2" fmla="*/ 378994 h 757987"/>
                <a:gd name="connsiteX3" fmla="*/ 823214 w 1646428"/>
                <a:gd name="connsiteY3" fmla="*/ 757988 h 757987"/>
                <a:gd name="connsiteX4" fmla="*/ 0 w 1646428"/>
                <a:gd name="connsiteY4" fmla="*/ 378994 h 757987"/>
                <a:gd name="connsiteX0" fmla="*/ 22633 w 1669061"/>
                <a:gd name="connsiteY0" fmla="*/ 378994 h 789916"/>
                <a:gd name="connsiteX1" fmla="*/ 845847 w 1669061"/>
                <a:gd name="connsiteY1" fmla="*/ 0 h 789916"/>
                <a:gd name="connsiteX2" fmla="*/ 1669061 w 1669061"/>
                <a:gd name="connsiteY2" fmla="*/ 378994 h 789916"/>
                <a:gd name="connsiteX3" fmla="*/ 845847 w 1669061"/>
                <a:gd name="connsiteY3" fmla="*/ 757988 h 789916"/>
                <a:gd name="connsiteX4" fmla="*/ 284373 w 1669061"/>
                <a:gd name="connsiteY4" fmla="*/ 725906 h 789916"/>
                <a:gd name="connsiteX5" fmla="*/ 22633 w 1669061"/>
                <a:gd name="connsiteY5" fmla="*/ 378994 h 789916"/>
                <a:gd name="connsiteX0" fmla="*/ 22633 w 1684446"/>
                <a:gd name="connsiteY0" fmla="*/ 378994 h 787288"/>
                <a:gd name="connsiteX1" fmla="*/ 845847 w 1684446"/>
                <a:gd name="connsiteY1" fmla="*/ 0 h 787288"/>
                <a:gd name="connsiteX2" fmla="*/ 1669061 w 1684446"/>
                <a:gd name="connsiteY2" fmla="*/ 378994 h 787288"/>
                <a:gd name="connsiteX3" fmla="*/ 1391280 w 1684446"/>
                <a:gd name="connsiteY3" fmla="*/ 757989 h 787288"/>
                <a:gd name="connsiteX4" fmla="*/ 845847 w 1684446"/>
                <a:gd name="connsiteY4" fmla="*/ 757988 h 787288"/>
                <a:gd name="connsiteX5" fmla="*/ 284373 w 1684446"/>
                <a:gd name="connsiteY5" fmla="*/ 725906 h 787288"/>
                <a:gd name="connsiteX6" fmla="*/ 22633 w 1684446"/>
                <a:gd name="connsiteY6" fmla="*/ 378994 h 787288"/>
                <a:gd name="connsiteX0" fmla="*/ 22633 w 1684446"/>
                <a:gd name="connsiteY0" fmla="*/ 378994 h 838959"/>
                <a:gd name="connsiteX1" fmla="*/ 845847 w 1684446"/>
                <a:gd name="connsiteY1" fmla="*/ 0 h 838959"/>
                <a:gd name="connsiteX2" fmla="*/ 1669061 w 1684446"/>
                <a:gd name="connsiteY2" fmla="*/ 378994 h 838959"/>
                <a:gd name="connsiteX3" fmla="*/ 1391280 w 1684446"/>
                <a:gd name="connsiteY3" fmla="*/ 757989 h 838959"/>
                <a:gd name="connsiteX4" fmla="*/ 813763 w 1684446"/>
                <a:gd name="connsiteY4" fmla="*/ 838198 h 838959"/>
                <a:gd name="connsiteX5" fmla="*/ 284373 w 1684446"/>
                <a:gd name="connsiteY5" fmla="*/ 725906 h 838959"/>
                <a:gd name="connsiteX6" fmla="*/ 22633 w 1684446"/>
                <a:gd name="connsiteY6" fmla="*/ 378994 h 838959"/>
                <a:gd name="connsiteX0" fmla="*/ 160 w 1661973"/>
                <a:gd name="connsiteY0" fmla="*/ 392470 h 852435"/>
                <a:gd name="connsiteX1" fmla="*/ 293985 w 1661973"/>
                <a:gd name="connsiteY1" fmla="*/ 113739 h 852435"/>
                <a:gd name="connsiteX2" fmla="*/ 823374 w 1661973"/>
                <a:gd name="connsiteY2" fmla="*/ 13476 h 852435"/>
                <a:gd name="connsiteX3" fmla="*/ 1646588 w 1661973"/>
                <a:gd name="connsiteY3" fmla="*/ 392470 h 852435"/>
                <a:gd name="connsiteX4" fmla="*/ 1368807 w 1661973"/>
                <a:gd name="connsiteY4" fmla="*/ 771465 h 852435"/>
                <a:gd name="connsiteX5" fmla="*/ 791290 w 1661973"/>
                <a:gd name="connsiteY5" fmla="*/ 851674 h 852435"/>
                <a:gd name="connsiteX6" fmla="*/ 261900 w 1661973"/>
                <a:gd name="connsiteY6" fmla="*/ 739382 h 852435"/>
                <a:gd name="connsiteX7" fmla="*/ 160 w 1661973"/>
                <a:gd name="connsiteY7" fmla="*/ 392470 h 852435"/>
                <a:gd name="connsiteX0" fmla="*/ 160 w 1650483"/>
                <a:gd name="connsiteY0" fmla="*/ 379196 h 839161"/>
                <a:gd name="connsiteX1" fmla="*/ 293985 w 1650483"/>
                <a:gd name="connsiteY1" fmla="*/ 100465 h 839161"/>
                <a:gd name="connsiteX2" fmla="*/ 823374 w 1650483"/>
                <a:gd name="connsiteY2" fmla="*/ 202 h 839161"/>
                <a:gd name="connsiteX3" fmla="*/ 1384848 w 1650483"/>
                <a:gd name="connsiteY3" fmla="*/ 84423 h 839161"/>
                <a:gd name="connsiteX4" fmla="*/ 1646588 w 1650483"/>
                <a:gd name="connsiteY4" fmla="*/ 379196 h 839161"/>
                <a:gd name="connsiteX5" fmla="*/ 1368807 w 1650483"/>
                <a:gd name="connsiteY5" fmla="*/ 758191 h 839161"/>
                <a:gd name="connsiteX6" fmla="*/ 791290 w 1650483"/>
                <a:gd name="connsiteY6" fmla="*/ 838400 h 839161"/>
                <a:gd name="connsiteX7" fmla="*/ 261900 w 1650483"/>
                <a:gd name="connsiteY7" fmla="*/ 726108 h 839161"/>
                <a:gd name="connsiteX8" fmla="*/ 160 w 1650483"/>
                <a:gd name="connsiteY8" fmla="*/ 379196 h 839161"/>
                <a:gd name="connsiteX0" fmla="*/ 160 w 1650483"/>
                <a:gd name="connsiteY0" fmla="*/ 379196 h 858570"/>
                <a:gd name="connsiteX1" fmla="*/ 293985 w 1650483"/>
                <a:gd name="connsiteY1" fmla="*/ 100465 h 858570"/>
                <a:gd name="connsiteX2" fmla="*/ 823374 w 1650483"/>
                <a:gd name="connsiteY2" fmla="*/ 202 h 858570"/>
                <a:gd name="connsiteX3" fmla="*/ 1384848 w 1650483"/>
                <a:gd name="connsiteY3" fmla="*/ 84423 h 858570"/>
                <a:gd name="connsiteX4" fmla="*/ 1646588 w 1650483"/>
                <a:gd name="connsiteY4" fmla="*/ 379196 h 858570"/>
                <a:gd name="connsiteX5" fmla="*/ 1368807 w 1650483"/>
                <a:gd name="connsiteY5" fmla="*/ 758191 h 858570"/>
                <a:gd name="connsiteX6" fmla="*/ 791290 w 1650483"/>
                <a:gd name="connsiteY6" fmla="*/ 838400 h 858570"/>
                <a:gd name="connsiteX7" fmla="*/ 261900 w 1650483"/>
                <a:gd name="connsiteY7" fmla="*/ 822361 h 858570"/>
                <a:gd name="connsiteX8" fmla="*/ 160 w 1650483"/>
                <a:gd name="connsiteY8" fmla="*/ 379196 h 858570"/>
                <a:gd name="connsiteX0" fmla="*/ 160 w 1651684"/>
                <a:gd name="connsiteY0" fmla="*/ 379196 h 879848"/>
                <a:gd name="connsiteX1" fmla="*/ 293985 w 1651684"/>
                <a:gd name="connsiteY1" fmla="*/ 100465 h 879848"/>
                <a:gd name="connsiteX2" fmla="*/ 823374 w 1651684"/>
                <a:gd name="connsiteY2" fmla="*/ 202 h 879848"/>
                <a:gd name="connsiteX3" fmla="*/ 1384848 w 1651684"/>
                <a:gd name="connsiteY3" fmla="*/ 84423 h 879848"/>
                <a:gd name="connsiteX4" fmla="*/ 1646588 w 1651684"/>
                <a:gd name="connsiteY4" fmla="*/ 379196 h 879848"/>
                <a:gd name="connsiteX5" fmla="*/ 1416933 w 1651684"/>
                <a:gd name="connsiteY5" fmla="*/ 854444 h 879848"/>
                <a:gd name="connsiteX6" fmla="*/ 791290 w 1651684"/>
                <a:gd name="connsiteY6" fmla="*/ 838400 h 879848"/>
                <a:gd name="connsiteX7" fmla="*/ 261900 w 1651684"/>
                <a:gd name="connsiteY7" fmla="*/ 822361 h 879848"/>
                <a:gd name="connsiteX8" fmla="*/ 160 w 1651684"/>
                <a:gd name="connsiteY8" fmla="*/ 379196 h 879848"/>
                <a:gd name="connsiteX0" fmla="*/ 160 w 1651684"/>
                <a:gd name="connsiteY0" fmla="*/ 379196 h 920102"/>
                <a:gd name="connsiteX1" fmla="*/ 293985 w 1651684"/>
                <a:gd name="connsiteY1" fmla="*/ 100465 h 920102"/>
                <a:gd name="connsiteX2" fmla="*/ 823374 w 1651684"/>
                <a:gd name="connsiteY2" fmla="*/ 202 h 920102"/>
                <a:gd name="connsiteX3" fmla="*/ 1384848 w 1651684"/>
                <a:gd name="connsiteY3" fmla="*/ 84423 h 920102"/>
                <a:gd name="connsiteX4" fmla="*/ 1646588 w 1651684"/>
                <a:gd name="connsiteY4" fmla="*/ 379196 h 920102"/>
                <a:gd name="connsiteX5" fmla="*/ 1416933 w 1651684"/>
                <a:gd name="connsiteY5" fmla="*/ 854444 h 920102"/>
                <a:gd name="connsiteX6" fmla="*/ 791290 w 1651684"/>
                <a:gd name="connsiteY6" fmla="*/ 918611 h 920102"/>
                <a:gd name="connsiteX7" fmla="*/ 261900 w 1651684"/>
                <a:gd name="connsiteY7" fmla="*/ 822361 h 920102"/>
                <a:gd name="connsiteX8" fmla="*/ 160 w 1651684"/>
                <a:gd name="connsiteY8" fmla="*/ 379196 h 920102"/>
                <a:gd name="connsiteX0" fmla="*/ 19127 w 1670651"/>
                <a:gd name="connsiteY0" fmla="*/ 379196 h 920102"/>
                <a:gd name="connsiteX1" fmla="*/ 312952 w 1670651"/>
                <a:gd name="connsiteY1" fmla="*/ 100465 h 920102"/>
                <a:gd name="connsiteX2" fmla="*/ 842341 w 1670651"/>
                <a:gd name="connsiteY2" fmla="*/ 202 h 920102"/>
                <a:gd name="connsiteX3" fmla="*/ 1403815 w 1670651"/>
                <a:gd name="connsiteY3" fmla="*/ 84423 h 920102"/>
                <a:gd name="connsiteX4" fmla="*/ 1665555 w 1670651"/>
                <a:gd name="connsiteY4" fmla="*/ 379196 h 920102"/>
                <a:gd name="connsiteX5" fmla="*/ 1435900 w 1670651"/>
                <a:gd name="connsiteY5" fmla="*/ 854444 h 920102"/>
                <a:gd name="connsiteX6" fmla="*/ 810257 w 1670651"/>
                <a:gd name="connsiteY6" fmla="*/ 918611 h 920102"/>
                <a:gd name="connsiteX7" fmla="*/ 280867 w 1670651"/>
                <a:gd name="connsiteY7" fmla="*/ 822361 h 920102"/>
                <a:gd name="connsiteX8" fmla="*/ 56277 w 1670651"/>
                <a:gd name="connsiteY8" fmla="*/ 629854 h 920102"/>
                <a:gd name="connsiteX9" fmla="*/ 19127 w 1670651"/>
                <a:gd name="connsiteY9" fmla="*/ 379196 h 920102"/>
                <a:gd name="connsiteX0" fmla="*/ 9656 w 1661180"/>
                <a:gd name="connsiteY0" fmla="*/ 379196 h 920102"/>
                <a:gd name="connsiteX1" fmla="*/ 175144 w 1661180"/>
                <a:gd name="connsiteY1" fmla="*/ 100464 h 920102"/>
                <a:gd name="connsiteX2" fmla="*/ 303481 w 1661180"/>
                <a:gd name="connsiteY2" fmla="*/ 100465 h 920102"/>
                <a:gd name="connsiteX3" fmla="*/ 832870 w 1661180"/>
                <a:gd name="connsiteY3" fmla="*/ 202 h 920102"/>
                <a:gd name="connsiteX4" fmla="*/ 1394344 w 1661180"/>
                <a:gd name="connsiteY4" fmla="*/ 84423 h 920102"/>
                <a:gd name="connsiteX5" fmla="*/ 1656084 w 1661180"/>
                <a:gd name="connsiteY5" fmla="*/ 379196 h 920102"/>
                <a:gd name="connsiteX6" fmla="*/ 1426429 w 1661180"/>
                <a:gd name="connsiteY6" fmla="*/ 854444 h 920102"/>
                <a:gd name="connsiteX7" fmla="*/ 800786 w 1661180"/>
                <a:gd name="connsiteY7" fmla="*/ 918611 h 920102"/>
                <a:gd name="connsiteX8" fmla="*/ 271396 w 1661180"/>
                <a:gd name="connsiteY8" fmla="*/ 822361 h 920102"/>
                <a:gd name="connsiteX9" fmla="*/ 46806 w 1661180"/>
                <a:gd name="connsiteY9" fmla="*/ 629854 h 920102"/>
                <a:gd name="connsiteX10" fmla="*/ 9656 w 1661180"/>
                <a:gd name="connsiteY10" fmla="*/ 379196 h 920102"/>
                <a:gd name="connsiteX0" fmla="*/ 9656 w 1661180"/>
                <a:gd name="connsiteY0" fmla="*/ 442362 h 983268"/>
                <a:gd name="connsiteX1" fmla="*/ 175144 w 1661180"/>
                <a:gd name="connsiteY1" fmla="*/ 163630 h 983268"/>
                <a:gd name="connsiteX2" fmla="*/ 303481 w 1661180"/>
                <a:gd name="connsiteY2" fmla="*/ 163631 h 983268"/>
                <a:gd name="connsiteX3" fmla="*/ 560153 w 1661180"/>
                <a:gd name="connsiteY3" fmla="*/ 3209 h 983268"/>
                <a:gd name="connsiteX4" fmla="*/ 832870 w 1661180"/>
                <a:gd name="connsiteY4" fmla="*/ 63368 h 983268"/>
                <a:gd name="connsiteX5" fmla="*/ 1394344 w 1661180"/>
                <a:gd name="connsiteY5" fmla="*/ 147589 h 983268"/>
                <a:gd name="connsiteX6" fmla="*/ 1656084 w 1661180"/>
                <a:gd name="connsiteY6" fmla="*/ 442362 h 983268"/>
                <a:gd name="connsiteX7" fmla="*/ 1426429 w 1661180"/>
                <a:gd name="connsiteY7" fmla="*/ 917610 h 983268"/>
                <a:gd name="connsiteX8" fmla="*/ 800786 w 1661180"/>
                <a:gd name="connsiteY8" fmla="*/ 981777 h 983268"/>
                <a:gd name="connsiteX9" fmla="*/ 271396 w 1661180"/>
                <a:gd name="connsiteY9" fmla="*/ 885527 h 983268"/>
                <a:gd name="connsiteX10" fmla="*/ 46806 w 1661180"/>
                <a:gd name="connsiteY10" fmla="*/ 693020 h 983268"/>
                <a:gd name="connsiteX11" fmla="*/ 9656 w 1661180"/>
                <a:gd name="connsiteY11" fmla="*/ 442362 h 983268"/>
                <a:gd name="connsiteX0" fmla="*/ 9656 w 1661180"/>
                <a:gd name="connsiteY0" fmla="*/ 441678 h 982584"/>
                <a:gd name="connsiteX1" fmla="*/ 175144 w 1661180"/>
                <a:gd name="connsiteY1" fmla="*/ 162946 h 982584"/>
                <a:gd name="connsiteX2" fmla="*/ 303481 w 1661180"/>
                <a:gd name="connsiteY2" fmla="*/ 162947 h 982584"/>
                <a:gd name="connsiteX3" fmla="*/ 560153 w 1661180"/>
                <a:gd name="connsiteY3" fmla="*/ 2525 h 982584"/>
                <a:gd name="connsiteX4" fmla="*/ 832870 w 1661180"/>
                <a:gd name="connsiteY4" fmla="*/ 62684 h 982584"/>
                <a:gd name="connsiteX5" fmla="*/ 1089543 w 1661180"/>
                <a:gd name="connsiteY5" fmla="*/ 34609 h 982584"/>
                <a:gd name="connsiteX6" fmla="*/ 1394344 w 1661180"/>
                <a:gd name="connsiteY6" fmla="*/ 146905 h 982584"/>
                <a:gd name="connsiteX7" fmla="*/ 1656084 w 1661180"/>
                <a:gd name="connsiteY7" fmla="*/ 441678 h 982584"/>
                <a:gd name="connsiteX8" fmla="*/ 1426429 w 1661180"/>
                <a:gd name="connsiteY8" fmla="*/ 916926 h 982584"/>
                <a:gd name="connsiteX9" fmla="*/ 800786 w 1661180"/>
                <a:gd name="connsiteY9" fmla="*/ 981093 h 982584"/>
                <a:gd name="connsiteX10" fmla="*/ 271396 w 1661180"/>
                <a:gd name="connsiteY10" fmla="*/ 884843 h 982584"/>
                <a:gd name="connsiteX11" fmla="*/ 46806 w 1661180"/>
                <a:gd name="connsiteY11" fmla="*/ 692336 h 982584"/>
                <a:gd name="connsiteX12" fmla="*/ 9656 w 1661180"/>
                <a:gd name="connsiteY12" fmla="*/ 441678 h 982584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39434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362260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47455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51607 w 1661180"/>
                <a:gd name="connsiteY2" fmla="*/ 85793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47455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1180" h="1001683">
                  <a:moveTo>
                    <a:pt x="9656" y="460777"/>
                  </a:moveTo>
                  <a:cubicBezTo>
                    <a:pt x="31046" y="372545"/>
                    <a:pt x="126173" y="228500"/>
                    <a:pt x="175144" y="182045"/>
                  </a:cubicBezTo>
                  <a:cubicBezTo>
                    <a:pt x="224115" y="135590"/>
                    <a:pt x="276744" y="96488"/>
                    <a:pt x="351607" y="85793"/>
                  </a:cubicBezTo>
                  <a:cubicBezTo>
                    <a:pt x="426470" y="75098"/>
                    <a:pt x="471922" y="38334"/>
                    <a:pt x="560153" y="21624"/>
                  </a:cubicBezTo>
                  <a:cubicBezTo>
                    <a:pt x="648384" y="4914"/>
                    <a:pt x="792764" y="-3775"/>
                    <a:pt x="880996" y="1572"/>
                  </a:cubicBezTo>
                  <a:cubicBezTo>
                    <a:pt x="969228" y="6919"/>
                    <a:pt x="995964" y="39671"/>
                    <a:pt x="1089543" y="53708"/>
                  </a:cubicBezTo>
                  <a:cubicBezTo>
                    <a:pt x="1183122" y="67745"/>
                    <a:pt x="1374783" y="103507"/>
                    <a:pt x="1474554" y="166004"/>
                  </a:cubicBezTo>
                  <a:cubicBezTo>
                    <a:pt x="1574325" y="228501"/>
                    <a:pt x="1624000" y="359177"/>
                    <a:pt x="1656084" y="460777"/>
                  </a:cubicBezTo>
                  <a:cubicBezTo>
                    <a:pt x="1688169" y="562377"/>
                    <a:pt x="1563631" y="872859"/>
                    <a:pt x="1426429" y="936025"/>
                  </a:cubicBezTo>
                  <a:cubicBezTo>
                    <a:pt x="1289227" y="999191"/>
                    <a:pt x="993291" y="1005539"/>
                    <a:pt x="800786" y="1000192"/>
                  </a:cubicBezTo>
                  <a:cubicBezTo>
                    <a:pt x="608281" y="994845"/>
                    <a:pt x="397059" y="968110"/>
                    <a:pt x="271396" y="903942"/>
                  </a:cubicBezTo>
                  <a:cubicBezTo>
                    <a:pt x="145733" y="839774"/>
                    <a:pt x="90429" y="785296"/>
                    <a:pt x="46806" y="711435"/>
                  </a:cubicBezTo>
                  <a:cubicBezTo>
                    <a:pt x="3183" y="637574"/>
                    <a:pt x="-11734" y="549009"/>
                    <a:pt x="9656" y="460777"/>
                  </a:cubicBezTo>
                  <a:close/>
                </a:path>
              </a:pathLst>
            </a:custGeom>
            <a:solidFill>
              <a:srgbClr val="59463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5CD13F5-C227-4251-BCB9-31CFDD6EB3F6}"/>
              </a:ext>
            </a:extLst>
          </p:cNvPr>
          <p:cNvGrpSpPr/>
          <p:nvPr userDrawn="1"/>
        </p:nvGrpSpPr>
        <p:grpSpPr>
          <a:xfrm>
            <a:off x="8538810" y="2941660"/>
            <a:ext cx="2838422" cy="1935134"/>
            <a:chOff x="2065655" y="2298493"/>
            <a:chExt cx="1666277" cy="1136007"/>
          </a:xfrm>
        </p:grpSpPr>
        <p:sp>
          <p:nvSpPr>
            <p:cNvPr id="26" name="椭圆 5">
              <a:extLst>
                <a:ext uri="{FF2B5EF4-FFF2-40B4-BE49-F238E27FC236}">
                  <a16:creationId xmlns:a16="http://schemas.microsoft.com/office/drawing/2014/main" id="{FD6ABDD0-A44A-48B0-AC8C-0483F0789F07}"/>
                </a:ext>
              </a:extLst>
            </p:cNvPr>
            <p:cNvSpPr/>
            <p:nvPr userDrawn="1"/>
          </p:nvSpPr>
          <p:spPr>
            <a:xfrm>
              <a:off x="2065655" y="2298493"/>
              <a:ext cx="1661180" cy="1001683"/>
            </a:xfrm>
            <a:custGeom>
              <a:avLst/>
              <a:gdLst>
                <a:gd name="connsiteX0" fmla="*/ 0 w 1646428"/>
                <a:gd name="connsiteY0" fmla="*/ 378994 h 757987"/>
                <a:gd name="connsiteX1" fmla="*/ 823214 w 1646428"/>
                <a:gd name="connsiteY1" fmla="*/ 0 h 757987"/>
                <a:gd name="connsiteX2" fmla="*/ 1646428 w 1646428"/>
                <a:gd name="connsiteY2" fmla="*/ 378994 h 757987"/>
                <a:gd name="connsiteX3" fmla="*/ 823214 w 1646428"/>
                <a:gd name="connsiteY3" fmla="*/ 757988 h 757987"/>
                <a:gd name="connsiteX4" fmla="*/ 0 w 1646428"/>
                <a:gd name="connsiteY4" fmla="*/ 378994 h 757987"/>
                <a:gd name="connsiteX0" fmla="*/ 22633 w 1669061"/>
                <a:gd name="connsiteY0" fmla="*/ 378994 h 789916"/>
                <a:gd name="connsiteX1" fmla="*/ 845847 w 1669061"/>
                <a:gd name="connsiteY1" fmla="*/ 0 h 789916"/>
                <a:gd name="connsiteX2" fmla="*/ 1669061 w 1669061"/>
                <a:gd name="connsiteY2" fmla="*/ 378994 h 789916"/>
                <a:gd name="connsiteX3" fmla="*/ 845847 w 1669061"/>
                <a:gd name="connsiteY3" fmla="*/ 757988 h 789916"/>
                <a:gd name="connsiteX4" fmla="*/ 284373 w 1669061"/>
                <a:gd name="connsiteY4" fmla="*/ 725906 h 789916"/>
                <a:gd name="connsiteX5" fmla="*/ 22633 w 1669061"/>
                <a:gd name="connsiteY5" fmla="*/ 378994 h 789916"/>
                <a:gd name="connsiteX0" fmla="*/ 22633 w 1684446"/>
                <a:gd name="connsiteY0" fmla="*/ 378994 h 787288"/>
                <a:gd name="connsiteX1" fmla="*/ 845847 w 1684446"/>
                <a:gd name="connsiteY1" fmla="*/ 0 h 787288"/>
                <a:gd name="connsiteX2" fmla="*/ 1669061 w 1684446"/>
                <a:gd name="connsiteY2" fmla="*/ 378994 h 787288"/>
                <a:gd name="connsiteX3" fmla="*/ 1391280 w 1684446"/>
                <a:gd name="connsiteY3" fmla="*/ 757989 h 787288"/>
                <a:gd name="connsiteX4" fmla="*/ 845847 w 1684446"/>
                <a:gd name="connsiteY4" fmla="*/ 757988 h 787288"/>
                <a:gd name="connsiteX5" fmla="*/ 284373 w 1684446"/>
                <a:gd name="connsiteY5" fmla="*/ 725906 h 787288"/>
                <a:gd name="connsiteX6" fmla="*/ 22633 w 1684446"/>
                <a:gd name="connsiteY6" fmla="*/ 378994 h 787288"/>
                <a:gd name="connsiteX0" fmla="*/ 22633 w 1684446"/>
                <a:gd name="connsiteY0" fmla="*/ 378994 h 838959"/>
                <a:gd name="connsiteX1" fmla="*/ 845847 w 1684446"/>
                <a:gd name="connsiteY1" fmla="*/ 0 h 838959"/>
                <a:gd name="connsiteX2" fmla="*/ 1669061 w 1684446"/>
                <a:gd name="connsiteY2" fmla="*/ 378994 h 838959"/>
                <a:gd name="connsiteX3" fmla="*/ 1391280 w 1684446"/>
                <a:gd name="connsiteY3" fmla="*/ 757989 h 838959"/>
                <a:gd name="connsiteX4" fmla="*/ 813763 w 1684446"/>
                <a:gd name="connsiteY4" fmla="*/ 838198 h 838959"/>
                <a:gd name="connsiteX5" fmla="*/ 284373 w 1684446"/>
                <a:gd name="connsiteY5" fmla="*/ 725906 h 838959"/>
                <a:gd name="connsiteX6" fmla="*/ 22633 w 1684446"/>
                <a:gd name="connsiteY6" fmla="*/ 378994 h 838959"/>
                <a:gd name="connsiteX0" fmla="*/ 160 w 1661973"/>
                <a:gd name="connsiteY0" fmla="*/ 392470 h 852435"/>
                <a:gd name="connsiteX1" fmla="*/ 293985 w 1661973"/>
                <a:gd name="connsiteY1" fmla="*/ 113739 h 852435"/>
                <a:gd name="connsiteX2" fmla="*/ 823374 w 1661973"/>
                <a:gd name="connsiteY2" fmla="*/ 13476 h 852435"/>
                <a:gd name="connsiteX3" fmla="*/ 1646588 w 1661973"/>
                <a:gd name="connsiteY3" fmla="*/ 392470 h 852435"/>
                <a:gd name="connsiteX4" fmla="*/ 1368807 w 1661973"/>
                <a:gd name="connsiteY4" fmla="*/ 771465 h 852435"/>
                <a:gd name="connsiteX5" fmla="*/ 791290 w 1661973"/>
                <a:gd name="connsiteY5" fmla="*/ 851674 h 852435"/>
                <a:gd name="connsiteX6" fmla="*/ 261900 w 1661973"/>
                <a:gd name="connsiteY6" fmla="*/ 739382 h 852435"/>
                <a:gd name="connsiteX7" fmla="*/ 160 w 1661973"/>
                <a:gd name="connsiteY7" fmla="*/ 392470 h 852435"/>
                <a:gd name="connsiteX0" fmla="*/ 160 w 1650483"/>
                <a:gd name="connsiteY0" fmla="*/ 379196 h 839161"/>
                <a:gd name="connsiteX1" fmla="*/ 293985 w 1650483"/>
                <a:gd name="connsiteY1" fmla="*/ 100465 h 839161"/>
                <a:gd name="connsiteX2" fmla="*/ 823374 w 1650483"/>
                <a:gd name="connsiteY2" fmla="*/ 202 h 839161"/>
                <a:gd name="connsiteX3" fmla="*/ 1384848 w 1650483"/>
                <a:gd name="connsiteY3" fmla="*/ 84423 h 839161"/>
                <a:gd name="connsiteX4" fmla="*/ 1646588 w 1650483"/>
                <a:gd name="connsiteY4" fmla="*/ 379196 h 839161"/>
                <a:gd name="connsiteX5" fmla="*/ 1368807 w 1650483"/>
                <a:gd name="connsiteY5" fmla="*/ 758191 h 839161"/>
                <a:gd name="connsiteX6" fmla="*/ 791290 w 1650483"/>
                <a:gd name="connsiteY6" fmla="*/ 838400 h 839161"/>
                <a:gd name="connsiteX7" fmla="*/ 261900 w 1650483"/>
                <a:gd name="connsiteY7" fmla="*/ 726108 h 839161"/>
                <a:gd name="connsiteX8" fmla="*/ 160 w 1650483"/>
                <a:gd name="connsiteY8" fmla="*/ 379196 h 839161"/>
                <a:gd name="connsiteX0" fmla="*/ 160 w 1650483"/>
                <a:gd name="connsiteY0" fmla="*/ 379196 h 858570"/>
                <a:gd name="connsiteX1" fmla="*/ 293985 w 1650483"/>
                <a:gd name="connsiteY1" fmla="*/ 100465 h 858570"/>
                <a:gd name="connsiteX2" fmla="*/ 823374 w 1650483"/>
                <a:gd name="connsiteY2" fmla="*/ 202 h 858570"/>
                <a:gd name="connsiteX3" fmla="*/ 1384848 w 1650483"/>
                <a:gd name="connsiteY3" fmla="*/ 84423 h 858570"/>
                <a:gd name="connsiteX4" fmla="*/ 1646588 w 1650483"/>
                <a:gd name="connsiteY4" fmla="*/ 379196 h 858570"/>
                <a:gd name="connsiteX5" fmla="*/ 1368807 w 1650483"/>
                <a:gd name="connsiteY5" fmla="*/ 758191 h 858570"/>
                <a:gd name="connsiteX6" fmla="*/ 791290 w 1650483"/>
                <a:gd name="connsiteY6" fmla="*/ 838400 h 858570"/>
                <a:gd name="connsiteX7" fmla="*/ 261900 w 1650483"/>
                <a:gd name="connsiteY7" fmla="*/ 822361 h 858570"/>
                <a:gd name="connsiteX8" fmla="*/ 160 w 1650483"/>
                <a:gd name="connsiteY8" fmla="*/ 379196 h 858570"/>
                <a:gd name="connsiteX0" fmla="*/ 160 w 1651684"/>
                <a:gd name="connsiteY0" fmla="*/ 379196 h 879848"/>
                <a:gd name="connsiteX1" fmla="*/ 293985 w 1651684"/>
                <a:gd name="connsiteY1" fmla="*/ 100465 h 879848"/>
                <a:gd name="connsiteX2" fmla="*/ 823374 w 1651684"/>
                <a:gd name="connsiteY2" fmla="*/ 202 h 879848"/>
                <a:gd name="connsiteX3" fmla="*/ 1384848 w 1651684"/>
                <a:gd name="connsiteY3" fmla="*/ 84423 h 879848"/>
                <a:gd name="connsiteX4" fmla="*/ 1646588 w 1651684"/>
                <a:gd name="connsiteY4" fmla="*/ 379196 h 879848"/>
                <a:gd name="connsiteX5" fmla="*/ 1416933 w 1651684"/>
                <a:gd name="connsiteY5" fmla="*/ 854444 h 879848"/>
                <a:gd name="connsiteX6" fmla="*/ 791290 w 1651684"/>
                <a:gd name="connsiteY6" fmla="*/ 838400 h 879848"/>
                <a:gd name="connsiteX7" fmla="*/ 261900 w 1651684"/>
                <a:gd name="connsiteY7" fmla="*/ 822361 h 879848"/>
                <a:gd name="connsiteX8" fmla="*/ 160 w 1651684"/>
                <a:gd name="connsiteY8" fmla="*/ 379196 h 879848"/>
                <a:gd name="connsiteX0" fmla="*/ 160 w 1651684"/>
                <a:gd name="connsiteY0" fmla="*/ 379196 h 920102"/>
                <a:gd name="connsiteX1" fmla="*/ 293985 w 1651684"/>
                <a:gd name="connsiteY1" fmla="*/ 100465 h 920102"/>
                <a:gd name="connsiteX2" fmla="*/ 823374 w 1651684"/>
                <a:gd name="connsiteY2" fmla="*/ 202 h 920102"/>
                <a:gd name="connsiteX3" fmla="*/ 1384848 w 1651684"/>
                <a:gd name="connsiteY3" fmla="*/ 84423 h 920102"/>
                <a:gd name="connsiteX4" fmla="*/ 1646588 w 1651684"/>
                <a:gd name="connsiteY4" fmla="*/ 379196 h 920102"/>
                <a:gd name="connsiteX5" fmla="*/ 1416933 w 1651684"/>
                <a:gd name="connsiteY5" fmla="*/ 854444 h 920102"/>
                <a:gd name="connsiteX6" fmla="*/ 791290 w 1651684"/>
                <a:gd name="connsiteY6" fmla="*/ 918611 h 920102"/>
                <a:gd name="connsiteX7" fmla="*/ 261900 w 1651684"/>
                <a:gd name="connsiteY7" fmla="*/ 822361 h 920102"/>
                <a:gd name="connsiteX8" fmla="*/ 160 w 1651684"/>
                <a:gd name="connsiteY8" fmla="*/ 379196 h 920102"/>
                <a:gd name="connsiteX0" fmla="*/ 19127 w 1670651"/>
                <a:gd name="connsiteY0" fmla="*/ 379196 h 920102"/>
                <a:gd name="connsiteX1" fmla="*/ 312952 w 1670651"/>
                <a:gd name="connsiteY1" fmla="*/ 100465 h 920102"/>
                <a:gd name="connsiteX2" fmla="*/ 842341 w 1670651"/>
                <a:gd name="connsiteY2" fmla="*/ 202 h 920102"/>
                <a:gd name="connsiteX3" fmla="*/ 1403815 w 1670651"/>
                <a:gd name="connsiteY3" fmla="*/ 84423 h 920102"/>
                <a:gd name="connsiteX4" fmla="*/ 1665555 w 1670651"/>
                <a:gd name="connsiteY4" fmla="*/ 379196 h 920102"/>
                <a:gd name="connsiteX5" fmla="*/ 1435900 w 1670651"/>
                <a:gd name="connsiteY5" fmla="*/ 854444 h 920102"/>
                <a:gd name="connsiteX6" fmla="*/ 810257 w 1670651"/>
                <a:gd name="connsiteY6" fmla="*/ 918611 h 920102"/>
                <a:gd name="connsiteX7" fmla="*/ 280867 w 1670651"/>
                <a:gd name="connsiteY7" fmla="*/ 822361 h 920102"/>
                <a:gd name="connsiteX8" fmla="*/ 56277 w 1670651"/>
                <a:gd name="connsiteY8" fmla="*/ 629854 h 920102"/>
                <a:gd name="connsiteX9" fmla="*/ 19127 w 1670651"/>
                <a:gd name="connsiteY9" fmla="*/ 379196 h 920102"/>
                <a:gd name="connsiteX0" fmla="*/ 9656 w 1661180"/>
                <a:gd name="connsiteY0" fmla="*/ 379196 h 920102"/>
                <a:gd name="connsiteX1" fmla="*/ 175144 w 1661180"/>
                <a:gd name="connsiteY1" fmla="*/ 100464 h 920102"/>
                <a:gd name="connsiteX2" fmla="*/ 303481 w 1661180"/>
                <a:gd name="connsiteY2" fmla="*/ 100465 h 920102"/>
                <a:gd name="connsiteX3" fmla="*/ 832870 w 1661180"/>
                <a:gd name="connsiteY3" fmla="*/ 202 h 920102"/>
                <a:gd name="connsiteX4" fmla="*/ 1394344 w 1661180"/>
                <a:gd name="connsiteY4" fmla="*/ 84423 h 920102"/>
                <a:gd name="connsiteX5" fmla="*/ 1656084 w 1661180"/>
                <a:gd name="connsiteY5" fmla="*/ 379196 h 920102"/>
                <a:gd name="connsiteX6" fmla="*/ 1426429 w 1661180"/>
                <a:gd name="connsiteY6" fmla="*/ 854444 h 920102"/>
                <a:gd name="connsiteX7" fmla="*/ 800786 w 1661180"/>
                <a:gd name="connsiteY7" fmla="*/ 918611 h 920102"/>
                <a:gd name="connsiteX8" fmla="*/ 271396 w 1661180"/>
                <a:gd name="connsiteY8" fmla="*/ 822361 h 920102"/>
                <a:gd name="connsiteX9" fmla="*/ 46806 w 1661180"/>
                <a:gd name="connsiteY9" fmla="*/ 629854 h 920102"/>
                <a:gd name="connsiteX10" fmla="*/ 9656 w 1661180"/>
                <a:gd name="connsiteY10" fmla="*/ 379196 h 920102"/>
                <a:gd name="connsiteX0" fmla="*/ 9656 w 1661180"/>
                <a:gd name="connsiteY0" fmla="*/ 442362 h 983268"/>
                <a:gd name="connsiteX1" fmla="*/ 175144 w 1661180"/>
                <a:gd name="connsiteY1" fmla="*/ 163630 h 983268"/>
                <a:gd name="connsiteX2" fmla="*/ 303481 w 1661180"/>
                <a:gd name="connsiteY2" fmla="*/ 163631 h 983268"/>
                <a:gd name="connsiteX3" fmla="*/ 560153 w 1661180"/>
                <a:gd name="connsiteY3" fmla="*/ 3209 h 983268"/>
                <a:gd name="connsiteX4" fmla="*/ 832870 w 1661180"/>
                <a:gd name="connsiteY4" fmla="*/ 63368 h 983268"/>
                <a:gd name="connsiteX5" fmla="*/ 1394344 w 1661180"/>
                <a:gd name="connsiteY5" fmla="*/ 147589 h 983268"/>
                <a:gd name="connsiteX6" fmla="*/ 1656084 w 1661180"/>
                <a:gd name="connsiteY6" fmla="*/ 442362 h 983268"/>
                <a:gd name="connsiteX7" fmla="*/ 1426429 w 1661180"/>
                <a:gd name="connsiteY7" fmla="*/ 917610 h 983268"/>
                <a:gd name="connsiteX8" fmla="*/ 800786 w 1661180"/>
                <a:gd name="connsiteY8" fmla="*/ 981777 h 983268"/>
                <a:gd name="connsiteX9" fmla="*/ 271396 w 1661180"/>
                <a:gd name="connsiteY9" fmla="*/ 885527 h 983268"/>
                <a:gd name="connsiteX10" fmla="*/ 46806 w 1661180"/>
                <a:gd name="connsiteY10" fmla="*/ 693020 h 983268"/>
                <a:gd name="connsiteX11" fmla="*/ 9656 w 1661180"/>
                <a:gd name="connsiteY11" fmla="*/ 442362 h 983268"/>
                <a:gd name="connsiteX0" fmla="*/ 9656 w 1661180"/>
                <a:gd name="connsiteY0" fmla="*/ 441678 h 982584"/>
                <a:gd name="connsiteX1" fmla="*/ 175144 w 1661180"/>
                <a:gd name="connsiteY1" fmla="*/ 162946 h 982584"/>
                <a:gd name="connsiteX2" fmla="*/ 303481 w 1661180"/>
                <a:gd name="connsiteY2" fmla="*/ 162947 h 982584"/>
                <a:gd name="connsiteX3" fmla="*/ 560153 w 1661180"/>
                <a:gd name="connsiteY3" fmla="*/ 2525 h 982584"/>
                <a:gd name="connsiteX4" fmla="*/ 832870 w 1661180"/>
                <a:gd name="connsiteY4" fmla="*/ 62684 h 982584"/>
                <a:gd name="connsiteX5" fmla="*/ 1089543 w 1661180"/>
                <a:gd name="connsiteY5" fmla="*/ 34609 h 982584"/>
                <a:gd name="connsiteX6" fmla="*/ 1394344 w 1661180"/>
                <a:gd name="connsiteY6" fmla="*/ 146905 h 982584"/>
                <a:gd name="connsiteX7" fmla="*/ 1656084 w 1661180"/>
                <a:gd name="connsiteY7" fmla="*/ 441678 h 982584"/>
                <a:gd name="connsiteX8" fmla="*/ 1426429 w 1661180"/>
                <a:gd name="connsiteY8" fmla="*/ 916926 h 982584"/>
                <a:gd name="connsiteX9" fmla="*/ 800786 w 1661180"/>
                <a:gd name="connsiteY9" fmla="*/ 981093 h 982584"/>
                <a:gd name="connsiteX10" fmla="*/ 271396 w 1661180"/>
                <a:gd name="connsiteY10" fmla="*/ 884843 h 982584"/>
                <a:gd name="connsiteX11" fmla="*/ 46806 w 1661180"/>
                <a:gd name="connsiteY11" fmla="*/ 692336 h 982584"/>
                <a:gd name="connsiteX12" fmla="*/ 9656 w 1661180"/>
                <a:gd name="connsiteY12" fmla="*/ 441678 h 982584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39434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362260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47455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51607 w 1661180"/>
                <a:gd name="connsiteY2" fmla="*/ 85793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47455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1180" h="1001683">
                  <a:moveTo>
                    <a:pt x="9656" y="460777"/>
                  </a:moveTo>
                  <a:cubicBezTo>
                    <a:pt x="31046" y="372545"/>
                    <a:pt x="126173" y="228500"/>
                    <a:pt x="175144" y="182045"/>
                  </a:cubicBezTo>
                  <a:cubicBezTo>
                    <a:pt x="224115" y="135590"/>
                    <a:pt x="276744" y="96488"/>
                    <a:pt x="351607" y="85793"/>
                  </a:cubicBezTo>
                  <a:cubicBezTo>
                    <a:pt x="426470" y="75098"/>
                    <a:pt x="471922" y="38334"/>
                    <a:pt x="560153" y="21624"/>
                  </a:cubicBezTo>
                  <a:cubicBezTo>
                    <a:pt x="648384" y="4914"/>
                    <a:pt x="792764" y="-3775"/>
                    <a:pt x="880996" y="1572"/>
                  </a:cubicBezTo>
                  <a:cubicBezTo>
                    <a:pt x="969228" y="6919"/>
                    <a:pt x="995964" y="39671"/>
                    <a:pt x="1089543" y="53708"/>
                  </a:cubicBezTo>
                  <a:cubicBezTo>
                    <a:pt x="1183122" y="67745"/>
                    <a:pt x="1374783" y="103507"/>
                    <a:pt x="1474554" y="166004"/>
                  </a:cubicBezTo>
                  <a:cubicBezTo>
                    <a:pt x="1574325" y="228501"/>
                    <a:pt x="1624000" y="359177"/>
                    <a:pt x="1656084" y="460777"/>
                  </a:cubicBezTo>
                  <a:cubicBezTo>
                    <a:pt x="1688169" y="562377"/>
                    <a:pt x="1563631" y="872859"/>
                    <a:pt x="1426429" y="936025"/>
                  </a:cubicBezTo>
                  <a:cubicBezTo>
                    <a:pt x="1289227" y="999191"/>
                    <a:pt x="993291" y="1005539"/>
                    <a:pt x="800786" y="1000192"/>
                  </a:cubicBezTo>
                  <a:cubicBezTo>
                    <a:pt x="608281" y="994845"/>
                    <a:pt x="397059" y="968110"/>
                    <a:pt x="271396" y="903942"/>
                  </a:cubicBezTo>
                  <a:cubicBezTo>
                    <a:pt x="145733" y="839774"/>
                    <a:pt x="90429" y="785296"/>
                    <a:pt x="46806" y="711435"/>
                  </a:cubicBezTo>
                  <a:cubicBezTo>
                    <a:pt x="3183" y="637574"/>
                    <a:pt x="-11734" y="549009"/>
                    <a:pt x="9656" y="460777"/>
                  </a:cubicBezTo>
                  <a:close/>
                </a:path>
              </a:pathLst>
            </a:custGeom>
            <a:solidFill>
              <a:srgbClr val="4883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5">
              <a:extLst>
                <a:ext uri="{FF2B5EF4-FFF2-40B4-BE49-F238E27FC236}">
                  <a16:creationId xmlns:a16="http://schemas.microsoft.com/office/drawing/2014/main" id="{A4B09F1A-933B-4647-AE37-966842162A31}"/>
                </a:ext>
              </a:extLst>
            </p:cNvPr>
            <p:cNvSpPr/>
            <p:nvPr/>
          </p:nvSpPr>
          <p:spPr>
            <a:xfrm>
              <a:off x="2070752" y="2432817"/>
              <a:ext cx="1661180" cy="1001683"/>
            </a:xfrm>
            <a:custGeom>
              <a:avLst/>
              <a:gdLst>
                <a:gd name="connsiteX0" fmla="*/ 0 w 1646428"/>
                <a:gd name="connsiteY0" fmla="*/ 378994 h 757987"/>
                <a:gd name="connsiteX1" fmla="*/ 823214 w 1646428"/>
                <a:gd name="connsiteY1" fmla="*/ 0 h 757987"/>
                <a:gd name="connsiteX2" fmla="*/ 1646428 w 1646428"/>
                <a:gd name="connsiteY2" fmla="*/ 378994 h 757987"/>
                <a:gd name="connsiteX3" fmla="*/ 823214 w 1646428"/>
                <a:gd name="connsiteY3" fmla="*/ 757988 h 757987"/>
                <a:gd name="connsiteX4" fmla="*/ 0 w 1646428"/>
                <a:gd name="connsiteY4" fmla="*/ 378994 h 757987"/>
                <a:gd name="connsiteX0" fmla="*/ 22633 w 1669061"/>
                <a:gd name="connsiteY0" fmla="*/ 378994 h 789916"/>
                <a:gd name="connsiteX1" fmla="*/ 845847 w 1669061"/>
                <a:gd name="connsiteY1" fmla="*/ 0 h 789916"/>
                <a:gd name="connsiteX2" fmla="*/ 1669061 w 1669061"/>
                <a:gd name="connsiteY2" fmla="*/ 378994 h 789916"/>
                <a:gd name="connsiteX3" fmla="*/ 845847 w 1669061"/>
                <a:gd name="connsiteY3" fmla="*/ 757988 h 789916"/>
                <a:gd name="connsiteX4" fmla="*/ 284373 w 1669061"/>
                <a:gd name="connsiteY4" fmla="*/ 725906 h 789916"/>
                <a:gd name="connsiteX5" fmla="*/ 22633 w 1669061"/>
                <a:gd name="connsiteY5" fmla="*/ 378994 h 789916"/>
                <a:gd name="connsiteX0" fmla="*/ 22633 w 1684446"/>
                <a:gd name="connsiteY0" fmla="*/ 378994 h 787288"/>
                <a:gd name="connsiteX1" fmla="*/ 845847 w 1684446"/>
                <a:gd name="connsiteY1" fmla="*/ 0 h 787288"/>
                <a:gd name="connsiteX2" fmla="*/ 1669061 w 1684446"/>
                <a:gd name="connsiteY2" fmla="*/ 378994 h 787288"/>
                <a:gd name="connsiteX3" fmla="*/ 1391280 w 1684446"/>
                <a:gd name="connsiteY3" fmla="*/ 757989 h 787288"/>
                <a:gd name="connsiteX4" fmla="*/ 845847 w 1684446"/>
                <a:gd name="connsiteY4" fmla="*/ 757988 h 787288"/>
                <a:gd name="connsiteX5" fmla="*/ 284373 w 1684446"/>
                <a:gd name="connsiteY5" fmla="*/ 725906 h 787288"/>
                <a:gd name="connsiteX6" fmla="*/ 22633 w 1684446"/>
                <a:gd name="connsiteY6" fmla="*/ 378994 h 787288"/>
                <a:gd name="connsiteX0" fmla="*/ 22633 w 1684446"/>
                <a:gd name="connsiteY0" fmla="*/ 378994 h 838959"/>
                <a:gd name="connsiteX1" fmla="*/ 845847 w 1684446"/>
                <a:gd name="connsiteY1" fmla="*/ 0 h 838959"/>
                <a:gd name="connsiteX2" fmla="*/ 1669061 w 1684446"/>
                <a:gd name="connsiteY2" fmla="*/ 378994 h 838959"/>
                <a:gd name="connsiteX3" fmla="*/ 1391280 w 1684446"/>
                <a:gd name="connsiteY3" fmla="*/ 757989 h 838959"/>
                <a:gd name="connsiteX4" fmla="*/ 813763 w 1684446"/>
                <a:gd name="connsiteY4" fmla="*/ 838198 h 838959"/>
                <a:gd name="connsiteX5" fmla="*/ 284373 w 1684446"/>
                <a:gd name="connsiteY5" fmla="*/ 725906 h 838959"/>
                <a:gd name="connsiteX6" fmla="*/ 22633 w 1684446"/>
                <a:gd name="connsiteY6" fmla="*/ 378994 h 838959"/>
                <a:gd name="connsiteX0" fmla="*/ 160 w 1661973"/>
                <a:gd name="connsiteY0" fmla="*/ 392470 h 852435"/>
                <a:gd name="connsiteX1" fmla="*/ 293985 w 1661973"/>
                <a:gd name="connsiteY1" fmla="*/ 113739 h 852435"/>
                <a:gd name="connsiteX2" fmla="*/ 823374 w 1661973"/>
                <a:gd name="connsiteY2" fmla="*/ 13476 h 852435"/>
                <a:gd name="connsiteX3" fmla="*/ 1646588 w 1661973"/>
                <a:gd name="connsiteY3" fmla="*/ 392470 h 852435"/>
                <a:gd name="connsiteX4" fmla="*/ 1368807 w 1661973"/>
                <a:gd name="connsiteY4" fmla="*/ 771465 h 852435"/>
                <a:gd name="connsiteX5" fmla="*/ 791290 w 1661973"/>
                <a:gd name="connsiteY5" fmla="*/ 851674 h 852435"/>
                <a:gd name="connsiteX6" fmla="*/ 261900 w 1661973"/>
                <a:gd name="connsiteY6" fmla="*/ 739382 h 852435"/>
                <a:gd name="connsiteX7" fmla="*/ 160 w 1661973"/>
                <a:gd name="connsiteY7" fmla="*/ 392470 h 852435"/>
                <a:gd name="connsiteX0" fmla="*/ 160 w 1650483"/>
                <a:gd name="connsiteY0" fmla="*/ 379196 h 839161"/>
                <a:gd name="connsiteX1" fmla="*/ 293985 w 1650483"/>
                <a:gd name="connsiteY1" fmla="*/ 100465 h 839161"/>
                <a:gd name="connsiteX2" fmla="*/ 823374 w 1650483"/>
                <a:gd name="connsiteY2" fmla="*/ 202 h 839161"/>
                <a:gd name="connsiteX3" fmla="*/ 1384848 w 1650483"/>
                <a:gd name="connsiteY3" fmla="*/ 84423 h 839161"/>
                <a:gd name="connsiteX4" fmla="*/ 1646588 w 1650483"/>
                <a:gd name="connsiteY4" fmla="*/ 379196 h 839161"/>
                <a:gd name="connsiteX5" fmla="*/ 1368807 w 1650483"/>
                <a:gd name="connsiteY5" fmla="*/ 758191 h 839161"/>
                <a:gd name="connsiteX6" fmla="*/ 791290 w 1650483"/>
                <a:gd name="connsiteY6" fmla="*/ 838400 h 839161"/>
                <a:gd name="connsiteX7" fmla="*/ 261900 w 1650483"/>
                <a:gd name="connsiteY7" fmla="*/ 726108 h 839161"/>
                <a:gd name="connsiteX8" fmla="*/ 160 w 1650483"/>
                <a:gd name="connsiteY8" fmla="*/ 379196 h 839161"/>
                <a:gd name="connsiteX0" fmla="*/ 160 w 1650483"/>
                <a:gd name="connsiteY0" fmla="*/ 379196 h 858570"/>
                <a:gd name="connsiteX1" fmla="*/ 293985 w 1650483"/>
                <a:gd name="connsiteY1" fmla="*/ 100465 h 858570"/>
                <a:gd name="connsiteX2" fmla="*/ 823374 w 1650483"/>
                <a:gd name="connsiteY2" fmla="*/ 202 h 858570"/>
                <a:gd name="connsiteX3" fmla="*/ 1384848 w 1650483"/>
                <a:gd name="connsiteY3" fmla="*/ 84423 h 858570"/>
                <a:gd name="connsiteX4" fmla="*/ 1646588 w 1650483"/>
                <a:gd name="connsiteY4" fmla="*/ 379196 h 858570"/>
                <a:gd name="connsiteX5" fmla="*/ 1368807 w 1650483"/>
                <a:gd name="connsiteY5" fmla="*/ 758191 h 858570"/>
                <a:gd name="connsiteX6" fmla="*/ 791290 w 1650483"/>
                <a:gd name="connsiteY6" fmla="*/ 838400 h 858570"/>
                <a:gd name="connsiteX7" fmla="*/ 261900 w 1650483"/>
                <a:gd name="connsiteY7" fmla="*/ 822361 h 858570"/>
                <a:gd name="connsiteX8" fmla="*/ 160 w 1650483"/>
                <a:gd name="connsiteY8" fmla="*/ 379196 h 858570"/>
                <a:gd name="connsiteX0" fmla="*/ 160 w 1651684"/>
                <a:gd name="connsiteY0" fmla="*/ 379196 h 879848"/>
                <a:gd name="connsiteX1" fmla="*/ 293985 w 1651684"/>
                <a:gd name="connsiteY1" fmla="*/ 100465 h 879848"/>
                <a:gd name="connsiteX2" fmla="*/ 823374 w 1651684"/>
                <a:gd name="connsiteY2" fmla="*/ 202 h 879848"/>
                <a:gd name="connsiteX3" fmla="*/ 1384848 w 1651684"/>
                <a:gd name="connsiteY3" fmla="*/ 84423 h 879848"/>
                <a:gd name="connsiteX4" fmla="*/ 1646588 w 1651684"/>
                <a:gd name="connsiteY4" fmla="*/ 379196 h 879848"/>
                <a:gd name="connsiteX5" fmla="*/ 1416933 w 1651684"/>
                <a:gd name="connsiteY5" fmla="*/ 854444 h 879848"/>
                <a:gd name="connsiteX6" fmla="*/ 791290 w 1651684"/>
                <a:gd name="connsiteY6" fmla="*/ 838400 h 879848"/>
                <a:gd name="connsiteX7" fmla="*/ 261900 w 1651684"/>
                <a:gd name="connsiteY7" fmla="*/ 822361 h 879848"/>
                <a:gd name="connsiteX8" fmla="*/ 160 w 1651684"/>
                <a:gd name="connsiteY8" fmla="*/ 379196 h 879848"/>
                <a:gd name="connsiteX0" fmla="*/ 160 w 1651684"/>
                <a:gd name="connsiteY0" fmla="*/ 379196 h 920102"/>
                <a:gd name="connsiteX1" fmla="*/ 293985 w 1651684"/>
                <a:gd name="connsiteY1" fmla="*/ 100465 h 920102"/>
                <a:gd name="connsiteX2" fmla="*/ 823374 w 1651684"/>
                <a:gd name="connsiteY2" fmla="*/ 202 h 920102"/>
                <a:gd name="connsiteX3" fmla="*/ 1384848 w 1651684"/>
                <a:gd name="connsiteY3" fmla="*/ 84423 h 920102"/>
                <a:gd name="connsiteX4" fmla="*/ 1646588 w 1651684"/>
                <a:gd name="connsiteY4" fmla="*/ 379196 h 920102"/>
                <a:gd name="connsiteX5" fmla="*/ 1416933 w 1651684"/>
                <a:gd name="connsiteY5" fmla="*/ 854444 h 920102"/>
                <a:gd name="connsiteX6" fmla="*/ 791290 w 1651684"/>
                <a:gd name="connsiteY6" fmla="*/ 918611 h 920102"/>
                <a:gd name="connsiteX7" fmla="*/ 261900 w 1651684"/>
                <a:gd name="connsiteY7" fmla="*/ 822361 h 920102"/>
                <a:gd name="connsiteX8" fmla="*/ 160 w 1651684"/>
                <a:gd name="connsiteY8" fmla="*/ 379196 h 920102"/>
                <a:gd name="connsiteX0" fmla="*/ 19127 w 1670651"/>
                <a:gd name="connsiteY0" fmla="*/ 379196 h 920102"/>
                <a:gd name="connsiteX1" fmla="*/ 312952 w 1670651"/>
                <a:gd name="connsiteY1" fmla="*/ 100465 h 920102"/>
                <a:gd name="connsiteX2" fmla="*/ 842341 w 1670651"/>
                <a:gd name="connsiteY2" fmla="*/ 202 h 920102"/>
                <a:gd name="connsiteX3" fmla="*/ 1403815 w 1670651"/>
                <a:gd name="connsiteY3" fmla="*/ 84423 h 920102"/>
                <a:gd name="connsiteX4" fmla="*/ 1665555 w 1670651"/>
                <a:gd name="connsiteY4" fmla="*/ 379196 h 920102"/>
                <a:gd name="connsiteX5" fmla="*/ 1435900 w 1670651"/>
                <a:gd name="connsiteY5" fmla="*/ 854444 h 920102"/>
                <a:gd name="connsiteX6" fmla="*/ 810257 w 1670651"/>
                <a:gd name="connsiteY6" fmla="*/ 918611 h 920102"/>
                <a:gd name="connsiteX7" fmla="*/ 280867 w 1670651"/>
                <a:gd name="connsiteY7" fmla="*/ 822361 h 920102"/>
                <a:gd name="connsiteX8" fmla="*/ 56277 w 1670651"/>
                <a:gd name="connsiteY8" fmla="*/ 629854 h 920102"/>
                <a:gd name="connsiteX9" fmla="*/ 19127 w 1670651"/>
                <a:gd name="connsiteY9" fmla="*/ 379196 h 920102"/>
                <a:gd name="connsiteX0" fmla="*/ 9656 w 1661180"/>
                <a:gd name="connsiteY0" fmla="*/ 379196 h 920102"/>
                <a:gd name="connsiteX1" fmla="*/ 175144 w 1661180"/>
                <a:gd name="connsiteY1" fmla="*/ 100464 h 920102"/>
                <a:gd name="connsiteX2" fmla="*/ 303481 w 1661180"/>
                <a:gd name="connsiteY2" fmla="*/ 100465 h 920102"/>
                <a:gd name="connsiteX3" fmla="*/ 832870 w 1661180"/>
                <a:gd name="connsiteY3" fmla="*/ 202 h 920102"/>
                <a:gd name="connsiteX4" fmla="*/ 1394344 w 1661180"/>
                <a:gd name="connsiteY4" fmla="*/ 84423 h 920102"/>
                <a:gd name="connsiteX5" fmla="*/ 1656084 w 1661180"/>
                <a:gd name="connsiteY5" fmla="*/ 379196 h 920102"/>
                <a:gd name="connsiteX6" fmla="*/ 1426429 w 1661180"/>
                <a:gd name="connsiteY6" fmla="*/ 854444 h 920102"/>
                <a:gd name="connsiteX7" fmla="*/ 800786 w 1661180"/>
                <a:gd name="connsiteY7" fmla="*/ 918611 h 920102"/>
                <a:gd name="connsiteX8" fmla="*/ 271396 w 1661180"/>
                <a:gd name="connsiteY8" fmla="*/ 822361 h 920102"/>
                <a:gd name="connsiteX9" fmla="*/ 46806 w 1661180"/>
                <a:gd name="connsiteY9" fmla="*/ 629854 h 920102"/>
                <a:gd name="connsiteX10" fmla="*/ 9656 w 1661180"/>
                <a:gd name="connsiteY10" fmla="*/ 379196 h 920102"/>
                <a:gd name="connsiteX0" fmla="*/ 9656 w 1661180"/>
                <a:gd name="connsiteY0" fmla="*/ 442362 h 983268"/>
                <a:gd name="connsiteX1" fmla="*/ 175144 w 1661180"/>
                <a:gd name="connsiteY1" fmla="*/ 163630 h 983268"/>
                <a:gd name="connsiteX2" fmla="*/ 303481 w 1661180"/>
                <a:gd name="connsiteY2" fmla="*/ 163631 h 983268"/>
                <a:gd name="connsiteX3" fmla="*/ 560153 w 1661180"/>
                <a:gd name="connsiteY3" fmla="*/ 3209 h 983268"/>
                <a:gd name="connsiteX4" fmla="*/ 832870 w 1661180"/>
                <a:gd name="connsiteY4" fmla="*/ 63368 h 983268"/>
                <a:gd name="connsiteX5" fmla="*/ 1394344 w 1661180"/>
                <a:gd name="connsiteY5" fmla="*/ 147589 h 983268"/>
                <a:gd name="connsiteX6" fmla="*/ 1656084 w 1661180"/>
                <a:gd name="connsiteY6" fmla="*/ 442362 h 983268"/>
                <a:gd name="connsiteX7" fmla="*/ 1426429 w 1661180"/>
                <a:gd name="connsiteY7" fmla="*/ 917610 h 983268"/>
                <a:gd name="connsiteX8" fmla="*/ 800786 w 1661180"/>
                <a:gd name="connsiteY8" fmla="*/ 981777 h 983268"/>
                <a:gd name="connsiteX9" fmla="*/ 271396 w 1661180"/>
                <a:gd name="connsiteY9" fmla="*/ 885527 h 983268"/>
                <a:gd name="connsiteX10" fmla="*/ 46806 w 1661180"/>
                <a:gd name="connsiteY10" fmla="*/ 693020 h 983268"/>
                <a:gd name="connsiteX11" fmla="*/ 9656 w 1661180"/>
                <a:gd name="connsiteY11" fmla="*/ 442362 h 983268"/>
                <a:gd name="connsiteX0" fmla="*/ 9656 w 1661180"/>
                <a:gd name="connsiteY0" fmla="*/ 441678 h 982584"/>
                <a:gd name="connsiteX1" fmla="*/ 175144 w 1661180"/>
                <a:gd name="connsiteY1" fmla="*/ 162946 h 982584"/>
                <a:gd name="connsiteX2" fmla="*/ 303481 w 1661180"/>
                <a:gd name="connsiteY2" fmla="*/ 162947 h 982584"/>
                <a:gd name="connsiteX3" fmla="*/ 560153 w 1661180"/>
                <a:gd name="connsiteY3" fmla="*/ 2525 h 982584"/>
                <a:gd name="connsiteX4" fmla="*/ 832870 w 1661180"/>
                <a:gd name="connsiteY4" fmla="*/ 62684 h 982584"/>
                <a:gd name="connsiteX5" fmla="*/ 1089543 w 1661180"/>
                <a:gd name="connsiteY5" fmla="*/ 34609 h 982584"/>
                <a:gd name="connsiteX6" fmla="*/ 1394344 w 1661180"/>
                <a:gd name="connsiteY6" fmla="*/ 146905 h 982584"/>
                <a:gd name="connsiteX7" fmla="*/ 1656084 w 1661180"/>
                <a:gd name="connsiteY7" fmla="*/ 441678 h 982584"/>
                <a:gd name="connsiteX8" fmla="*/ 1426429 w 1661180"/>
                <a:gd name="connsiteY8" fmla="*/ 916926 h 982584"/>
                <a:gd name="connsiteX9" fmla="*/ 800786 w 1661180"/>
                <a:gd name="connsiteY9" fmla="*/ 981093 h 982584"/>
                <a:gd name="connsiteX10" fmla="*/ 271396 w 1661180"/>
                <a:gd name="connsiteY10" fmla="*/ 884843 h 982584"/>
                <a:gd name="connsiteX11" fmla="*/ 46806 w 1661180"/>
                <a:gd name="connsiteY11" fmla="*/ 692336 h 982584"/>
                <a:gd name="connsiteX12" fmla="*/ 9656 w 1661180"/>
                <a:gd name="connsiteY12" fmla="*/ 441678 h 982584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39434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362260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47455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51607 w 1661180"/>
                <a:gd name="connsiteY2" fmla="*/ 85793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47455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1180" h="1001683">
                  <a:moveTo>
                    <a:pt x="9656" y="460777"/>
                  </a:moveTo>
                  <a:cubicBezTo>
                    <a:pt x="31046" y="372545"/>
                    <a:pt x="126173" y="228500"/>
                    <a:pt x="175144" y="182045"/>
                  </a:cubicBezTo>
                  <a:cubicBezTo>
                    <a:pt x="224115" y="135590"/>
                    <a:pt x="276744" y="96488"/>
                    <a:pt x="351607" y="85793"/>
                  </a:cubicBezTo>
                  <a:cubicBezTo>
                    <a:pt x="426470" y="75098"/>
                    <a:pt x="471922" y="38334"/>
                    <a:pt x="560153" y="21624"/>
                  </a:cubicBezTo>
                  <a:cubicBezTo>
                    <a:pt x="648384" y="4914"/>
                    <a:pt x="792764" y="-3775"/>
                    <a:pt x="880996" y="1572"/>
                  </a:cubicBezTo>
                  <a:cubicBezTo>
                    <a:pt x="969228" y="6919"/>
                    <a:pt x="995964" y="39671"/>
                    <a:pt x="1089543" y="53708"/>
                  </a:cubicBezTo>
                  <a:cubicBezTo>
                    <a:pt x="1183122" y="67745"/>
                    <a:pt x="1374783" y="103507"/>
                    <a:pt x="1474554" y="166004"/>
                  </a:cubicBezTo>
                  <a:cubicBezTo>
                    <a:pt x="1574325" y="228501"/>
                    <a:pt x="1624000" y="359177"/>
                    <a:pt x="1656084" y="460777"/>
                  </a:cubicBezTo>
                  <a:cubicBezTo>
                    <a:pt x="1688169" y="562377"/>
                    <a:pt x="1563631" y="872859"/>
                    <a:pt x="1426429" y="936025"/>
                  </a:cubicBezTo>
                  <a:cubicBezTo>
                    <a:pt x="1289227" y="999191"/>
                    <a:pt x="993291" y="1005539"/>
                    <a:pt x="800786" y="1000192"/>
                  </a:cubicBezTo>
                  <a:cubicBezTo>
                    <a:pt x="608281" y="994845"/>
                    <a:pt x="397059" y="968110"/>
                    <a:pt x="271396" y="903942"/>
                  </a:cubicBezTo>
                  <a:cubicBezTo>
                    <a:pt x="145733" y="839774"/>
                    <a:pt x="90429" y="785296"/>
                    <a:pt x="46806" y="711435"/>
                  </a:cubicBezTo>
                  <a:cubicBezTo>
                    <a:pt x="3183" y="637574"/>
                    <a:pt x="-11734" y="549009"/>
                    <a:pt x="9656" y="460777"/>
                  </a:cubicBezTo>
                  <a:close/>
                </a:path>
              </a:pathLst>
            </a:custGeom>
            <a:solidFill>
              <a:srgbClr val="59463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E5B7392-D57E-46E7-9DC9-3E12FA6F09E1}"/>
              </a:ext>
            </a:extLst>
          </p:cNvPr>
          <p:cNvGrpSpPr/>
          <p:nvPr userDrawn="1"/>
        </p:nvGrpSpPr>
        <p:grpSpPr>
          <a:xfrm>
            <a:off x="4680336" y="2941660"/>
            <a:ext cx="2838422" cy="1935134"/>
            <a:chOff x="2065655" y="2298493"/>
            <a:chExt cx="1666277" cy="1136007"/>
          </a:xfrm>
        </p:grpSpPr>
        <p:sp>
          <p:nvSpPr>
            <p:cNvPr id="32" name="椭圆 5">
              <a:extLst>
                <a:ext uri="{FF2B5EF4-FFF2-40B4-BE49-F238E27FC236}">
                  <a16:creationId xmlns:a16="http://schemas.microsoft.com/office/drawing/2014/main" id="{BA707694-0C06-42AA-90F6-EE50BC96D5CB}"/>
                </a:ext>
              </a:extLst>
            </p:cNvPr>
            <p:cNvSpPr/>
            <p:nvPr userDrawn="1"/>
          </p:nvSpPr>
          <p:spPr>
            <a:xfrm>
              <a:off x="2065655" y="2298493"/>
              <a:ext cx="1661180" cy="1001683"/>
            </a:xfrm>
            <a:custGeom>
              <a:avLst/>
              <a:gdLst>
                <a:gd name="connsiteX0" fmla="*/ 0 w 1646428"/>
                <a:gd name="connsiteY0" fmla="*/ 378994 h 757987"/>
                <a:gd name="connsiteX1" fmla="*/ 823214 w 1646428"/>
                <a:gd name="connsiteY1" fmla="*/ 0 h 757987"/>
                <a:gd name="connsiteX2" fmla="*/ 1646428 w 1646428"/>
                <a:gd name="connsiteY2" fmla="*/ 378994 h 757987"/>
                <a:gd name="connsiteX3" fmla="*/ 823214 w 1646428"/>
                <a:gd name="connsiteY3" fmla="*/ 757988 h 757987"/>
                <a:gd name="connsiteX4" fmla="*/ 0 w 1646428"/>
                <a:gd name="connsiteY4" fmla="*/ 378994 h 757987"/>
                <a:gd name="connsiteX0" fmla="*/ 22633 w 1669061"/>
                <a:gd name="connsiteY0" fmla="*/ 378994 h 789916"/>
                <a:gd name="connsiteX1" fmla="*/ 845847 w 1669061"/>
                <a:gd name="connsiteY1" fmla="*/ 0 h 789916"/>
                <a:gd name="connsiteX2" fmla="*/ 1669061 w 1669061"/>
                <a:gd name="connsiteY2" fmla="*/ 378994 h 789916"/>
                <a:gd name="connsiteX3" fmla="*/ 845847 w 1669061"/>
                <a:gd name="connsiteY3" fmla="*/ 757988 h 789916"/>
                <a:gd name="connsiteX4" fmla="*/ 284373 w 1669061"/>
                <a:gd name="connsiteY4" fmla="*/ 725906 h 789916"/>
                <a:gd name="connsiteX5" fmla="*/ 22633 w 1669061"/>
                <a:gd name="connsiteY5" fmla="*/ 378994 h 789916"/>
                <a:gd name="connsiteX0" fmla="*/ 22633 w 1684446"/>
                <a:gd name="connsiteY0" fmla="*/ 378994 h 787288"/>
                <a:gd name="connsiteX1" fmla="*/ 845847 w 1684446"/>
                <a:gd name="connsiteY1" fmla="*/ 0 h 787288"/>
                <a:gd name="connsiteX2" fmla="*/ 1669061 w 1684446"/>
                <a:gd name="connsiteY2" fmla="*/ 378994 h 787288"/>
                <a:gd name="connsiteX3" fmla="*/ 1391280 w 1684446"/>
                <a:gd name="connsiteY3" fmla="*/ 757989 h 787288"/>
                <a:gd name="connsiteX4" fmla="*/ 845847 w 1684446"/>
                <a:gd name="connsiteY4" fmla="*/ 757988 h 787288"/>
                <a:gd name="connsiteX5" fmla="*/ 284373 w 1684446"/>
                <a:gd name="connsiteY5" fmla="*/ 725906 h 787288"/>
                <a:gd name="connsiteX6" fmla="*/ 22633 w 1684446"/>
                <a:gd name="connsiteY6" fmla="*/ 378994 h 787288"/>
                <a:gd name="connsiteX0" fmla="*/ 22633 w 1684446"/>
                <a:gd name="connsiteY0" fmla="*/ 378994 h 838959"/>
                <a:gd name="connsiteX1" fmla="*/ 845847 w 1684446"/>
                <a:gd name="connsiteY1" fmla="*/ 0 h 838959"/>
                <a:gd name="connsiteX2" fmla="*/ 1669061 w 1684446"/>
                <a:gd name="connsiteY2" fmla="*/ 378994 h 838959"/>
                <a:gd name="connsiteX3" fmla="*/ 1391280 w 1684446"/>
                <a:gd name="connsiteY3" fmla="*/ 757989 h 838959"/>
                <a:gd name="connsiteX4" fmla="*/ 813763 w 1684446"/>
                <a:gd name="connsiteY4" fmla="*/ 838198 h 838959"/>
                <a:gd name="connsiteX5" fmla="*/ 284373 w 1684446"/>
                <a:gd name="connsiteY5" fmla="*/ 725906 h 838959"/>
                <a:gd name="connsiteX6" fmla="*/ 22633 w 1684446"/>
                <a:gd name="connsiteY6" fmla="*/ 378994 h 838959"/>
                <a:gd name="connsiteX0" fmla="*/ 160 w 1661973"/>
                <a:gd name="connsiteY0" fmla="*/ 392470 h 852435"/>
                <a:gd name="connsiteX1" fmla="*/ 293985 w 1661973"/>
                <a:gd name="connsiteY1" fmla="*/ 113739 h 852435"/>
                <a:gd name="connsiteX2" fmla="*/ 823374 w 1661973"/>
                <a:gd name="connsiteY2" fmla="*/ 13476 h 852435"/>
                <a:gd name="connsiteX3" fmla="*/ 1646588 w 1661973"/>
                <a:gd name="connsiteY3" fmla="*/ 392470 h 852435"/>
                <a:gd name="connsiteX4" fmla="*/ 1368807 w 1661973"/>
                <a:gd name="connsiteY4" fmla="*/ 771465 h 852435"/>
                <a:gd name="connsiteX5" fmla="*/ 791290 w 1661973"/>
                <a:gd name="connsiteY5" fmla="*/ 851674 h 852435"/>
                <a:gd name="connsiteX6" fmla="*/ 261900 w 1661973"/>
                <a:gd name="connsiteY6" fmla="*/ 739382 h 852435"/>
                <a:gd name="connsiteX7" fmla="*/ 160 w 1661973"/>
                <a:gd name="connsiteY7" fmla="*/ 392470 h 852435"/>
                <a:gd name="connsiteX0" fmla="*/ 160 w 1650483"/>
                <a:gd name="connsiteY0" fmla="*/ 379196 h 839161"/>
                <a:gd name="connsiteX1" fmla="*/ 293985 w 1650483"/>
                <a:gd name="connsiteY1" fmla="*/ 100465 h 839161"/>
                <a:gd name="connsiteX2" fmla="*/ 823374 w 1650483"/>
                <a:gd name="connsiteY2" fmla="*/ 202 h 839161"/>
                <a:gd name="connsiteX3" fmla="*/ 1384848 w 1650483"/>
                <a:gd name="connsiteY3" fmla="*/ 84423 h 839161"/>
                <a:gd name="connsiteX4" fmla="*/ 1646588 w 1650483"/>
                <a:gd name="connsiteY4" fmla="*/ 379196 h 839161"/>
                <a:gd name="connsiteX5" fmla="*/ 1368807 w 1650483"/>
                <a:gd name="connsiteY5" fmla="*/ 758191 h 839161"/>
                <a:gd name="connsiteX6" fmla="*/ 791290 w 1650483"/>
                <a:gd name="connsiteY6" fmla="*/ 838400 h 839161"/>
                <a:gd name="connsiteX7" fmla="*/ 261900 w 1650483"/>
                <a:gd name="connsiteY7" fmla="*/ 726108 h 839161"/>
                <a:gd name="connsiteX8" fmla="*/ 160 w 1650483"/>
                <a:gd name="connsiteY8" fmla="*/ 379196 h 839161"/>
                <a:gd name="connsiteX0" fmla="*/ 160 w 1650483"/>
                <a:gd name="connsiteY0" fmla="*/ 379196 h 858570"/>
                <a:gd name="connsiteX1" fmla="*/ 293985 w 1650483"/>
                <a:gd name="connsiteY1" fmla="*/ 100465 h 858570"/>
                <a:gd name="connsiteX2" fmla="*/ 823374 w 1650483"/>
                <a:gd name="connsiteY2" fmla="*/ 202 h 858570"/>
                <a:gd name="connsiteX3" fmla="*/ 1384848 w 1650483"/>
                <a:gd name="connsiteY3" fmla="*/ 84423 h 858570"/>
                <a:gd name="connsiteX4" fmla="*/ 1646588 w 1650483"/>
                <a:gd name="connsiteY4" fmla="*/ 379196 h 858570"/>
                <a:gd name="connsiteX5" fmla="*/ 1368807 w 1650483"/>
                <a:gd name="connsiteY5" fmla="*/ 758191 h 858570"/>
                <a:gd name="connsiteX6" fmla="*/ 791290 w 1650483"/>
                <a:gd name="connsiteY6" fmla="*/ 838400 h 858570"/>
                <a:gd name="connsiteX7" fmla="*/ 261900 w 1650483"/>
                <a:gd name="connsiteY7" fmla="*/ 822361 h 858570"/>
                <a:gd name="connsiteX8" fmla="*/ 160 w 1650483"/>
                <a:gd name="connsiteY8" fmla="*/ 379196 h 858570"/>
                <a:gd name="connsiteX0" fmla="*/ 160 w 1651684"/>
                <a:gd name="connsiteY0" fmla="*/ 379196 h 879848"/>
                <a:gd name="connsiteX1" fmla="*/ 293985 w 1651684"/>
                <a:gd name="connsiteY1" fmla="*/ 100465 h 879848"/>
                <a:gd name="connsiteX2" fmla="*/ 823374 w 1651684"/>
                <a:gd name="connsiteY2" fmla="*/ 202 h 879848"/>
                <a:gd name="connsiteX3" fmla="*/ 1384848 w 1651684"/>
                <a:gd name="connsiteY3" fmla="*/ 84423 h 879848"/>
                <a:gd name="connsiteX4" fmla="*/ 1646588 w 1651684"/>
                <a:gd name="connsiteY4" fmla="*/ 379196 h 879848"/>
                <a:gd name="connsiteX5" fmla="*/ 1416933 w 1651684"/>
                <a:gd name="connsiteY5" fmla="*/ 854444 h 879848"/>
                <a:gd name="connsiteX6" fmla="*/ 791290 w 1651684"/>
                <a:gd name="connsiteY6" fmla="*/ 838400 h 879848"/>
                <a:gd name="connsiteX7" fmla="*/ 261900 w 1651684"/>
                <a:gd name="connsiteY7" fmla="*/ 822361 h 879848"/>
                <a:gd name="connsiteX8" fmla="*/ 160 w 1651684"/>
                <a:gd name="connsiteY8" fmla="*/ 379196 h 879848"/>
                <a:gd name="connsiteX0" fmla="*/ 160 w 1651684"/>
                <a:gd name="connsiteY0" fmla="*/ 379196 h 920102"/>
                <a:gd name="connsiteX1" fmla="*/ 293985 w 1651684"/>
                <a:gd name="connsiteY1" fmla="*/ 100465 h 920102"/>
                <a:gd name="connsiteX2" fmla="*/ 823374 w 1651684"/>
                <a:gd name="connsiteY2" fmla="*/ 202 h 920102"/>
                <a:gd name="connsiteX3" fmla="*/ 1384848 w 1651684"/>
                <a:gd name="connsiteY3" fmla="*/ 84423 h 920102"/>
                <a:gd name="connsiteX4" fmla="*/ 1646588 w 1651684"/>
                <a:gd name="connsiteY4" fmla="*/ 379196 h 920102"/>
                <a:gd name="connsiteX5" fmla="*/ 1416933 w 1651684"/>
                <a:gd name="connsiteY5" fmla="*/ 854444 h 920102"/>
                <a:gd name="connsiteX6" fmla="*/ 791290 w 1651684"/>
                <a:gd name="connsiteY6" fmla="*/ 918611 h 920102"/>
                <a:gd name="connsiteX7" fmla="*/ 261900 w 1651684"/>
                <a:gd name="connsiteY7" fmla="*/ 822361 h 920102"/>
                <a:gd name="connsiteX8" fmla="*/ 160 w 1651684"/>
                <a:gd name="connsiteY8" fmla="*/ 379196 h 920102"/>
                <a:gd name="connsiteX0" fmla="*/ 19127 w 1670651"/>
                <a:gd name="connsiteY0" fmla="*/ 379196 h 920102"/>
                <a:gd name="connsiteX1" fmla="*/ 312952 w 1670651"/>
                <a:gd name="connsiteY1" fmla="*/ 100465 h 920102"/>
                <a:gd name="connsiteX2" fmla="*/ 842341 w 1670651"/>
                <a:gd name="connsiteY2" fmla="*/ 202 h 920102"/>
                <a:gd name="connsiteX3" fmla="*/ 1403815 w 1670651"/>
                <a:gd name="connsiteY3" fmla="*/ 84423 h 920102"/>
                <a:gd name="connsiteX4" fmla="*/ 1665555 w 1670651"/>
                <a:gd name="connsiteY4" fmla="*/ 379196 h 920102"/>
                <a:gd name="connsiteX5" fmla="*/ 1435900 w 1670651"/>
                <a:gd name="connsiteY5" fmla="*/ 854444 h 920102"/>
                <a:gd name="connsiteX6" fmla="*/ 810257 w 1670651"/>
                <a:gd name="connsiteY6" fmla="*/ 918611 h 920102"/>
                <a:gd name="connsiteX7" fmla="*/ 280867 w 1670651"/>
                <a:gd name="connsiteY7" fmla="*/ 822361 h 920102"/>
                <a:gd name="connsiteX8" fmla="*/ 56277 w 1670651"/>
                <a:gd name="connsiteY8" fmla="*/ 629854 h 920102"/>
                <a:gd name="connsiteX9" fmla="*/ 19127 w 1670651"/>
                <a:gd name="connsiteY9" fmla="*/ 379196 h 920102"/>
                <a:gd name="connsiteX0" fmla="*/ 9656 w 1661180"/>
                <a:gd name="connsiteY0" fmla="*/ 379196 h 920102"/>
                <a:gd name="connsiteX1" fmla="*/ 175144 w 1661180"/>
                <a:gd name="connsiteY1" fmla="*/ 100464 h 920102"/>
                <a:gd name="connsiteX2" fmla="*/ 303481 w 1661180"/>
                <a:gd name="connsiteY2" fmla="*/ 100465 h 920102"/>
                <a:gd name="connsiteX3" fmla="*/ 832870 w 1661180"/>
                <a:gd name="connsiteY3" fmla="*/ 202 h 920102"/>
                <a:gd name="connsiteX4" fmla="*/ 1394344 w 1661180"/>
                <a:gd name="connsiteY4" fmla="*/ 84423 h 920102"/>
                <a:gd name="connsiteX5" fmla="*/ 1656084 w 1661180"/>
                <a:gd name="connsiteY5" fmla="*/ 379196 h 920102"/>
                <a:gd name="connsiteX6" fmla="*/ 1426429 w 1661180"/>
                <a:gd name="connsiteY6" fmla="*/ 854444 h 920102"/>
                <a:gd name="connsiteX7" fmla="*/ 800786 w 1661180"/>
                <a:gd name="connsiteY7" fmla="*/ 918611 h 920102"/>
                <a:gd name="connsiteX8" fmla="*/ 271396 w 1661180"/>
                <a:gd name="connsiteY8" fmla="*/ 822361 h 920102"/>
                <a:gd name="connsiteX9" fmla="*/ 46806 w 1661180"/>
                <a:gd name="connsiteY9" fmla="*/ 629854 h 920102"/>
                <a:gd name="connsiteX10" fmla="*/ 9656 w 1661180"/>
                <a:gd name="connsiteY10" fmla="*/ 379196 h 920102"/>
                <a:gd name="connsiteX0" fmla="*/ 9656 w 1661180"/>
                <a:gd name="connsiteY0" fmla="*/ 442362 h 983268"/>
                <a:gd name="connsiteX1" fmla="*/ 175144 w 1661180"/>
                <a:gd name="connsiteY1" fmla="*/ 163630 h 983268"/>
                <a:gd name="connsiteX2" fmla="*/ 303481 w 1661180"/>
                <a:gd name="connsiteY2" fmla="*/ 163631 h 983268"/>
                <a:gd name="connsiteX3" fmla="*/ 560153 w 1661180"/>
                <a:gd name="connsiteY3" fmla="*/ 3209 h 983268"/>
                <a:gd name="connsiteX4" fmla="*/ 832870 w 1661180"/>
                <a:gd name="connsiteY4" fmla="*/ 63368 h 983268"/>
                <a:gd name="connsiteX5" fmla="*/ 1394344 w 1661180"/>
                <a:gd name="connsiteY5" fmla="*/ 147589 h 983268"/>
                <a:gd name="connsiteX6" fmla="*/ 1656084 w 1661180"/>
                <a:gd name="connsiteY6" fmla="*/ 442362 h 983268"/>
                <a:gd name="connsiteX7" fmla="*/ 1426429 w 1661180"/>
                <a:gd name="connsiteY7" fmla="*/ 917610 h 983268"/>
                <a:gd name="connsiteX8" fmla="*/ 800786 w 1661180"/>
                <a:gd name="connsiteY8" fmla="*/ 981777 h 983268"/>
                <a:gd name="connsiteX9" fmla="*/ 271396 w 1661180"/>
                <a:gd name="connsiteY9" fmla="*/ 885527 h 983268"/>
                <a:gd name="connsiteX10" fmla="*/ 46806 w 1661180"/>
                <a:gd name="connsiteY10" fmla="*/ 693020 h 983268"/>
                <a:gd name="connsiteX11" fmla="*/ 9656 w 1661180"/>
                <a:gd name="connsiteY11" fmla="*/ 442362 h 983268"/>
                <a:gd name="connsiteX0" fmla="*/ 9656 w 1661180"/>
                <a:gd name="connsiteY0" fmla="*/ 441678 h 982584"/>
                <a:gd name="connsiteX1" fmla="*/ 175144 w 1661180"/>
                <a:gd name="connsiteY1" fmla="*/ 162946 h 982584"/>
                <a:gd name="connsiteX2" fmla="*/ 303481 w 1661180"/>
                <a:gd name="connsiteY2" fmla="*/ 162947 h 982584"/>
                <a:gd name="connsiteX3" fmla="*/ 560153 w 1661180"/>
                <a:gd name="connsiteY3" fmla="*/ 2525 h 982584"/>
                <a:gd name="connsiteX4" fmla="*/ 832870 w 1661180"/>
                <a:gd name="connsiteY4" fmla="*/ 62684 h 982584"/>
                <a:gd name="connsiteX5" fmla="*/ 1089543 w 1661180"/>
                <a:gd name="connsiteY5" fmla="*/ 34609 h 982584"/>
                <a:gd name="connsiteX6" fmla="*/ 1394344 w 1661180"/>
                <a:gd name="connsiteY6" fmla="*/ 146905 h 982584"/>
                <a:gd name="connsiteX7" fmla="*/ 1656084 w 1661180"/>
                <a:gd name="connsiteY7" fmla="*/ 441678 h 982584"/>
                <a:gd name="connsiteX8" fmla="*/ 1426429 w 1661180"/>
                <a:gd name="connsiteY8" fmla="*/ 916926 h 982584"/>
                <a:gd name="connsiteX9" fmla="*/ 800786 w 1661180"/>
                <a:gd name="connsiteY9" fmla="*/ 981093 h 982584"/>
                <a:gd name="connsiteX10" fmla="*/ 271396 w 1661180"/>
                <a:gd name="connsiteY10" fmla="*/ 884843 h 982584"/>
                <a:gd name="connsiteX11" fmla="*/ 46806 w 1661180"/>
                <a:gd name="connsiteY11" fmla="*/ 692336 h 982584"/>
                <a:gd name="connsiteX12" fmla="*/ 9656 w 1661180"/>
                <a:gd name="connsiteY12" fmla="*/ 441678 h 982584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39434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362260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47455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51607 w 1661180"/>
                <a:gd name="connsiteY2" fmla="*/ 85793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47455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1180" h="1001683">
                  <a:moveTo>
                    <a:pt x="9656" y="460777"/>
                  </a:moveTo>
                  <a:cubicBezTo>
                    <a:pt x="31046" y="372545"/>
                    <a:pt x="126173" y="228500"/>
                    <a:pt x="175144" y="182045"/>
                  </a:cubicBezTo>
                  <a:cubicBezTo>
                    <a:pt x="224115" y="135590"/>
                    <a:pt x="276744" y="96488"/>
                    <a:pt x="351607" y="85793"/>
                  </a:cubicBezTo>
                  <a:cubicBezTo>
                    <a:pt x="426470" y="75098"/>
                    <a:pt x="471922" y="38334"/>
                    <a:pt x="560153" y="21624"/>
                  </a:cubicBezTo>
                  <a:cubicBezTo>
                    <a:pt x="648384" y="4914"/>
                    <a:pt x="792764" y="-3775"/>
                    <a:pt x="880996" y="1572"/>
                  </a:cubicBezTo>
                  <a:cubicBezTo>
                    <a:pt x="969228" y="6919"/>
                    <a:pt x="995964" y="39671"/>
                    <a:pt x="1089543" y="53708"/>
                  </a:cubicBezTo>
                  <a:cubicBezTo>
                    <a:pt x="1183122" y="67745"/>
                    <a:pt x="1374783" y="103507"/>
                    <a:pt x="1474554" y="166004"/>
                  </a:cubicBezTo>
                  <a:cubicBezTo>
                    <a:pt x="1574325" y="228501"/>
                    <a:pt x="1624000" y="359177"/>
                    <a:pt x="1656084" y="460777"/>
                  </a:cubicBezTo>
                  <a:cubicBezTo>
                    <a:pt x="1688169" y="562377"/>
                    <a:pt x="1563631" y="872859"/>
                    <a:pt x="1426429" y="936025"/>
                  </a:cubicBezTo>
                  <a:cubicBezTo>
                    <a:pt x="1289227" y="999191"/>
                    <a:pt x="993291" y="1005539"/>
                    <a:pt x="800786" y="1000192"/>
                  </a:cubicBezTo>
                  <a:cubicBezTo>
                    <a:pt x="608281" y="994845"/>
                    <a:pt x="397059" y="968110"/>
                    <a:pt x="271396" y="903942"/>
                  </a:cubicBezTo>
                  <a:cubicBezTo>
                    <a:pt x="145733" y="839774"/>
                    <a:pt x="90429" y="785296"/>
                    <a:pt x="46806" y="711435"/>
                  </a:cubicBezTo>
                  <a:cubicBezTo>
                    <a:pt x="3183" y="637574"/>
                    <a:pt x="-11734" y="549009"/>
                    <a:pt x="9656" y="460777"/>
                  </a:cubicBezTo>
                  <a:close/>
                </a:path>
              </a:pathLst>
            </a:custGeom>
            <a:solidFill>
              <a:srgbClr val="4883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5">
              <a:extLst>
                <a:ext uri="{FF2B5EF4-FFF2-40B4-BE49-F238E27FC236}">
                  <a16:creationId xmlns:a16="http://schemas.microsoft.com/office/drawing/2014/main" id="{69BE71F7-A19B-4E6E-A4A6-8FC507C43CCE}"/>
                </a:ext>
              </a:extLst>
            </p:cNvPr>
            <p:cNvSpPr/>
            <p:nvPr/>
          </p:nvSpPr>
          <p:spPr>
            <a:xfrm>
              <a:off x="2070752" y="2432817"/>
              <a:ext cx="1661180" cy="1001683"/>
            </a:xfrm>
            <a:custGeom>
              <a:avLst/>
              <a:gdLst>
                <a:gd name="connsiteX0" fmla="*/ 0 w 1646428"/>
                <a:gd name="connsiteY0" fmla="*/ 378994 h 757987"/>
                <a:gd name="connsiteX1" fmla="*/ 823214 w 1646428"/>
                <a:gd name="connsiteY1" fmla="*/ 0 h 757987"/>
                <a:gd name="connsiteX2" fmla="*/ 1646428 w 1646428"/>
                <a:gd name="connsiteY2" fmla="*/ 378994 h 757987"/>
                <a:gd name="connsiteX3" fmla="*/ 823214 w 1646428"/>
                <a:gd name="connsiteY3" fmla="*/ 757988 h 757987"/>
                <a:gd name="connsiteX4" fmla="*/ 0 w 1646428"/>
                <a:gd name="connsiteY4" fmla="*/ 378994 h 757987"/>
                <a:gd name="connsiteX0" fmla="*/ 22633 w 1669061"/>
                <a:gd name="connsiteY0" fmla="*/ 378994 h 789916"/>
                <a:gd name="connsiteX1" fmla="*/ 845847 w 1669061"/>
                <a:gd name="connsiteY1" fmla="*/ 0 h 789916"/>
                <a:gd name="connsiteX2" fmla="*/ 1669061 w 1669061"/>
                <a:gd name="connsiteY2" fmla="*/ 378994 h 789916"/>
                <a:gd name="connsiteX3" fmla="*/ 845847 w 1669061"/>
                <a:gd name="connsiteY3" fmla="*/ 757988 h 789916"/>
                <a:gd name="connsiteX4" fmla="*/ 284373 w 1669061"/>
                <a:gd name="connsiteY4" fmla="*/ 725906 h 789916"/>
                <a:gd name="connsiteX5" fmla="*/ 22633 w 1669061"/>
                <a:gd name="connsiteY5" fmla="*/ 378994 h 789916"/>
                <a:gd name="connsiteX0" fmla="*/ 22633 w 1684446"/>
                <a:gd name="connsiteY0" fmla="*/ 378994 h 787288"/>
                <a:gd name="connsiteX1" fmla="*/ 845847 w 1684446"/>
                <a:gd name="connsiteY1" fmla="*/ 0 h 787288"/>
                <a:gd name="connsiteX2" fmla="*/ 1669061 w 1684446"/>
                <a:gd name="connsiteY2" fmla="*/ 378994 h 787288"/>
                <a:gd name="connsiteX3" fmla="*/ 1391280 w 1684446"/>
                <a:gd name="connsiteY3" fmla="*/ 757989 h 787288"/>
                <a:gd name="connsiteX4" fmla="*/ 845847 w 1684446"/>
                <a:gd name="connsiteY4" fmla="*/ 757988 h 787288"/>
                <a:gd name="connsiteX5" fmla="*/ 284373 w 1684446"/>
                <a:gd name="connsiteY5" fmla="*/ 725906 h 787288"/>
                <a:gd name="connsiteX6" fmla="*/ 22633 w 1684446"/>
                <a:gd name="connsiteY6" fmla="*/ 378994 h 787288"/>
                <a:gd name="connsiteX0" fmla="*/ 22633 w 1684446"/>
                <a:gd name="connsiteY0" fmla="*/ 378994 h 838959"/>
                <a:gd name="connsiteX1" fmla="*/ 845847 w 1684446"/>
                <a:gd name="connsiteY1" fmla="*/ 0 h 838959"/>
                <a:gd name="connsiteX2" fmla="*/ 1669061 w 1684446"/>
                <a:gd name="connsiteY2" fmla="*/ 378994 h 838959"/>
                <a:gd name="connsiteX3" fmla="*/ 1391280 w 1684446"/>
                <a:gd name="connsiteY3" fmla="*/ 757989 h 838959"/>
                <a:gd name="connsiteX4" fmla="*/ 813763 w 1684446"/>
                <a:gd name="connsiteY4" fmla="*/ 838198 h 838959"/>
                <a:gd name="connsiteX5" fmla="*/ 284373 w 1684446"/>
                <a:gd name="connsiteY5" fmla="*/ 725906 h 838959"/>
                <a:gd name="connsiteX6" fmla="*/ 22633 w 1684446"/>
                <a:gd name="connsiteY6" fmla="*/ 378994 h 838959"/>
                <a:gd name="connsiteX0" fmla="*/ 160 w 1661973"/>
                <a:gd name="connsiteY0" fmla="*/ 392470 h 852435"/>
                <a:gd name="connsiteX1" fmla="*/ 293985 w 1661973"/>
                <a:gd name="connsiteY1" fmla="*/ 113739 h 852435"/>
                <a:gd name="connsiteX2" fmla="*/ 823374 w 1661973"/>
                <a:gd name="connsiteY2" fmla="*/ 13476 h 852435"/>
                <a:gd name="connsiteX3" fmla="*/ 1646588 w 1661973"/>
                <a:gd name="connsiteY3" fmla="*/ 392470 h 852435"/>
                <a:gd name="connsiteX4" fmla="*/ 1368807 w 1661973"/>
                <a:gd name="connsiteY4" fmla="*/ 771465 h 852435"/>
                <a:gd name="connsiteX5" fmla="*/ 791290 w 1661973"/>
                <a:gd name="connsiteY5" fmla="*/ 851674 h 852435"/>
                <a:gd name="connsiteX6" fmla="*/ 261900 w 1661973"/>
                <a:gd name="connsiteY6" fmla="*/ 739382 h 852435"/>
                <a:gd name="connsiteX7" fmla="*/ 160 w 1661973"/>
                <a:gd name="connsiteY7" fmla="*/ 392470 h 852435"/>
                <a:gd name="connsiteX0" fmla="*/ 160 w 1650483"/>
                <a:gd name="connsiteY0" fmla="*/ 379196 h 839161"/>
                <a:gd name="connsiteX1" fmla="*/ 293985 w 1650483"/>
                <a:gd name="connsiteY1" fmla="*/ 100465 h 839161"/>
                <a:gd name="connsiteX2" fmla="*/ 823374 w 1650483"/>
                <a:gd name="connsiteY2" fmla="*/ 202 h 839161"/>
                <a:gd name="connsiteX3" fmla="*/ 1384848 w 1650483"/>
                <a:gd name="connsiteY3" fmla="*/ 84423 h 839161"/>
                <a:gd name="connsiteX4" fmla="*/ 1646588 w 1650483"/>
                <a:gd name="connsiteY4" fmla="*/ 379196 h 839161"/>
                <a:gd name="connsiteX5" fmla="*/ 1368807 w 1650483"/>
                <a:gd name="connsiteY5" fmla="*/ 758191 h 839161"/>
                <a:gd name="connsiteX6" fmla="*/ 791290 w 1650483"/>
                <a:gd name="connsiteY6" fmla="*/ 838400 h 839161"/>
                <a:gd name="connsiteX7" fmla="*/ 261900 w 1650483"/>
                <a:gd name="connsiteY7" fmla="*/ 726108 h 839161"/>
                <a:gd name="connsiteX8" fmla="*/ 160 w 1650483"/>
                <a:gd name="connsiteY8" fmla="*/ 379196 h 839161"/>
                <a:gd name="connsiteX0" fmla="*/ 160 w 1650483"/>
                <a:gd name="connsiteY0" fmla="*/ 379196 h 858570"/>
                <a:gd name="connsiteX1" fmla="*/ 293985 w 1650483"/>
                <a:gd name="connsiteY1" fmla="*/ 100465 h 858570"/>
                <a:gd name="connsiteX2" fmla="*/ 823374 w 1650483"/>
                <a:gd name="connsiteY2" fmla="*/ 202 h 858570"/>
                <a:gd name="connsiteX3" fmla="*/ 1384848 w 1650483"/>
                <a:gd name="connsiteY3" fmla="*/ 84423 h 858570"/>
                <a:gd name="connsiteX4" fmla="*/ 1646588 w 1650483"/>
                <a:gd name="connsiteY4" fmla="*/ 379196 h 858570"/>
                <a:gd name="connsiteX5" fmla="*/ 1368807 w 1650483"/>
                <a:gd name="connsiteY5" fmla="*/ 758191 h 858570"/>
                <a:gd name="connsiteX6" fmla="*/ 791290 w 1650483"/>
                <a:gd name="connsiteY6" fmla="*/ 838400 h 858570"/>
                <a:gd name="connsiteX7" fmla="*/ 261900 w 1650483"/>
                <a:gd name="connsiteY7" fmla="*/ 822361 h 858570"/>
                <a:gd name="connsiteX8" fmla="*/ 160 w 1650483"/>
                <a:gd name="connsiteY8" fmla="*/ 379196 h 858570"/>
                <a:gd name="connsiteX0" fmla="*/ 160 w 1651684"/>
                <a:gd name="connsiteY0" fmla="*/ 379196 h 879848"/>
                <a:gd name="connsiteX1" fmla="*/ 293985 w 1651684"/>
                <a:gd name="connsiteY1" fmla="*/ 100465 h 879848"/>
                <a:gd name="connsiteX2" fmla="*/ 823374 w 1651684"/>
                <a:gd name="connsiteY2" fmla="*/ 202 h 879848"/>
                <a:gd name="connsiteX3" fmla="*/ 1384848 w 1651684"/>
                <a:gd name="connsiteY3" fmla="*/ 84423 h 879848"/>
                <a:gd name="connsiteX4" fmla="*/ 1646588 w 1651684"/>
                <a:gd name="connsiteY4" fmla="*/ 379196 h 879848"/>
                <a:gd name="connsiteX5" fmla="*/ 1416933 w 1651684"/>
                <a:gd name="connsiteY5" fmla="*/ 854444 h 879848"/>
                <a:gd name="connsiteX6" fmla="*/ 791290 w 1651684"/>
                <a:gd name="connsiteY6" fmla="*/ 838400 h 879848"/>
                <a:gd name="connsiteX7" fmla="*/ 261900 w 1651684"/>
                <a:gd name="connsiteY7" fmla="*/ 822361 h 879848"/>
                <a:gd name="connsiteX8" fmla="*/ 160 w 1651684"/>
                <a:gd name="connsiteY8" fmla="*/ 379196 h 879848"/>
                <a:gd name="connsiteX0" fmla="*/ 160 w 1651684"/>
                <a:gd name="connsiteY0" fmla="*/ 379196 h 920102"/>
                <a:gd name="connsiteX1" fmla="*/ 293985 w 1651684"/>
                <a:gd name="connsiteY1" fmla="*/ 100465 h 920102"/>
                <a:gd name="connsiteX2" fmla="*/ 823374 w 1651684"/>
                <a:gd name="connsiteY2" fmla="*/ 202 h 920102"/>
                <a:gd name="connsiteX3" fmla="*/ 1384848 w 1651684"/>
                <a:gd name="connsiteY3" fmla="*/ 84423 h 920102"/>
                <a:gd name="connsiteX4" fmla="*/ 1646588 w 1651684"/>
                <a:gd name="connsiteY4" fmla="*/ 379196 h 920102"/>
                <a:gd name="connsiteX5" fmla="*/ 1416933 w 1651684"/>
                <a:gd name="connsiteY5" fmla="*/ 854444 h 920102"/>
                <a:gd name="connsiteX6" fmla="*/ 791290 w 1651684"/>
                <a:gd name="connsiteY6" fmla="*/ 918611 h 920102"/>
                <a:gd name="connsiteX7" fmla="*/ 261900 w 1651684"/>
                <a:gd name="connsiteY7" fmla="*/ 822361 h 920102"/>
                <a:gd name="connsiteX8" fmla="*/ 160 w 1651684"/>
                <a:gd name="connsiteY8" fmla="*/ 379196 h 920102"/>
                <a:gd name="connsiteX0" fmla="*/ 19127 w 1670651"/>
                <a:gd name="connsiteY0" fmla="*/ 379196 h 920102"/>
                <a:gd name="connsiteX1" fmla="*/ 312952 w 1670651"/>
                <a:gd name="connsiteY1" fmla="*/ 100465 h 920102"/>
                <a:gd name="connsiteX2" fmla="*/ 842341 w 1670651"/>
                <a:gd name="connsiteY2" fmla="*/ 202 h 920102"/>
                <a:gd name="connsiteX3" fmla="*/ 1403815 w 1670651"/>
                <a:gd name="connsiteY3" fmla="*/ 84423 h 920102"/>
                <a:gd name="connsiteX4" fmla="*/ 1665555 w 1670651"/>
                <a:gd name="connsiteY4" fmla="*/ 379196 h 920102"/>
                <a:gd name="connsiteX5" fmla="*/ 1435900 w 1670651"/>
                <a:gd name="connsiteY5" fmla="*/ 854444 h 920102"/>
                <a:gd name="connsiteX6" fmla="*/ 810257 w 1670651"/>
                <a:gd name="connsiteY6" fmla="*/ 918611 h 920102"/>
                <a:gd name="connsiteX7" fmla="*/ 280867 w 1670651"/>
                <a:gd name="connsiteY7" fmla="*/ 822361 h 920102"/>
                <a:gd name="connsiteX8" fmla="*/ 56277 w 1670651"/>
                <a:gd name="connsiteY8" fmla="*/ 629854 h 920102"/>
                <a:gd name="connsiteX9" fmla="*/ 19127 w 1670651"/>
                <a:gd name="connsiteY9" fmla="*/ 379196 h 920102"/>
                <a:gd name="connsiteX0" fmla="*/ 9656 w 1661180"/>
                <a:gd name="connsiteY0" fmla="*/ 379196 h 920102"/>
                <a:gd name="connsiteX1" fmla="*/ 175144 w 1661180"/>
                <a:gd name="connsiteY1" fmla="*/ 100464 h 920102"/>
                <a:gd name="connsiteX2" fmla="*/ 303481 w 1661180"/>
                <a:gd name="connsiteY2" fmla="*/ 100465 h 920102"/>
                <a:gd name="connsiteX3" fmla="*/ 832870 w 1661180"/>
                <a:gd name="connsiteY3" fmla="*/ 202 h 920102"/>
                <a:gd name="connsiteX4" fmla="*/ 1394344 w 1661180"/>
                <a:gd name="connsiteY4" fmla="*/ 84423 h 920102"/>
                <a:gd name="connsiteX5" fmla="*/ 1656084 w 1661180"/>
                <a:gd name="connsiteY5" fmla="*/ 379196 h 920102"/>
                <a:gd name="connsiteX6" fmla="*/ 1426429 w 1661180"/>
                <a:gd name="connsiteY6" fmla="*/ 854444 h 920102"/>
                <a:gd name="connsiteX7" fmla="*/ 800786 w 1661180"/>
                <a:gd name="connsiteY7" fmla="*/ 918611 h 920102"/>
                <a:gd name="connsiteX8" fmla="*/ 271396 w 1661180"/>
                <a:gd name="connsiteY8" fmla="*/ 822361 h 920102"/>
                <a:gd name="connsiteX9" fmla="*/ 46806 w 1661180"/>
                <a:gd name="connsiteY9" fmla="*/ 629854 h 920102"/>
                <a:gd name="connsiteX10" fmla="*/ 9656 w 1661180"/>
                <a:gd name="connsiteY10" fmla="*/ 379196 h 920102"/>
                <a:gd name="connsiteX0" fmla="*/ 9656 w 1661180"/>
                <a:gd name="connsiteY0" fmla="*/ 442362 h 983268"/>
                <a:gd name="connsiteX1" fmla="*/ 175144 w 1661180"/>
                <a:gd name="connsiteY1" fmla="*/ 163630 h 983268"/>
                <a:gd name="connsiteX2" fmla="*/ 303481 w 1661180"/>
                <a:gd name="connsiteY2" fmla="*/ 163631 h 983268"/>
                <a:gd name="connsiteX3" fmla="*/ 560153 w 1661180"/>
                <a:gd name="connsiteY3" fmla="*/ 3209 h 983268"/>
                <a:gd name="connsiteX4" fmla="*/ 832870 w 1661180"/>
                <a:gd name="connsiteY4" fmla="*/ 63368 h 983268"/>
                <a:gd name="connsiteX5" fmla="*/ 1394344 w 1661180"/>
                <a:gd name="connsiteY5" fmla="*/ 147589 h 983268"/>
                <a:gd name="connsiteX6" fmla="*/ 1656084 w 1661180"/>
                <a:gd name="connsiteY6" fmla="*/ 442362 h 983268"/>
                <a:gd name="connsiteX7" fmla="*/ 1426429 w 1661180"/>
                <a:gd name="connsiteY7" fmla="*/ 917610 h 983268"/>
                <a:gd name="connsiteX8" fmla="*/ 800786 w 1661180"/>
                <a:gd name="connsiteY8" fmla="*/ 981777 h 983268"/>
                <a:gd name="connsiteX9" fmla="*/ 271396 w 1661180"/>
                <a:gd name="connsiteY9" fmla="*/ 885527 h 983268"/>
                <a:gd name="connsiteX10" fmla="*/ 46806 w 1661180"/>
                <a:gd name="connsiteY10" fmla="*/ 693020 h 983268"/>
                <a:gd name="connsiteX11" fmla="*/ 9656 w 1661180"/>
                <a:gd name="connsiteY11" fmla="*/ 442362 h 983268"/>
                <a:gd name="connsiteX0" fmla="*/ 9656 w 1661180"/>
                <a:gd name="connsiteY0" fmla="*/ 441678 h 982584"/>
                <a:gd name="connsiteX1" fmla="*/ 175144 w 1661180"/>
                <a:gd name="connsiteY1" fmla="*/ 162946 h 982584"/>
                <a:gd name="connsiteX2" fmla="*/ 303481 w 1661180"/>
                <a:gd name="connsiteY2" fmla="*/ 162947 h 982584"/>
                <a:gd name="connsiteX3" fmla="*/ 560153 w 1661180"/>
                <a:gd name="connsiteY3" fmla="*/ 2525 h 982584"/>
                <a:gd name="connsiteX4" fmla="*/ 832870 w 1661180"/>
                <a:gd name="connsiteY4" fmla="*/ 62684 h 982584"/>
                <a:gd name="connsiteX5" fmla="*/ 1089543 w 1661180"/>
                <a:gd name="connsiteY5" fmla="*/ 34609 h 982584"/>
                <a:gd name="connsiteX6" fmla="*/ 1394344 w 1661180"/>
                <a:gd name="connsiteY6" fmla="*/ 146905 h 982584"/>
                <a:gd name="connsiteX7" fmla="*/ 1656084 w 1661180"/>
                <a:gd name="connsiteY7" fmla="*/ 441678 h 982584"/>
                <a:gd name="connsiteX8" fmla="*/ 1426429 w 1661180"/>
                <a:gd name="connsiteY8" fmla="*/ 916926 h 982584"/>
                <a:gd name="connsiteX9" fmla="*/ 800786 w 1661180"/>
                <a:gd name="connsiteY9" fmla="*/ 981093 h 982584"/>
                <a:gd name="connsiteX10" fmla="*/ 271396 w 1661180"/>
                <a:gd name="connsiteY10" fmla="*/ 884843 h 982584"/>
                <a:gd name="connsiteX11" fmla="*/ 46806 w 1661180"/>
                <a:gd name="connsiteY11" fmla="*/ 692336 h 982584"/>
                <a:gd name="connsiteX12" fmla="*/ 9656 w 1661180"/>
                <a:gd name="connsiteY12" fmla="*/ 441678 h 982584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39434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362260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03481 w 1661180"/>
                <a:gd name="connsiteY2" fmla="*/ 182046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47455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  <a:gd name="connsiteX0" fmla="*/ 9656 w 1661180"/>
                <a:gd name="connsiteY0" fmla="*/ 460777 h 1001683"/>
                <a:gd name="connsiteX1" fmla="*/ 175144 w 1661180"/>
                <a:gd name="connsiteY1" fmla="*/ 182045 h 1001683"/>
                <a:gd name="connsiteX2" fmla="*/ 351607 w 1661180"/>
                <a:gd name="connsiteY2" fmla="*/ 85793 h 1001683"/>
                <a:gd name="connsiteX3" fmla="*/ 560153 w 1661180"/>
                <a:gd name="connsiteY3" fmla="*/ 21624 h 1001683"/>
                <a:gd name="connsiteX4" fmla="*/ 880996 w 1661180"/>
                <a:gd name="connsiteY4" fmla="*/ 1572 h 1001683"/>
                <a:gd name="connsiteX5" fmla="*/ 1089543 w 1661180"/>
                <a:gd name="connsiteY5" fmla="*/ 53708 h 1001683"/>
                <a:gd name="connsiteX6" fmla="*/ 1474554 w 1661180"/>
                <a:gd name="connsiteY6" fmla="*/ 166004 h 1001683"/>
                <a:gd name="connsiteX7" fmla="*/ 1656084 w 1661180"/>
                <a:gd name="connsiteY7" fmla="*/ 460777 h 1001683"/>
                <a:gd name="connsiteX8" fmla="*/ 1426429 w 1661180"/>
                <a:gd name="connsiteY8" fmla="*/ 936025 h 1001683"/>
                <a:gd name="connsiteX9" fmla="*/ 800786 w 1661180"/>
                <a:gd name="connsiteY9" fmla="*/ 1000192 h 1001683"/>
                <a:gd name="connsiteX10" fmla="*/ 271396 w 1661180"/>
                <a:gd name="connsiteY10" fmla="*/ 903942 h 1001683"/>
                <a:gd name="connsiteX11" fmla="*/ 46806 w 1661180"/>
                <a:gd name="connsiteY11" fmla="*/ 711435 h 1001683"/>
                <a:gd name="connsiteX12" fmla="*/ 9656 w 1661180"/>
                <a:gd name="connsiteY12" fmla="*/ 460777 h 100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1180" h="1001683">
                  <a:moveTo>
                    <a:pt x="9656" y="460777"/>
                  </a:moveTo>
                  <a:cubicBezTo>
                    <a:pt x="31046" y="372545"/>
                    <a:pt x="126173" y="228500"/>
                    <a:pt x="175144" y="182045"/>
                  </a:cubicBezTo>
                  <a:cubicBezTo>
                    <a:pt x="224115" y="135590"/>
                    <a:pt x="276744" y="96488"/>
                    <a:pt x="351607" y="85793"/>
                  </a:cubicBezTo>
                  <a:cubicBezTo>
                    <a:pt x="426470" y="75098"/>
                    <a:pt x="471922" y="38334"/>
                    <a:pt x="560153" y="21624"/>
                  </a:cubicBezTo>
                  <a:cubicBezTo>
                    <a:pt x="648384" y="4914"/>
                    <a:pt x="792764" y="-3775"/>
                    <a:pt x="880996" y="1572"/>
                  </a:cubicBezTo>
                  <a:cubicBezTo>
                    <a:pt x="969228" y="6919"/>
                    <a:pt x="995964" y="39671"/>
                    <a:pt x="1089543" y="53708"/>
                  </a:cubicBezTo>
                  <a:cubicBezTo>
                    <a:pt x="1183122" y="67745"/>
                    <a:pt x="1374783" y="103507"/>
                    <a:pt x="1474554" y="166004"/>
                  </a:cubicBezTo>
                  <a:cubicBezTo>
                    <a:pt x="1574325" y="228501"/>
                    <a:pt x="1624000" y="359177"/>
                    <a:pt x="1656084" y="460777"/>
                  </a:cubicBezTo>
                  <a:cubicBezTo>
                    <a:pt x="1688169" y="562377"/>
                    <a:pt x="1563631" y="872859"/>
                    <a:pt x="1426429" y="936025"/>
                  </a:cubicBezTo>
                  <a:cubicBezTo>
                    <a:pt x="1289227" y="999191"/>
                    <a:pt x="993291" y="1005539"/>
                    <a:pt x="800786" y="1000192"/>
                  </a:cubicBezTo>
                  <a:cubicBezTo>
                    <a:pt x="608281" y="994845"/>
                    <a:pt x="397059" y="968110"/>
                    <a:pt x="271396" y="903942"/>
                  </a:cubicBezTo>
                  <a:cubicBezTo>
                    <a:pt x="145733" y="839774"/>
                    <a:pt x="90429" y="785296"/>
                    <a:pt x="46806" y="711435"/>
                  </a:cubicBezTo>
                  <a:cubicBezTo>
                    <a:pt x="3183" y="637574"/>
                    <a:pt x="-11734" y="549009"/>
                    <a:pt x="9656" y="460777"/>
                  </a:cubicBezTo>
                  <a:close/>
                </a:path>
              </a:pathLst>
            </a:custGeom>
            <a:solidFill>
              <a:srgbClr val="59463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1FB1D6-AE80-42DE-88BB-DA893FF8B846}"/>
              </a:ext>
            </a:extLst>
          </p:cNvPr>
          <p:cNvSpPr/>
          <p:nvPr userDrawn="1"/>
        </p:nvSpPr>
        <p:spPr>
          <a:xfrm>
            <a:off x="6096000" y="1979"/>
            <a:ext cx="6096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B325320-9D58-4AAC-8317-6CE9FCAF9680}"/>
              </a:ext>
            </a:extLst>
          </p:cNvPr>
          <p:cNvSpPr/>
          <p:nvPr userDrawn="1"/>
        </p:nvSpPr>
        <p:spPr>
          <a:xfrm>
            <a:off x="7019109" y="1114697"/>
            <a:ext cx="4502331" cy="4545873"/>
          </a:xfrm>
          <a:prstGeom prst="roundRect">
            <a:avLst>
              <a:gd name="adj" fmla="val 951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0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57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5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1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51940D5-0392-46BD-A142-AD2126D28DB3}"/>
              </a:ext>
            </a:extLst>
          </p:cNvPr>
          <p:cNvSpPr txBox="1"/>
          <p:nvPr userDrawn="1"/>
        </p:nvSpPr>
        <p:spPr>
          <a:xfrm>
            <a:off x="4977745" y="1040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版权声明</a:t>
            </a:r>
            <a:endParaRPr 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DAA65F-8A68-4F7B-BCFA-D1082062470E}"/>
              </a:ext>
            </a:extLst>
          </p:cNvPr>
          <p:cNvSpPr txBox="1"/>
          <p:nvPr userDrawn="1"/>
        </p:nvSpPr>
        <p:spPr>
          <a:xfrm>
            <a:off x="1652149" y="1999327"/>
            <a:ext cx="8887701" cy="3670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本作品由汉语圈平台原创，版权归孜孜华文教育科技（北京）有限公司。仅供汉语圈平台用户在个人教学中使用，禁止擅自转发传播，禁止商用，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机构商用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请联系官方微信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ID:18610241709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授权费，违者必究。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5607B8-A002-48D4-8D9A-CE8D54675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04" y="6146800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8730718-C491-4EC1-B198-71FAB787B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46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D7788-F7AC-4C43-B470-240A694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C58D67-C919-4659-8749-252DB3B4D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384FA4-B832-4C46-B52D-A253D0615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343E36-18EF-4C09-9322-91C2F516E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B60005-E7ED-48EB-9067-F3EC4C18C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AD9E3E-B8C2-4E26-BC7F-461E1319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391B37-C498-4CB3-B1D4-8CB147E7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151D3-EB2B-4D72-807C-17175B98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9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1A8FA-0A62-4501-A572-AA9EFD7E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7F6900-855B-4CAF-893B-D6D488DA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9C861B-5425-42C8-A61E-314E2C24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DA3126-4220-4CB8-B65F-946CD334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B4987F-F2D7-47F6-B579-31036BF8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2E4517-8079-406B-8791-8BCA842A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7FB27E-DBC5-4966-9E57-CFA99A32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8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纵横字谜&#10;&#10;自动生成的说明">
            <a:extLst>
              <a:ext uri="{FF2B5EF4-FFF2-40B4-BE49-F238E27FC236}">
                <a16:creationId xmlns:a16="http://schemas.microsoft.com/office/drawing/2014/main" id="{BDD40987-8530-44A5-BF55-7B243099E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123" y="1277332"/>
            <a:ext cx="3794288" cy="3794288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ABB2D3-92DF-4369-9AD5-59CD33E4B7A4}"/>
              </a:ext>
            </a:extLst>
          </p:cNvPr>
          <p:cNvSpPr txBox="1"/>
          <p:nvPr userDrawn="1"/>
        </p:nvSpPr>
        <p:spPr>
          <a:xfrm>
            <a:off x="3752906" y="528828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更多资源推送，敬请关注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6F7CE1-DE57-46F9-A707-994810462EC0}"/>
              </a:ext>
            </a:extLst>
          </p:cNvPr>
          <p:cNvSpPr txBox="1"/>
          <p:nvPr userDrawn="1"/>
        </p:nvSpPr>
        <p:spPr>
          <a:xfrm>
            <a:off x="4278691" y="6369766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www.zzchinese.com 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课件下载</a:t>
            </a:r>
            <a:endParaRPr lang="en-US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10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B9715-6F18-4C9D-993A-C8364B1C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C300BE-937C-4FF7-9899-22CE8ABA9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5831AC-35A1-4334-BF25-E1716D4A5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AEF11F-C687-4086-B725-DF97E822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DCFD28-1603-47C1-A450-7AED3067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95EA4-06CC-4302-9732-D1D686E6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9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矢量图形&#10;&#10;自动生成的说明">
            <a:extLst>
              <a:ext uri="{FF2B5EF4-FFF2-40B4-BE49-F238E27FC236}">
                <a16:creationId xmlns:a16="http://schemas.microsoft.com/office/drawing/2014/main" id="{D8374269-6D7A-41F1-BBEA-F4A1AFD5FD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2" y="6495854"/>
            <a:ext cx="286730" cy="2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B9A51F-FE8A-4653-8CC9-F90F97A31E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zchinese.com/?dist=1d3b7eyJhaWQiOjEzMTYxMzI3LCJpZCI6NH0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939B04-DCCE-4A7A-A34C-C4DBFC76E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424" y="4991307"/>
            <a:ext cx="1564944" cy="15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羊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432963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yánɡ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8D1205-FDF5-4BBA-A3A7-260630F949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021" y="1750055"/>
            <a:ext cx="3713430" cy="33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2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猴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432963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hóu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8FAB71-61AD-48F8-B7F4-95296D3416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531" y="2114062"/>
            <a:ext cx="2906410" cy="26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7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鸡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432963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jī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F8749D-BE2A-4DA5-8606-707966AE5D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000" y="1868569"/>
            <a:ext cx="3459472" cy="31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2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狗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432963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ɡǒu</a:t>
            </a:r>
            <a:endParaRPr lang="en-US" altLang="zh-CN" sz="4400" dirty="0">
              <a:solidFill>
                <a:schemeClr val="accent3">
                  <a:lumMod val="7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CBD334-D066-405B-BBFA-7925E3EE47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824" y="1865751"/>
            <a:ext cx="3453824" cy="31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9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猪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432963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zhū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A8599F-74C8-4FBF-BC2E-0C24478E27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000" y="1868569"/>
            <a:ext cx="3459472" cy="31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7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8" name="矩形: 圆角 3">
            <a:extLst>
              <a:ext uri="{FF2B5EF4-FFF2-40B4-BE49-F238E27FC236}">
                <a16:creationId xmlns:a16="http://schemas.microsoft.com/office/drawing/2014/main" id="{A5DC4CE7-5292-4FB3-A6AA-755D45F56422}"/>
              </a:ext>
            </a:extLst>
          </p:cNvPr>
          <p:cNvSpPr/>
          <p:nvPr/>
        </p:nvSpPr>
        <p:spPr>
          <a:xfrm>
            <a:off x="1875234" y="2033081"/>
            <a:ext cx="8387704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首先，请学生说出游戏中的生词；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然后，找到正确的动物图片，点击图片，如果正确，通关成功，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点击箭头到下一页；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如果错误，重新选择。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4E767E1-E584-4E7B-AEEA-C4D401738933}"/>
              </a:ext>
            </a:extLst>
          </p:cNvPr>
          <p:cNvSpPr/>
          <p:nvPr/>
        </p:nvSpPr>
        <p:spPr>
          <a:xfrm>
            <a:off x="4947399" y="1005157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打地鼠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CA600B-0ADC-4CAB-9687-8A910E3AD7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1578" y="1156154"/>
            <a:ext cx="1235006" cy="11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52135 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">
            <a:extLst>
              <a:ext uri="{FF2B5EF4-FFF2-40B4-BE49-F238E27FC236}">
                <a16:creationId xmlns:a16="http://schemas.microsoft.com/office/drawing/2014/main" id="{314E05A9-A55D-4E89-A17C-2765DE7B81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874" y="4532873"/>
            <a:ext cx="2243116" cy="2028346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95CE4D3A-CC70-4446-9AB2-8ECA75CC1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57" y="4595109"/>
            <a:ext cx="2104966" cy="1903874"/>
          </a:xfrm>
          <a:prstGeom prst="rect">
            <a:avLst/>
          </a:prstGeom>
        </p:spPr>
      </p:pic>
      <p:pic>
        <p:nvPicPr>
          <p:cNvPr id="33" name="2">
            <a:extLst>
              <a:ext uri="{FF2B5EF4-FFF2-40B4-BE49-F238E27FC236}">
                <a16:creationId xmlns:a16="http://schemas.microsoft.com/office/drawing/2014/main" id="{5597DE7E-4FC5-49F4-8FA1-F653C2E207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249" y="4671828"/>
            <a:ext cx="1887834" cy="1708920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2AB0917B-E4D7-439D-8CDE-19745DCC15A6}"/>
              </a:ext>
            </a:extLst>
          </p:cNvPr>
          <p:cNvSpPr/>
          <p:nvPr/>
        </p:nvSpPr>
        <p:spPr>
          <a:xfrm>
            <a:off x="320842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9">
            <a:extLst>
              <a:ext uri="{FF2B5EF4-FFF2-40B4-BE49-F238E27FC236}">
                <a16:creationId xmlns:a16="http://schemas.microsoft.com/office/drawing/2014/main" id="{35D65E7C-7ABF-4BD4-A266-5BD5E185EDA0}"/>
              </a:ext>
            </a:extLst>
          </p:cNvPr>
          <p:cNvSpPr/>
          <p:nvPr/>
        </p:nvSpPr>
        <p:spPr>
          <a:xfrm>
            <a:off x="4195010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9">
            <a:extLst>
              <a:ext uri="{FF2B5EF4-FFF2-40B4-BE49-F238E27FC236}">
                <a16:creationId xmlns:a16="http://schemas.microsoft.com/office/drawing/2014/main" id="{2782E055-AD64-42D0-A1CC-9CB935C6EAF9}"/>
              </a:ext>
            </a:extLst>
          </p:cNvPr>
          <p:cNvSpPr/>
          <p:nvPr/>
        </p:nvSpPr>
        <p:spPr>
          <a:xfrm>
            <a:off x="8002345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1958C9DF-E0BE-41F4-8AF7-FDD320CD3B8F}"/>
              </a:ext>
            </a:extLst>
          </p:cNvPr>
          <p:cNvSpPr/>
          <p:nvPr/>
        </p:nvSpPr>
        <p:spPr>
          <a:xfrm>
            <a:off x="4748463" y="356460"/>
            <a:ext cx="2695074" cy="1449744"/>
          </a:xfrm>
          <a:prstGeom prst="cloudCallout">
            <a:avLst>
              <a:gd name="adj1" fmla="val -32261"/>
              <a:gd name="adj2" fmla="val 3196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狗</a:t>
            </a: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48273-D462-4200-A85C-6E37C5AEA979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153D09D-ABAB-4568-8C28-A58E1048772E}"/>
              </a:ext>
            </a:extLst>
          </p:cNvPr>
          <p:cNvSpPr/>
          <p:nvPr/>
        </p:nvSpPr>
        <p:spPr>
          <a:xfrm>
            <a:off x="986270" y="3219449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47FBB8A5-72E6-4F22-8EB9-4CDDAF51B300}"/>
              </a:ext>
            </a:extLst>
          </p:cNvPr>
          <p:cNvSpPr/>
          <p:nvPr/>
        </p:nvSpPr>
        <p:spPr>
          <a:xfrm>
            <a:off x="4830400" y="3219448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3">
            <a:extLst>
              <a:ext uri="{FF2B5EF4-FFF2-40B4-BE49-F238E27FC236}">
                <a16:creationId xmlns:a16="http://schemas.microsoft.com/office/drawing/2014/main" id="{C0078BD9-B30B-4036-A017-7B3038F0EDD6}"/>
              </a:ext>
            </a:extLst>
          </p:cNvPr>
          <p:cNvSpPr/>
          <p:nvPr/>
        </p:nvSpPr>
        <p:spPr>
          <a:xfrm>
            <a:off x="8742157" y="3128680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2">
            <a:extLst>
              <a:ext uri="{FF2B5EF4-FFF2-40B4-BE49-F238E27FC236}">
                <a16:creationId xmlns:a16="http://schemas.microsoft.com/office/drawing/2014/main" id="{48273482-43D4-4CE5-A48C-032D0772A7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249" y="2574540"/>
            <a:ext cx="1887834" cy="1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0703 -0.29699 " pathEditMode="relative" rAng="0" ptsTypes="AA">
                                      <p:cBhvr>
                                        <p:cTn id="11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48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013 -0.27755 " pathEditMode="relative" rAng="0" ptsTypes="AA">
                                      <p:cBhvr>
                                        <p:cTn id="13" dur="4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00534 -0.29723 " pathEditMode="relative" rAng="0" ptsTypes="AA">
                                      <p:cBhvr>
                                        <p:cTn id="15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">
            <a:extLst>
              <a:ext uri="{FF2B5EF4-FFF2-40B4-BE49-F238E27FC236}">
                <a16:creationId xmlns:a16="http://schemas.microsoft.com/office/drawing/2014/main" id="{314E05A9-A55D-4E89-A17C-2765DE7B81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4738" y="4809322"/>
            <a:ext cx="1701388" cy="1539616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95CE4D3A-CC70-4446-9AB2-8ECA75CC1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657" y="4647937"/>
            <a:ext cx="2104966" cy="1894469"/>
          </a:xfrm>
          <a:prstGeom prst="rect">
            <a:avLst/>
          </a:prstGeom>
        </p:spPr>
      </p:pic>
      <p:pic>
        <p:nvPicPr>
          <p:cNvPr id="33" name="2">
            <a:extLst>
              <a:ext uri="{FF2B5EF4-FFF2-40B4-BE49-F238E27FC236}">
                <a16:creationId xmlns:a16="http://schemas.microsoft.com/office/drawing/2014/main" id="{5597DE7E-4FC5-49F4-8FA1-F653C2E207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385" y="4591515"/>
            <a:ext cx="2213562" cy="1997882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2AB0917B-E4D7-439D-8CDE-19745DCC15A6}"/>
              </a:ext>
            </a:extLst>
          </p:cNvPr>
          <p:cNvSpPr/>
          <p:nvPr/>
        </p:nvSpPr>
        <p:spPr>
          <a:xfrm>
            <a:off x="320842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9">
            <a:extLst>
              <a:ext uri="{FF2B5EF4-FFF2-40B4-BE49-F238E27FC236}">
                <a16:creationId xmlns:a16="http://schemas.microsoft.com/office/drawing/2014/main" id="{35D65E7C-7ABF-4BD4-A266-5BD5E185EDA0}"/>
              </a:ext>
            </a:extLst>
          </p:cNvPr>
          <p:cNvSpPr/>
          <p:nvPr/>
        </p:nvSpPr>
        <p:spPr>
          <a:xfrm>
            <a:off x="4195010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9">
            <a:extLst>
              <a:ext uri="{FF2B5EF4-FFF2-40B4-BE49-F238E27FC236}">
                <a16:creationId xmlns:a16="http://schemas.microsoft.com/office/drawing/2014/main" id="{2782E055-AD64-42D0-A1CC-9CB935C6EAF9}"/>
              </a:ext>
            </a:extLst>
          </p:cNvPr>
          <p:cNvSpPr/>
          <p:nvPr/>
        </p:nvSpPr>
        <p:spPr>
          <a:xfrm>
            <a:off x="8002345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1958C9DF-E0BE-41F4-8AF7-FDD320CD3B8F}"/>
              </a:ext>
            </a:extLst>
          </p:cNvPr>
          <p:cNvSpPr/>
          <p:nvPr/>
        </p:nvSpPr>
        <p:spPr>
          <a:xfrm>
            <a:off x="4748463" y="356460"/>
            <a:ext cx="2695074" cy="1449744"/>
          </a:xfrm>
          <a:prstGeom prst="cloudCallout">
            <a:avLst>
              <a:gd name="adj1" fmla="val -32261"/>
              <a:gd name="adj2" fmla="val 3196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兔</a:t>
            </a: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48273-D462-4200-A85C-6E37C5AEA979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870F61F-882E-412C-A0E6-F56896C8FCDA}"/>
              </a:ext>
            </a:extLst>
          </p:cNvPr>
          <p:cNvSpPr/>
          <p:nvPr/>
        </p:nvSpPr>
        <p:spPr>
          <a:xfrm>
            <a:off x="986270" y="3219449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FE3D6899-4A9B-4104-AF1B-9887EE0D3EDF}"/>
              </a:ext>
            </a:extLst>
          </p:cNvPr>
          <p:cNvSpPr/>
          <p:nvPr/>
        </p:nvSpPr>
        <p:spPr>
          <a:xfrm>
            <a:off x="4830400" y="3219448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3">
            <a:extLst>
              <a:ext uri="{FF2B5EF4-FFF2-40B4-BE49-F238E27FC236}">
                <a16:creationId xmlns:a16="http://schemas.microsoft.com/office/drawing/2014/main" id="{1B79279C-AC8E-4493-BEFF-9BC4F35A8A45}"/>
              </a:ext>
            </a:extLst>
          </p:cNvPr>
          <p:cNvSpPr/>
          <p:nvPr/>
        </p:nvSpPr>
        <p:spPr>
          <a:xfrm>
            <a:off x="8742157" y="3128680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1">
            <a:extLst>
              <a:ext uri="{FF2B5EF4-FFF2-40B4-BE49-F238E27FC236}">
                <a16:creationId xmlns:a16="http://schemas.microsoft.com/office/drawing/2014/main" id="{91F59EE5-C44B-4F51-884F-CAB8D2DF40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083" y="2329365"/>
            <a:ext cx="2104966" cy="18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2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00703 -0.29699 " pathEditMode="relative" rAng="0" ptsTypes="AA">
                                      <p:cBhvr>
                                        <p:cTn id="11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48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013 -0.27755 " pathEditMode="relative" rAng="0" ptsTypes="AA">
                                      <p:cBhvr>
                                        <p:cTn id="13" dur="4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0534 -0.29723 " pathEditMode="relative" rAng="0" ptsTypes="AA">
                                      <p:cBhvr>
                                        <p:cTn id="15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">
            <a:extLst>
              <a:ext uri="{FF2B5EF4-FFF2-40B4-BE49-F238E27FC236}">
                <a16:creationId xmlns:a16="http://schemas.microsoft.com/office/drawing/2014/main" id="{314E05A9-A55D-4E89-A17C-2765DE7B81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874" y="4532873"/>
            <a:ext cx="2243116" cy="2028346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95CE4D3A-CC70-4446-9AB2-8ECA75CC1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57" y="4595109"/>
            <a:ext cx="2104966" cy="1903874"/>
          </a:xfrm>
          <a:prstGeom prst="rect">
            <a:avLst/>
          </a:prstGeom>
        </p:spPr>
      </p:pic>
      <p:pic>
        <p:nvPicPr>
          <p:cNvPr id="33" name="2">
            <a:extLst>
              <a:ext uri="{FF2B5EF4-FFF2-40B4-BE49-F238E27FC236}">
                <a16:creationId xmlns:a16="http://schemas.microsoft.com/office/drawing/2014/main" id="{5597DE7E-4FC5-49F4-8FA1-F653C2E207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249" y="4675025"/>
            <a:ext cx="1887834" cy="1702525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2AB0917B-E4D7-439D-8CDE-19745DCC15A6}"/>
              </a:ext>
            </a:extLst>
          </p:cNvPr>
          <p:cNvSpPr/>
          <p:nvPr/>
        </p:nvSpPr>
        <p:spPr>
          <a:xfrm>
            <a:off x="320842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9">
            <a:extLst>
              <a:ext uri="{FF2B5EF4-FFF2-40B4-BE49-F238E27FC236}">
                <a16:creationId xmlns:a16="http://schemas.microsoft.com/office/drawing/2014/main" id="{35D65E7C-7ABF-4BD4-A266-5BD5E185EDA0}"/>
              </a:ext>
            </a:extLst>
          </p:cNvPr>
          <p:cNvSpPr/>
          <p:nvPr/>
        </p:nvSpPr>
        <p:spPr>
          <a:xfrm>
            <a:off x="4195010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9">
            <a:extLst>
              <a:ext uri="{FF2B5EF4-FFF2-40B4-BE49-F238E27FC236}">
                <a16:creationId xmlns:a16="http://schemas.microsoft.com/office/drawing/2014/main" id="{2782E055-AD64-42D0-A1CC-9CB935C6EAF9}"/>
              </a:ext>
            </a:extLst>
          </p:cNvPr>
          <p:cNvSpPr/>
          <p:nvPr/>
        </p:nvSpPr>
        <p:spPr>
          <a:xfrm>
            <a:off x="8002345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1958C9DF-E0BE-41F4-8AF7-FDD320CD3B8F}"/>
              </a:ext>
            </a:extLst>
          </p:cNvPr>
          <p:cNvSpPr/>
          <p:nvPr/>
        </p:nvSpPr>
        <p:spPr>
          <a:xfrm>
            <a:off x="4748463" y="356460"/>
            <a:ext cx="2695074" cy="1449744"/>
          </a:xfrm>
          <a:prstGeom prst="cloudCallout">
            <a:avLst>
              <a:gd name="adj1" fmla="val -32261"/>
              <a:gd name="adj2" fmla="val 3196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鼠</a:t>
            </a: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48273-D462-4200-A85C-6E37C5AEA979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8EC34FCB-9516-4203-8F72-A0F023C3C148}"/>
              </a:ext>
            </a:extLst>
          </p:cNvPr>
          <p:cNvSpPr/>
          <p:nvPr/>
        </p:nvSpPr>
        <p:spPr>
          <a:xfrm>
            <a:off x="986270" y="3219449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7A835515-22B9-4703-AD94-BEE6E1872ADB}"/>
              </a:ext>
            </a:extLst>
          </p:cNvPr>
          <p:cNvSpPr/>
          <p:nvPr/>
        </p:nvSpPr>
        <p:spPr>
          <a:xfrm>
            <a:off x="4830400" y="3219448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3">
            <a:extLst>
              <a:ext uri="{FF2B5EF4-FFF2-40B4-BE49-F238E27FC236}">
                <a16:creationId xmlns:a16="http://schemas.microsoft.com/office/drawing/2014/main" id="{12D5461D-5547-41B8-8523-E217683651EB}"/>
              </a:ext>
            </a:extLst>
          </p:cNvPr>
          <p:cNvSpPr/>
          <p:nvPr/>
        </p:nvSpPr>
        <p:spPr>
          <a:xfrm>
            <a:off x="8742157" y="3128680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2">
            <a:extLst>
              <a:ext uri="{FF2B5EF4-FFF2-40B4-BE49-F238E27FC236}">
                <a16:creationId xmlns:a16="http://schemas.microsoft.com/office/drawing/2014/main" id="{6D402181-B867-41BB-A423-C5E445DA1F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9133" y="2432567"/>
            <a:ext cx="1887834" cy="17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0703 -0.29699 " pathEditMode="relative" rAng="0" ptsTypes="AA">
                                      <p:cBhvr>
                                        <p:cTn id="11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48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013 -0.27755 " pathEditMode="relative" rAng="0" ptsTypes="AA">
                                      <p:cBhvr>
                                        <p:cTn id="13" dur="4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00534 -0.29723 " pathEditMode="relative" rAng="0" ptsTypes="AA">
                                      <p:cBhvr>
                                        <p:cTn id="15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">
            <a:extLst>
              <a:ext uri="{FF2B5EF4-FFF2-40B4-BE49-F238E27FC236}">
                <a16:creationId xmlns:a16="http://schemas.microsoft.com/office/drawing/2014/main" id="{314E05A9-A55D-4E89-A17C-2765DE7B81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4738" y="4809322"/>
            <a:ext cx="1701388" cy="1539616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95CE4D3A-CC70-4446-9AB2-8ECA75CC1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657" y="4647937"/>
            <a:ext cx="2104966" cy="1894469"/>
          </a:xfrm>
          <a:prstGeom prst="rect">
            <a:avLst/>
          </a:prstGeom>
        </p:spPr>
      </p:pic>
      <p:pic>
        <p:nvPicPr>
          <p:cNvPr id="33" name="2">
            <a:extLst>
              <a:ext uri="{FF2B5EF4-FFF2-40B4-BE49-F238E27FC236}">
                <a16:creationId xmlns:a16="http://schemas.microsoft.com/office/drawing/2014/main" id="{5597DE7E-4FC5-49F4-8FA1-F653C2E207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385" y="4591515"/>
            <a:ext cx="2213562" cy="1997882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2AB0917B-E4D7-439D-8CDE-19745DCC15A6}"/>
              </a:ext>
            </a:extLst>
          </p:cNvPr>
          <p:cNvSpPr/>
          <p:nvPr/>
        </p:nvSpPr>
        <p:spPr>
          <a:xfrm>
            <a:off x="320842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9">
            <a:extLst>
              <a:ext uri="{FF2B5EF4-FFF2-40B4-BE49-F238E27FC236}">
                <a16:creationId xmlns:a16="http://schemas.microsoft.com/office/drawing/2014/main" id="{35D65E7C-7ABF-4BD4-A266-5BD5E185EDA0}"/>
              </a:ext>
            </a:extLst>
          </p:cNvPr>
          <p:cNvSpPr/>
          <p:nvPr/>
        </p:nvSpPr>
        <p:spPr>
          <a:xfrm>
            <a:off x="4195010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9">
            <a:extLst>
              <a:ext uri="{FF2B5EF4-FFF2-40B4-BE49-F238E27FC236}">
                <a16:creationId xmlns:a16="http://schemas.microsoft.com/office/drawing/2014/main" id="{2782E055-AD64-42D0-A1CC-9CB935C6EAF9}"/>
              </a:ext>
            </a:extLst>
          </p:cNvPr>
          <p:cNvSpPr/>
          <p:nvPr/>
        </p:nvSpPr>
        <p:spPr>
          <a:xfrm>
            <a:off x="8002345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1958C9DF-E0BE-41F4-8AF7-FDD320CD3B8F}"/>
              </a:ext>
            </a:extLst>
          </p:cNvPr>
          <p:cNvSpPr/>
          <p:nvPr/>
        </p:nvSpPr>
        <p:spPr>
          <a:xfrm>
            <a:off x="4748463" y="356460"/>
            <a:ext cx="2695074" cy="1449744"/>
          </a:xfrm>
          <a:prstGeom prst="cloudCallout">
            <a:avLst>
              <a:gd name="adj1" fmla="val -32261"/>
              <a:gd name="adj2" fmla="val 3196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虎</a:t>
            </a: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48273-D462-4200-A85C-6E37C5AEA979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843A25D-6291-4D1E-B9A0-8B5A35C35F63}"/>
              </a:ext>
            </a:extLst>
          </p:cNvPr>
          <p:cNvSpPr/>
          <p:nvPr/>
        </p:nvSpPr>
        <p:spPr>
          <a:xfrm>
            <a:off x="986270" y="3219449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CA386A81-6362-464C-A773-F30C74C660B3}"/>
              </a:ext>
            </a:extLst>
          </p:cNvPr>
          <p:cNvSpPr/>
          <p:nvPr/>
        </p:nvSpPr>
        <p:spPr>
          <a:xfrm>
            <a:off x="4830400" y="3219448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3">
            <a:extLst>
              <a:ext uri="{FF2B5EF4-FFF2-40B4-BE49-F238E27FC236}">
                <a16:creationId xmlns:a16="http://schemas.microsoft.com/office/drawing/2014/main" id="{0507FF57-F9C2-4B8D-BCB3-4E1B439B9818}"/>
              </a:ext>
            </a:extLst>
          </p:cNvPr>
          <p:cNvSpPr/>
          <p:nvPr/>
        </p:nvSpPr>
        <p:spPr>
          <a:xfrm>
            <a:off x="8742157" y="3128680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2">
            <a:extLst>
              <a:ext uri="{FF2B5EF4-FFF2-40B4-BE49-F238E27FC236}">
                <a16:creationId xmlns:a16="http://schemas.microsoft.com/office/drawing/2014/main" id="{8C96C03C-F238-43EC-A6CF-D1998B074E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4244" y="2512344"/>
            <a:ext cx="2213562" cy="199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00703 -0.29699 " pathEditMode="relative" rAng="0" ptsTypes="AA">
                                      <p:cBhvr>
                                        <p:cTn id="11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48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013 -0.27755 " pathEditMode="relative" rAng="0" ptsTypes="AA">
                                      <p:cBhvr>
                                        <p:cTn id="13" dur="4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0534 -0.29723 " pathEditMode="relative" rAng="0" ptsTypes="AA">
                                      <p:cBhvr>
                                        <p:cTn id="15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3DD9D19-D450-4E02-9514-DF46E470EF83}"/>
              </a:ext>
            </a:extLst>
          </p:cNvPr>
          <p:cNvGrpSpPr/>
          <p:nvPr/>
        </p:nvGrpSpPr>
        <p:grpSpPr>
          <a:xfrm>
            <a:off x="981075" y="959713"/>
            <a:ext cx="10258425" cy="4922571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647E0E2-0116-441E-BD7A-52CE82F14325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16B04BE-D138-4F19-82BF-130FE1E88701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FD98075B-90B6-47AB-BB77-7E946712363F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22563993-5CE9-4A8F-815D-9C87DE606B6A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17540"/>
              </p:ext>
            </p:extLst>
          </p:nvPr>
        </p:nvGraphicFramePr>
        <p:xfrm>
          <a:off x="1523566" y="1215428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143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2824570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shǔ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牛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niú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虎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hǔ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3674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兔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tù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04252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龙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lónɡ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98308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蛇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shé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222387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00809"/>
              </p:ext>
            </p:extLst>
          </p:nvPr>
        </p:nvGraphicFramePr>
        <p:xfrm>
          <a:off x="6445136" y="1215428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2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2631041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mǎ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8.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羊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yánɡ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9.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猴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hóu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鸡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jī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0576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狗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ɡǒu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29688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猪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zhū</a:t>
                      </a:r>
                      <a:endParaRPr lang="zh-CN" alt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149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">
            <a:extLst>
              <a:ext uri="{FF2B5EF4-FFF2-40B4-BE49-F238E27FC236}">
                <a16:creationId xmlns:a16="http://schemas.microsoft.com/office/drawing/2014/main" id="{314E05A9-A55D-4E89-A17C-2765DE7B81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874" y="4532873"/>
            <a:ext cx="2243116" cy="2028346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95CE4D3A-CC70-4446-9AB2-8ECA75CC1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57" y="4595109"/>
            <a:ext cx="2104966" cy="1903874"/>
          </a:xfrm>
          <a:prstGeom prst="rect">
            <a:avLst/>
          </a:prstGeom>
        </p:spPr>
      </p:pic>
      <p:pic>
        <p:nvPicPr>
          <p:cNvPr id="33" name="2">
            <a:extLst>
              <a:ext uri="{FF2B5EF4-FFF2-40B4-BE49-F238E27FC236}">
                <a16:creationId xmlns:a16="http://schemas.microsoft.com/office/drawing/2014/main" id="{5597DE7E-4FC5-49F4-8FA1-F653C2E207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249" y="4671828"/>
            <a:ext cx="1887834" cy="1708920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2AB0917B-E4D7-439D-8CDE-19745DCC15A6}"/>
              </a:ext>
            </a:extLst>
          </p:cNvPr>
          <p:cNvSpPr/>
          <p:nvPr/>
        </p:nvSpPr>
        <p:spPr>
          <a:xfrm>
            <a:off x="320842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9">
            <a:extLst>
              <a:ext uri="{FF2B5EF4-FFF2-40B4-BE49-F238E27FC236}">
                <a16:creationId xmlns:a16="http://schemas.microsoft.com/office/drawing/2014/main" id="{35D65E7C-7ABF-4BD4-A266-5BD5E185EDA0}"/>
              </a:ext>
            </a:extLst>
          </p:cNvPr>
          <p:cNvSpPr/>
          <p:nvPr/>
        </p:nvSpPr>
        <p:spPr>
          <a:xfrm>
            <a:off x="4195010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9">
            <a:extLst>
              <a:ext uri="{FF2B5EF4-FFF2-40B4-BE49-F238E27FC236}">
                <a16:creationId xmlns:a16="http://schemas.microsoft.com/office/drawing/2014/main" id="{2782E055-AD64-42D0-A1CC-9CB935C6EAF9}"/>
              </a:ext>
            </a:extLst>
          </p:cNvPr>
          <p:cNvSpPr/>
          <p:nvPr/>
        </p:nvSpPr>
        <p:spPr>
          <a:xfrm>
            <a:off x="8002345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1958C9DF-E0BE-41F4-8AF7-FDD320CD3B8F}"/>
              </a:ext>
            </a:extLst>
          </p:cNvPr>
          <p:cNvSpPr/>
          <p:nvPr/>
        </p:nvSpPr>
        <p:spPr>
          <a:xfrm>
            <a:off x="4748463" y="356460"/>
            <a:ext cx="2695074" cy="1449744"/>
          </a:xfrm>
          <a:prstGeom prst="cloudCallout">
            <a:avLst>
              <a:gd name="adj1" fmla="val -32261"/>
              <a:gd name="adj2" fmla="val 3196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牛</a:t>
            </a: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48273-D462-4200-A85C-6E37C5AEA979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950A9C9-5082-46A6-8DFF-0B41BA894E06}"/>
              </a:ext>
            </a:extLst>
          </p:cNvPr>
          <p:cNvSpPr/>
          <p:nvPr/>
        </p:nvSpPr>
        <p:spPr>
          <a:xfrm>
            <a:off x="986270" y="3219449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A3C42650-C4D6-41BB-9CA1-D857535DA93F}"/>
              </a:ext>
            </a:extLst>
          </p:cNvPr>
          <p:cNvSpPr/>
          <p:nvPr/>
        </p:nvSpPr>
        <p:spPr>
          <a:xfrm>
            <a:off x="4830400" y="3219448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3">
            <a:extLst>
              <a:ext uri="{FF2B5EF4-FFF2-40B4-BE49-F238E27FC236}">
                <a16:creationId xmlns:a16="http://schemas.microsoft.com/office/drawing/2014/main" id="{CA8CC2E8-0DC7-4606-8AF9-E04899DAD605}"/>
              </a:ext>
            </a:extLst>
          </p:cNvPr>
          <p:cNvSpPr/>
          <p:nvPr/>
        </p:nvSpPr>
        <p:spPr>
          <a:xfrm>
            <a:off x="8742157" y="3128680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3">
            <a:extLst>
              <a:ext uri="{FF2B5EF4-FFF2-40B4-BE49-F238E27FC236}">
                <a16:creationId xmlns:a16="http://schemas.microsoft.com/office/drawing/2014/main" id="{96492CBE-1803-45A5-BF11-5519A6F706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732" y="2414827"/>
            <a:ext cx="2243116" cy="20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0703 -0.29699 " pathEditMode="relative" rAng="0" ptsTypes="AA">
                                      <p:cBhvr>
                                        <p:cTn id="11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48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013 -0.27755 " pathEditMode="relative" rAng="0" ptsTypes="AA">
                                      <p:cBhvr>
                                        <p:cTn id="13" dur="4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00534 -0.29723 " pathEditMode="relative" rAng="0" ptsTypes="AA">
                                      <p:cBhvr>
                                        <p:cTn id="15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">
            <a:extLst>
              <a:ext uri="{FF2B5EF4-FFF2-40B4-BE49-F238E27FC236}">
                <a16:creationId xmlns:a16="http://schemas.microsoft.com/office/drawing/2014/main" id="{314E05A9-A55D-4E89-A17C-2765DE7B81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874" y="4532873"/>
            <a:ext cx="2243116" cy="2028346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95CE4D3A-CC70-4446-9AB2-8ECA75CC1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57" y="4595109"/>
            <a:ext cx="2104966" cy="1903874"/>
          </a:xfrm>
          <a:prstGeom prst="rect">
            <a:avLst/>
          </a:prstGeom>
        </p:spPr>
      </p:pic>
      <p:pic>
        <p:nvPicPr>
          <p:cNvPr id="33" name="2">
            <a:extLst>
              <a:ext uri="{FF2B5EF4-FFF2-40B4-BE49-F238E27FC236}">
                <a16:creationId xmlns:a16="http://schemas.microsoft.com/office/drawing/2014/main" id="{5597DE7E-4FC5-49F4-8FA1-F653C2E207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249" y="4671828"/>
            <a:ext cx="1887834" cy="1708920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2AB0917B-E4D7-439D-8CDE-19745DCC15A6}"/>
              </a:ext>
            </a:extLst>
          </p:cNvPr>
          <p:cNvSpPr/>
          <p:nvPr/>
        </p:nvSpPr>
        <p:spPr>
          <a:xfrm>
            <a:off x="320842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9">
            <a:extLst>
              <a:ext uri="{FF2B5EF4-FFF2-40B4-BE49-F238E27FC236}">
                <a16:creationId xmlns:a16="http://schemas.microsoft.com/office/drawing/2014/main" id="{35D65E7C-7ABF-4BD4-A266-5BD5E185EDA0}"/>
              </a:ext>
            </a:extLst>
          </p:cNvPr>
          <p:cNvSpPr/>
          <p:nvPr/>
        </p:nvSpPr>
        <p:spPr>
          <a:xfrm>
            <a:off x="4195010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9">
            <a:extLst>
              <a:ext uri="{FF2B5EF4-FFF2-40B4-BE49-F238E27FC236}">
                <a16:creationId xmlns:a16="http://schemas.microsoft.com/office/drawing/2014/main" id="{2782E055-AD64-42D0-A1CC-9CB935C6EAF9}"/>
              </a:ext>
            </a:extLst>
          </p:cNvPr>
          <p:cNvSpPr/>
          <p:nvPr/>
        </p:nvSpPr>
        <p:spPr>
          <a:xfrm>
            <a:off x="8002345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1958C9DF-E0BE-41F4-8AF7-FDD320CD3B8F}"/>
              </a:ext>
            </a:extLst>
          </p:cNvPr>
          <p:cNvSpPr/>
          <p:nvPr/>
        </p:nvSpPr>
        <p:spPr>
          <a:xfrm>
            <a:off x="4748463" y="356460"/>
            <a:ext cx="2695074" cy="1449744"/>
          </a:xfrm>
          <a:prstGeom prst="cloudCallout">
            <a:avLst>
              <a:gd name="adj1" fmla="val -32261"/>
              <a:gd name="adj2" fmla="val 3196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马</a:t>
            </a: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48273-D462-4200-A85C-6E37C5AEA979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69C5377-2EB1-4594-A0D4-3B9F0647D68D}"/>
              </a:ext>
            </a:extLst>
          </p:cNvPr>
          <p:cNvSpPr/>
          <p:nvPr/>
        </p:nvSpPr>
        <p:spPr>
          <a:xfrm>
            <a:off x="986270" y="3219449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23B7AA85-41D7-486F-A5BA-E328F475A6AE}"/>
              </a:ext>
            </a:extLst>
          </p:cNvPr>
          <p:cNvSpPr/>
          <p:nvPr/>
        </p:nvSpPr>
        <p:spPr>
          <a:xfrm>
            <a:off x="4830400" y="3219448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3">
            <a:extLst>
              <a:ext uri="{FF2B5EF4-FFF2-40B4-BE49-F238E27FC236}">
                <a16:creationId xmlns:a16="http://schemas.microsoft.com/office/drawing/2014/main" id="{15F14F87-250C-4923-AB52-EC2200761841}"/>
              </a:ext>
            </a:extLst>
          </p:cNvPr>
          <p:cNvSpPr/>
          <p:nvPr/>
        </p:nvSpPr>
        <p:spPr>
          <a:xfrm>
            <a:off x="8742157" y="3128680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1">
            <a:extLst>
              <a:ext uri="{FF2B5EF4-FFF2-40B4-BE49-F238E27FC236}">
                <a16:creationId xmlns:a16="http://schemas.microsoft.com/office/drawing/2014/main" id="{A108260A-1032-41C6-9C28-9FA62C7EF9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57" y="2477063"/>
            <a:ext cx="2104966" cy="19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1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0703 -0.29699 " pathEditMode="relative" rAng="0" ptsTypes="AA">
                                      <p:cBhvr>
                                        <p:cTn id="11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48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013 -0.27755 " pathEditMode="relative" rAng="0" ptsTypes="AA">
                                      <p:cBhvr>
                                        <p:cTn id="13" dur="4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00534 -0.29723 " pathEditMode="relative" rAng="0" ptsTypes="AA">
                                      <p:cBhvr>
                                        <p:cTn id="15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">
            <a:extLst>
              <a:ext uri="{FF2B5EF4-FFF2-40B4-BE49-F238E27FC236}">
                <a16:creationId xmlns:a16="http://schemas.microsoft.com/office/drawing/2014/main" id="{314E05A9-A55D-4E89-A17C-2765DE7B81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874" y="4532873"/>
            <a:ext cx="2243116" cy="2028346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95CE4D3A-CC70-4446-9AB2-8ECA75CC1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705" y="4748970"/>
            <a:ext cx="1768870" cy="1596152"/>
          </a:xfrm>
          <a:prstGeom prst="rect">
            <a:avLst/>
          </a:prstGeom>
        </p:spPr>
      </p:pic>
      <p:pic>
        <p:nvPicPr>
          <p:cNvPr id="33" name="2">
            <a:extLst>
              <a:ext uri="{FF2B5EF4-FFF2-40B4-BE49-F238E27FC236}">
                <a16:creationId xmlns:a16="http://schemas.microsoft.com/office/drawing/2014/main" id="{5597DE7E-4FC5-49F4-8FA1-F653C2E207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4137" y="4651776"/>
            <a:ext cx="1936058" cy="1749024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2AB0917B-E4D7-439D-8CDE-19745DCC15A6}"/>
              </a:ext>
            </a:extLst>
          </p:cNvPr>
          <p:cNvSpPr/>
          <p:nvPr/>
        </p:nvSpPr>
        <p:spPr>
          <a:xfrm>
            <a:off x="320842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9">
            <a:extLst>
              <a:ext uri="{FF2B5EF4-FFF2-40B4-BE49-F238E27FC236}">
                <a16:creationId xmlns:a16="http://schemas.microsoft.com/office/drawing/2014/main" id="{35D65E7C-7ABF-4BD4-A266-5BD5E185EDA0}"/>
              </a:ext>
            </a:extLst>
          </p:cNvPr>
          <p:cNvSpPr/>
          <p:nvPr/>
        </p:nvSpPr>
        <p:spPr>
          <a:xfrm>
            <a:off x="4195010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9">
            <a:extLst>
              <a:ext uri="{FF2B5EF4-FFF2-40B4-BE49-F238E27FC236}">
                <a16:creationId xmlns:a16="http://schemas.microsoft.com/office/drawing/2014/main" id="{2782E055-AD64-42D0-A1CC-9CB935C6EAF9}"/>
              </a:ext>
            </a:extLst>
          </p:cNvPr>
          <p:cNvSpPr/>
          <p:nvPr/>
        </p:nvSpPr>
        <p:spPr>
          <a:xfrm>
            <a:off x="8002345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1958C9DF-E0BE-41F4-8AF7-FDD320CD3B8F}"/>
              </a:ext>
            </a:extLst>
          </p:cNvPr>
          <p:cNvSpPr/>
          <p:nvPr/>
        </p:nvSpPr>
        <p:spPr>
          <a:xfrm>
            <a:off x="4748463" y="356460"/>
            <a:ext cx="2695074" cy="1449744"/>
          </a:xfrm>
          <a:prstGeom prst="cloudCallout">
            <a:avLst>
              <a:gd name="adj1" fmla="val -32261"/>
              <a:gd name="adj2" fmla="val 3196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龙</a:t>
            </a: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48273-D462-4200-A85C-6E37C5AEA979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10E8704-C46C-4DBE-95F6-C319A0930262}"/>
              </a:ext>
            </a:extLst>
          </p:cNvPr>
          <p:cNvSpPr/>
          <p:nvPr/>
        </p:nvSpPr>
        <p:spPr>
          <a:xfrm>
            <a:off x="986270" y="3219449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679F5D3A-65C4-44E3-87BD-0ACAC98B2C4D}"/>
              </a:ext>
            </a:extLst>
          </p:cNvPr>
          <p:cNvSpPr/>
          <p:nvPr/>
        </p:nvSpPr>
        <p:spPr>
          <a:xfrm>
            <a:off x="4830400" y="3219448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3">
            <a:extLst>
              <a:ext uri="{FF2B5EF4-FFF2-40B4-BE49-F238E27FC236}">
                <a16:creationId xmlns:a16="http://schemas.microsoft.com/office/drawing/2014/main" id="{19ADDFF1-F92B-4FE0-9B5C-66B17F401C87}"/>
              </a:ext>
            </a:extLst>
          </p:cNvPr>
          <p:cNvSpPr/>
          <p:nvPr/>
        </p:nvSpPr>
        <p:spPr>
          <a:xfrm>
            <a:off x="8742157" y="3128680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2">
            <a:extLst>
              <a:ext uri="{FF2B5EF4-FFF2-40B4-BE49-F238E27FC236}">
                <a16:creationId xmlns:a16="http://schemas.microsoft.com/office/drawing/2014/main" id="{924B8D84-A220-4794-BAB4-C7BADBD603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6794" y="2554488"/>
            <a:ext cx="1936058" cy="17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00703 -0.29699 " pathEditMode="relative" rAng="0" ptsTypes="AA">
                                      <p:cBhvr>
                                        <p:cTn id="11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48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013 -0.27755 " pathEditMode="relative" rAng="0" ptsTypes="AA">
                                      <p:cBhvr>
                                        <p:cTn id="13" dur="4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00534 -0.29723 " pathEditMode="relative" rAng="0" ptsTypes="AA">
                                      <p:cBhvr>
                                        <p:cTn id="15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">
            <a:extLst>
              <a:ext uri="{FF2B5EF4-FFF2-40B4-BE49-F238E27FC236}">
                <a16:creationId xmlns:a16="http://schemas.microsoft.com/office/drawing/2014/main" id="{314E05A9-A55D-4E89-A17C-2765DE7B81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4738" y="4811324"/>
            <a:ext cx="1701388" cy="1535611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95CE4D3A-CC70-4446-9AB2-8ECA75CC1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657" y="4647937"/>
            <a:ext cx="2104966" cy="1894469"/>
          </a:xfrm>
          <a:prstGeom prst="rect">
            <a:avLst/>
          </a:prstGeom>
        </p:spPr>
      </p:pic>
      <p:pic>
        <p:nvPicPr>
          <p:cNvPr id="33" name="2">
            <a:extLst>
              <a:ext uri="{FF2B5EF4-FFF2-40B4-BE49-F238E27FC236}">
                <a16:creationId xmlns:a16="http://schemas.microsoft.com/office/drawing/2014/main" id="{5597DE7E-4FC5-49F4-8FA1-F653C2E207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385" y="4591515"/>
            <a:ext cx="2213562" cy="1997882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2AB0917B-E4D7-439D-8CDE-19745DCC15A6}"/>
              </a:ext>
            </a:extLst>
          </p:cNvPr>
          <p:cNvSpPr/>
          <p:nvPr/>
        </p:nvSpPr>
        <p:spPr>
          <a:xfrm>
            <a:off x="320842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9">
            <a:extLst>
              <a:ext uri="{FF2B5EF4-FFF2-40B4-BE49-F238E27FC236}">
                <a16:creationId xmlns:a16="http://schemas.microsoft.com/office/drawing/2014/main" id="{35D65E7C-7ABF-4BD4-A266-5BD5E185EDA0}"/>
              </a:ext>
            </a:extLst>
          </p:cNvPr>
          <p:cNvSpPr/>
          <p:nvPr/>
        </p:nvSpPr>
        <p:spPr>
          <a:xfrm>
            <a:off x="4195010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9">
            <a:extLst>
              <a:ext uri="{FF2B5EF4-FFF2-40B4-BE49-F238E27FC236}">
                <a16:creationId xmlns:a16="http://schemas.microsoft.com/office/drawing/2014/main" id="{2782E055-AD64-42D0-A1CC-9CB935C6EAF9}"/>
              </a:ext>
            </a:extLst>
          </p:cNvPr>
          <p:cNvSpPr/>
          <p:nvPr/>
        </p:nvSpPr>
        <p:spPr>
          <a:xfrm>
            <a:off x="8002345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1958C9DF-E0BE-41F4-8AF7-FDD320CD3B8F}"/>
              </a:ext>
            </a:extLst>
          </p:cNvPr>
          <p:cNvSpPr/>
          <p:nvPr/>
        </p:nvSpPr>
        <p:spPr>
          <a:xfrm>
            <a:off x="4748463" y="356460"/>
            <a:ext cx="2695074" cy="1449744"/>
          </a:xfrm>
          <a:prstGeom prst="cloudCallout">
            <a:avLst>
              <a:gd name="adj1" fmla="val -32261"/>
              <a:gd name="adj2" fmla="val 3196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羊</a:t>
            </a: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48273-D462-4200-A85C-6E37C5AEA979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E066D7D-1603-46D4-92BA-CACEBBF4907E}"/>
              </a:ext>
            </a:extLst>
          </p:cNvPr>
          <p:cNvSpPr/>
          <p:nvPr/>
        </p:nvSpPr>
        <p:spPr>
          <a:xfrm>
            <a:off x="986270" y="3219449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9F19E140-B75B-4D31-B250-E8D31772964C}"/>
              </a:ext>
            </a:extLst>
          </p:cNvPr>
          <p:cNvSpPr/>
          <p:nvPr/>
        </p:nvSpPr>
        <p:spPr>
          <a:xfrm>
            <a:off x="4830400" y="3219448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3">
            <a:extLst>
              <a:ext uri="{FF2B5EF4-FFF2-40B4-BE49-F238E27FC236}">
                <a16:creationId xmlns:a16="http://schemas.microsoft.com/office/drawing/2014/main" id="{73FDA8C5-8D49-4DBC-BE5A-E462417EA0C2}"/>
              </a:ext>
            </a:extLst>
          </p:cNvPr>
          <p:cNvSpPr/>
          <p:nvPr/>
        </p:nvSpPr>
        <p:spPr>
          <a:xfrm>
            <a:off x="8742157" y="3128680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3">
            <a:extLst>
              <a:ext uri="{FF2B5EF4-FFF2-40B4-BE49-F238E27FC236}">
                <a16:creationId xmlns:a16="http://schemas.microsoft.com/office/drawing/2014/main" id="{03A78690-E9DB-40D7-9B27-7F63CAD194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4738" y="2628536"/>
            <a:ext cx="1701388" cy="15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00703 -0.29699 " pathEditMode="relative" rAng="0" ptsTypes="AA">
                                      <p:cBhvr>
                                        <p:cTn id="11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48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013 -0.27755 " pathEditMode="relative" rAng="0" ptsTypes="AA">
                                      <p:cBhvr>
                                        <p:cTn id="13" dur="4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0534 -0.29723 " pathEditMode="relative" rAng="0" ptsTypes="AA">
                                      <p:cBhvr>
                                        <p:cTn id="15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">
            <a:extLst>
              <a:ext uri="{FF2B5EF4-FFF2-40B4-BE49-F238E27FC236}">
                <a16:creationId xmlns:a16="http://schemas.microsoft.com/office/drawing/2014/main" id="{314E05A9-A55D-4E89-A17C-2765DE7B81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4738" y="4809322"/>
            <a:ext cx="1701388" cy="1539616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95CE4D3A-CC70-4446-9AB2-8ECA75CC1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657" y="4647937"/>
            <a:ext cx="2104966" cy="1894469"/>
          </a:xfrm>
          <a:prstGeom prst="rect">
            <a:avLst/>
          </a:prstGeom>
        </p:spPr>
      </p:pic>
      <p:pic>
        <p:nvPicPr>
          <p:cNvPr id="33" name="2">
            <a:extLst>
              <a:ext uri="{FF2B5EF4-FFF2-40B4-BE49-F238E27FC236}">
                <a16:creationId xmlns:a16="http://schemas.microsoft.com/office/drawing/2014/main" id="{5597DE7E-4FC5-49F4-8FA1-F653C2E207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385" y="4591515"/>
            <a:ext cx="2213562" cy="1997882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2AB0917B-E4D7-439D-8CDE-19745DCC15A6}"/>
              </a:ext>
            </a:extLst>
          </p:cNvPr>
          <p:cNvSpPr/>
          <p:nvPr/>
        </p:nvSpPr>
        <p:spPr>
          <a:xfrm>
            <a:off x="320842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9">
            <a:extLst>
              <a:ext uri="{FF2B5EF4-FFF2-40B4-BE49-F238E27FC236}">
                <a16:creationId xmlns:a16="http://schemas.microsoft.com/office/drawing/2014/main" id="{35D65E7C-7ABF-4BD4-A266-5BD5E185EDA0}"/>
              </a:ext>
            </a:extLst>
          </p:cNvPr>
          <p:cNvSpPr/>
          <p:nvPr/>
        </p:nvSpPr>
        <p:spPr>
          <a:xfrm>
            <a:off x="4195010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9">
            <a:extLst>
              <a:ext uri="{FF2B5EF4-FFF2-40B4-BE49-F238E27FC236}">
                <a16:creationId xmlns:a16="http://schemas.microsoft.com/office/drawing/2014/main" id="{2782E055-AD64-42D0-A1CC-9CB935C6EAF9}"/>
              </a:ext>
            </a:extLst>
          </p:cNvPr>
          <p:cNvSpPr/>
          <p:nvPr/>
        </p:nvSpPr>
        <p:spPr>
          <a:xfrm>
            <a:off x="8002345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1958C9DF-E0BE-41F4-8AF7-FDD320CD3B8F}"/>
              </a:ext>
            </a:extLst>
          </p:cNvPr>
          <p:cNvSpPr/>
          <p:nvPr/>
        </p:nvSpPr>
        <p:spPr>
          <a:xfrm>
            <a:off x="4748463" y="356460"/>
            <a:ext cx="2695074" cy="1449744"/>
          </a:xfrm>
          <a:prstGeom prst="cloudCallout">
            <a:avLst>
              <a:gd name="adj1" fmla="val -32261"/>
              <a:gd name="adj2" fmla="val 3196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猴</a:t>
            </a: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48273-D462-4200-A85C-6E37C5AEA979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62028EF-A3D3-495A-8E35-BDBB4B33A168}"/>
              </a:ext>
            </a:extLst>
          </p:cNvPr>
          <p:cNvSpPr/>
          <p:nvPr/>
        </p:nvSpPr>
        <p:spPr>
          <a:xfrm>
            <a:off x="986270" y="3219449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2589C15C-CF7E-49F9-9DEA-7FB760727F12}"/>
              </a:ext>
            </a:extLst>
          </p:cNvPr>
          <p:cNvSpPr/>
          <p:nvPr/>
        </p:nvSpPr>
        <p:spPr>
          <a:xfrm>
            <a:off x="4830400" y="3219448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3">
            <a:extLst>
              <a:ext uri="{FF2B5EF4-FFF2-40B4-BE49-F238E27FC236}">
                <a16:creationId xmlns:a16="http://schemas.microsoft.com/office/drawing/2014/main" id="{C3197AB6-9608-4311-832A-4F5AF8B57A97}"/>
              </a:ext>
            </a:extLst>
          </p:cNvPr>
          <p:cNvSpPr/>
          <p:nvPr/>
        </p:nvSpPr>
        <p:spPr>
          <a:xfrm>
            <a:off x="8742157" y="3128680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3">
            <a:extLst>
              <a:ext uri="{FF2B5EF4-FFF2-40B4-BE49-F238E27FC236}">
                <a16:creationId xmlns:a16="http://schemas.microsoft.com/office/drawing/2014/main" id="{69368324-7E58-4459-8024-DEEA75D73C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5367" y="2659192"/>
            <a:ext cx="1701388" cy="15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00703 -0.29699 " pathEditMode="relative" rAng="0" ptsTypes="AA">
                                      <p:cBhvr>
                                        <p:cTn id="11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48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013 -0.27755 " pathEditMode="relative" rAng="0" ptsTypes="AA">
                                      <p:cBhvr>
                                        <p:cTn id="13" dur="4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0534 -0.29723 " pathEditMode="relative" rAng="0" ptsTypes="AA">
                                      <p:cBhvr>
                                        <p:cTn id="15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">
            <a:extLst>
              <a:ext uri="{FF2B5EF4-FFF2-40B4-BE49-F238E27FC236}">
                <a16:creationId xmlns:a16="http://schemas.microsoft.com/office/drawing/2014/main" id="{314E05A9-A55D-4E89-A17C-2765DE7B81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874" y="4532873"/>
            <a:ext cx="2243116" cy="2028346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95CE4D3A-CC70-4446-9AB2-8ECA75CC1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130" y="4723185"/>
            <a:ext cx="1826020" cy="1647722"/>
          </a:xfrm>
          <a:prstGeom prst="rect">
            <a:avLst/>
          </a:prstGeom>
        </p:spPr>
      </p:pic>
      <p:pic>
        <p:nvPicPr>
          <p:cNvPr id="33" name="2">
            <a:extLst>
              <a:ext uri="{FF2B5EF4-FFF2-40B4-BE49-F238E27FC236}">
                <a16:creationId xmlns:a16="http://schemas.microsoft.com/office/drawing/2014/main" id="{5597DE7E-4FC5-49F4-8FA1-F653C2E207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249" y="4673559"/>
            <a:ext cx="1887834" cy="1705458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2AB0917B-E4D7-439D-8CDE-19745DCC15A6}"/>
              </a:ext>
            </a:extLst>
          </p:cNvPr>
          <p:cNvSpPr/>
          <p:nvPr/>
        </p:nvSpPr>
        <p:spPr>
          <a:xfrm>
            <a:off x="320842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9">
            <a:extLst>
              <a:ext uri="{FF2B5EF4-FFF2-40B4-BE49-F238E27FC236}">
                <a16:creationId xmlns:a16="http://schemas.microsoft.com/office/drawing/2014/main" id="{35D65E7C-7ABF-4BD4-A266-5BD5E185EDA0}"/>
              </a:ext>
            </a:extLst>
          </p:cNvPr>
          <p:cNvSpPr/>
          <p:nvPr/>
        </p:nvSpPr>
        <p:spPr>
          <a:xfrm>
            <a:off x="4195010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9">
            <a:extLst>
              <a:ext uri="{FF2B5EF4-FFF2-40B4-BE49-F238E27FC236}">
                <a16:creationId xmlns:a16="http://schemas.microsoft.com/office/drawing/2014/main" id="{2782E055-AD64-42D0-A1CC-9CB935C6EAF9}"/>
              </a:ext>
            </a:extLst>
          </p:cNvPr>
          <p:cNvSpPr/>
          <p:nvPr/>
        </p:nvSpPr>
        <p:spPr>
          <a:xfrm>
            <a:off x="8002345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1958C9DF-E0BE-41F4-8AF7-FDD320CD3B8F}"/>
              </a:ext>
            </a:extLst>
          </p:cNvPr>
          <p:cNvSpPr/>
          <p:nvPr/>
        </p:nvSpPr>
        <p:spPr>
          <a:xfrm>
            <a:off x="4748463" y="356460"/>
            <a:ext cx="2695074" cy="1449744"/>
          </a:xfrm>
          <a:prstGeom prst="cloudCallout">
            <a:avLst>
              <a:gd name="adj1" fmla="val -32261"/>
              <a:gd name="adj2" fmla="val 3196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蛇</a:t>
            </a: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48273-D462-4200-A85C-6E37C5AEA979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1430FE-B4B5-4052-B731-BB5FA9323E97}"/>
              </a:ext>
            </a:extLst>
          </p:cNvPr>
          <p:cNvSpPr/>
          <p:nvPr/>
        </p:nvSpPr>
        <p:spPr>
          <a:xfrm>
            <a:off x="986270" y="3219449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A0D8E6DD-F428-40AB-8EDD-E2CBDCF371EF}"/>
              </a:ext>
            </a:extLst>
          </p:cNvPr>
          <p:cNvSpPr/>
          <p:nvPr/>
        </p:nvSpPr>
        <p:spPr>
          <a:xfrm>
            <a:off x="4830400" y="3219448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3">
            <a:extLst>
              <a:ext uri="{FF2B5EF4-FFF2-40B4-BE49-F238E27FC236}">
                <a16:creationId xmlns:a16="http://schemas.microsoft.com/office/drawing/2014/main" id="{C814294A-8D17-4DBB-8831-21AB415C0FE8}"/>
              </a:ext>
            </a:extLst>
          </p:cNvPr>
          <p:cNvSpPr/>
          <p:nvPr/>
        </p:nvSpPr>
        <p:spPr>
          <a:xfrm>
            <a:off x="8742157" y="3128680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1">
            <a:extLst>
              <a:ext uri="{FF2B5EF4-FFF2-40B4-BE49-F238E27FC236}">
                <a16:creationId xmlns:a16="http://schemas.microsoft.com/office/drawing/2014/main" id="{53589D99-7B9B-43FD-B8E5-A5C660CFB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530" y="2513385"/>
            <a:ext cx="1826020" cy="16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0703 -0.29699 " pathEditMode="relative" rAng="0" ptsTypes="AA">
                                      <p:cBhvr>
                                        <p:cTn id="11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48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013 -0.27755 " pathEditMode="relative" rAng="0" ptsTypes="AA">
                                      <p:cBhvr>
                                        <p:cTn id="13" dur="4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00534 -0.29723 " pathEditMode="relative" rAng="0" ptsTypes="AA">
                                      <p:cBhvr>
                                        <p:cTn id="15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">
            <a:extLst>
              <a:ext uri="{FF2B5EF4-FFF2-40B4-BE49-F238E27FC236}">
                <a16:creationId xmlns:a16="http://schemas.microsoft.com/office/drawing/2014/main" id="{314E05A9-A55D-4E89-A17C-2765DE7B8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3874" y="4533627"/>
            <a:ext cx="2243116" cy="2026837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95CE4D3A-CC70-4446-9AB2-8ECA75CC1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657" y="4596042"/>
            <a:ext cx="2104966" cy="1902007"/>
          </a:xfrm>
          <a:prstGeom prst="rect">
            <a:avLst/>
          </a:prstGeom>
        </p:spPr>
      </p:pic>
      <p:pic>
        <p:nvPicPr>
          <p:cNvPr id="33" name="2">
            <a:extLst>
              <a:ext uri="{FF2B5EF4-FFF2-40B4-BE49-F238E27FC236}">
                <a16:creationId xmlns:a16="http://schemas.microsoft.com/office/drawing/2014/main" id="{5597DE7E-4FC5-49F4-8FA1-F653C2E207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249" y="4671828"/>
            <a:ext cx="1887834" cy="1708920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2AB0917B-E4D7-439D-8CDE-19745DCC15A6}"/>
              </a:ext>
            </a:extLst>
          </p:cNvPr>
          <p:cNvSpPr/>
          <p:nvPr/>
        </p:nvSpPr>
        <p:spPr>
          <a:xfrm>
            <a:off x="320842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9">
            <a:extLst>
              <a:ext uri="{FF2B5EF4-FFF2-40B4-BE49-F238E27FC236}">
                <a16:creationId xmlns:a16="http://schemas.microsoft.com/office/drawing/2014/main" id="{35D65E7C-7ABF-4BD4-A266-5BD5E185EDA0}"/>
              </a:ext>
            </a:extLst>
          </p:cNvPr>
          <p:cNvSpPr/>
          <p:nvPr/>
        </p:nvSpPr>
        <p:spPr>
          <a:xfrm>
            <a:off x="4195010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9">
            <a:extLst>
              <a:ext uri="{FF2B5EF4-FFF2-40B4-BE49-F238E27FC236}">
                <a16:creationId xmlns:a16="http://schemas.microsoft.com/office/drawing/2014/main" id="{2782E055-AD64-42D0-A1CC-9CB935C6EAF9}"/>
              </a:ext>
            </a:extLst>
          </p:cNvPr>
          <p:cNvSpPr/>
          <p:nvPr/>
        </p:nvSpPr>
        <p:spPr>
          <a:xfrm>
            <a:off x="8002345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1958C9DF-E0BE-41F4-8AF7-FDD320CD3B8F}"/>
              </a:ext>
            </a:extLst>
          </p:cNvPr>
          <p:cNvSpPr/>
          <p:nvPr/>
        </p:nvSpPr>
        <p:spPr>
          <a:xfrm>
            <a:off x="4748463" y="356460"/>
            <a:ext cx="2695074" cy="1449744"/>
          </a:xfrm>
          <a:prstGeom prst="cloudCallout">
            <a:avLst>
              <a:gd name="adj1" fmla="val -32261"/>
              <a:gd name="adj2" fmla="val 3196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鸡</a:t>
            </a: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48273-D462-4200-A85C-6E37C5AEA979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C5B34E1-B0C4-4A20-8EBF-F68E878B5C51}"/>
              </a:ext>
            </a:extLst>
          </p:cNvPr>
          <p:cNvSpPr/>
          <p:nvPr/>
        </p:nvSpPr>
        <p:spPr>
          <a:xfrm>
            <a:off x="986270" y="3219449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CC72E817-4609-4976-B544-95615D828A04}"/>
              </a:ext>
            </a:extLst>
          </p:cNvPr>
          <p:cNvSpPr/>
          <p:nvPr/>
        </p:nvSpPr>
        <p:spPr>
          <a:xfrm>
            <a:off x="4830400" y="3219448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3">
            <a:extLst>
              <a:ext uri="{FF2B5EF4-FFF2-40B4-BE49-F238E27FC236}">
                <a16:creationId xmlns:a16="http://schemas.microsoft.com/office/drawing/2014/main" id="{65578682-CF87-494B-8512-2E3E441D7ABA}"/>
              </a:ext>
            </a:extLst>
          </p:cNvPr>
          <p:cNvSpPr/>
          <p:nvPr/>
        </p:nvSpPr>
        <p:spPr>
          <a:xfrm>
            <a:off x="8742157" y="3128680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1">
            <a:extLst>
              <a:ext uri="{FF2B5EF4-FFF2-40B4-BE49-F238E27FC236}">
                <a16:creationId xmlns:a16="http://schemas.microsoft.com/office/drawing/2014/main" id="{294FEBBF-7099-4578-89CA-5E292A27BB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5600" y="2477996"/>
            <a:ext cx="2104966" cy="19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0703 -0.29699 " pathEditMode="relative" rAng="0" ptsTypes="AA">
                                      <p:cBhvr>
                                        <p:cTn id="11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48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013 -0.27755 " pathEditMode="relative" rAng="0" ptsTypes="AA">
                                      <p:cBhvr>
                                        <p:cTn id="13" dur="4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00534 -0.29723 " pathEditMode="relative" rAng="0" ptsTypes="AA">
                                      <p:cBhvr>
                                        <p:cTn id="15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">
            <a:extLst>
              <a:ext uri="{FF2B5EF4-FFF2-40B4-BE49-F238E27FC236}">
                <a16:creationId xmlns:a16="http://schemas.microsoft.com/office/drawing/2014/main" id="{314E05A9-A55D-4E89-A17C-2765DE7B81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8380" y="4655164"/>
            <a:ext cx="1974104" cy="1783764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95CE4D3A-CC70-4446-9AB2-8ECA75CC1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657" y="4596042"/>
            <a:ext cx="2104966" cy="1902007"/>
          </a:xfrm>
          <a:prstGeom prst="rect">
            <a:avLst/>
          </a:prstGeom>
        </p:spPr>
      </p:pic>
      <p:pic>
        <p:nvPicPr>
          <p:cNvPr id="33" name="2">
            <a:extLst>
              <a:ext uri="{FF2B5EF4-FFF2-40B4-BE49-F238E27FC236}">
                <a16:creationId xmlns:a16="http://schemas.microsoft.com/office/drawing/2014/main" id="{5597DE7E-4FC5-49F4-8FA1-F653C2E207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249" y="4671828"/>
            <a:ext cx="1887834" cy="1708920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2AB0917B-E4D7-439D-8CDE-19745DCC15A6}"/>
              </a:ext>
            </a:extLst>
          </p:cNvPr>
          <p:cNvSpPr/>
          <p:nvPr/>
        </p:nvSpPr>
        <p:spPr>
          <a:xfrm>
            <a:off x="320842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9">
            <a:extLst>
              <a:ext uri="{FF2B5EF4-FFF2-40B4-BE49-F238E27FC236}">
                <a16:creationId xmlns:a16="http://schemas.microsoft.com/office/drawing/2014/main" id="{35D65E7C-7ABF-4BD4-A266-5BD5E185EDA0}"/>
              </a:ext>
            </a:extLst>
          </p:cNvPr>
          <p:cNvSpPr/>
          <p:nvPr/>
        </p:nvSpPr>
        <p:spPr>
          <a:xfrm>
            <a:off x="4195010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9">
            <a:extLst>
              <a:ext uri="{FF2B5EF4-FFF2-40B4-BE49-F238E27FC236}">
                <a16:creationId xmlns:a16="http://schemas.microsoft.com/office/drawing/2014/main" id="{2782E055-AD64-42D0-A1CC-9CB935C6EAF9}"/>
              </a:ext>
            </a:extLst>
          </p:cNvPr>
          <p:cNvSpPr/>
          <p:nvPr/>
        </p:nvSpPr>
        <p:spPr>
          <a:xfrm>
            <a:off x="8002345" y="4371460"/>
            <a:ext cx="3465094" cy="2333146"/>
          </a:xfrm>
          <a:custGeom>
            <a:avLst/>
            <a:gdLst>
              <a:gd name="connsiteX0" fmla="*/ 0 w 3400926"/>
              <a:gd name="connsiteY0" fmla="*/ 0 h 2028346"/>
              <a:gd name="connsiteX1" fmla="*/ 3400926 w 3400926"/>
              <a:gd name="connsiteY1" fmla="*/ 0 h 2028346"/>
              <a:gd name="connsiteX2" fmla="*/ 3400926 w 3400926"/>
              <a:gd name="connsiteY2" fmla="*/ 2028346 h 2028346"/>
              <a:gd name="connsiteX3" fmla="*/ 0 w 3400926"/>
              <a:gd name="connsiteY3" fmla="*/ 2028346 h 2028346"/>
              <a:gd name="connsiteX4" fmla="*/ 0 w 3400926"/>
              <a:gd name="connsiteY4" fmla="*/ 0 h 202834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3400926 w 3400926"/>
              <a:gd name="connsiteY2" fmla="*/ 20 h 2028366"/>
              <a:gd name="connsiteX3" fmla="*/ 3400926 w 3400926"/>
              <a:gd name="connsiteY3" fmla="*/ 2028366 h 2028366"/>
              <a:gd name="connsiteX4" fmla="*/ 0 w 3400926"/>
              <a:gd name="connsiteY4" fmla="*/ 2028366 h 2028366"/>
              <a:gd name="connsiteX5" fmla="*/ 0 w 3400926"/>
              <a:gd name="connsiteY5" fmla="*/ 20 h 2028366"/>
              <a:gd name="connsiteX0" fmla="*/ 0 w 3400926"/>
              <a:gd name="connsiteY0" fmla="*/ 20 h 2028366"/>
              <a:gd name="connsiteX1" fmla="*/ 1315453 w 3400926"/>
              <a:gd name="connsiteY1" fmla="*/ 248686 h 2028366"/>
              <a:gd name="connsiteX2" fmla="*/ 2534653 w 3400926"/>
              <a:gd name="connsiteY2" fmla="*/ 296812 h 2028366"/>
              <a:gd name="connsiteX3" fmla="*/ 3400926 w 3400926"/>
              <a:gd name="connsiteY3" fmla="*/ 20 h 2028366"/>
              <a:gd name="connsiteX4" fmla="*/ 3400926 w 3400926"/>
              <a:gd name="connsiteY4" fmla="*/ 2028366 h 2028366"/>
              <a:gd name="connsiteX5" fmla="*/ 0 w 3400926"/>
              <a:gd name="connsiteY5" fmla="*/ 2028366 h 2028366"/>
              <a:gd name="connsiteX6" fmla="*/ 0 w 3400926"/>
              <a:gd name="connsiteY6" fmla="*/ 20 h 2028366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15453 w 3400926"/>
              <a:gd name="connsiteY2" fmla="*/ 39729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534653 w 3400926"/>
              <a:gd name="connsiteY3" fmla="*/ 445421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00926"/>
              <a:gd name="connsiteY0" fmla="*/ 148629 h 2176975"/>
              <a:gd name="connsiteX1" fmla="*/ 818147 w 3400926"/>
              <a:gd name="connsiteY1" fmla="*/ 140621 h 2176975"/>
              <a:gd name="connsiteX2" fmla="*/ 1363579 w 3400926"/>
              <a:gd name="connsiteY2" fmla="*/ 317085 h 2176975"/>
              <a:gd name="connsiteX3" fmla="*/ 2662990 w 3400926"/>
              <a:gd name="connsiteY3" fmla="*/ 333126 h 2176975"/>
              <a:gd name="connsiteX4" fmla="*/ 3400926 w 3400926"/>
              <a:gd name="connsiteY4" fmla="*/ 148629 h 2176975"/>
              <a:gd name="connsiteX5" fmla="*/ 3400926 w 3400926"/>
              <a:gd name="connsiteY5" fmla="*/ 2176975 h 2176975"/>
              <a:gd name="connsiteX6" fmla="*/ 0 w 3400926"/>
              <a:gd name="connsiteY6" fmla="*/ 2176975 h 2176975"/>
              <a:gd name="connsiteX7" fmla="*/ 0 w 3400926"/>
              <a:gd name="connsiteY7" fmla="*/ 148629 h 2176975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662990 w 3465094"/>
              <a:gd name="connsiteY3" fmla="*/ 489297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363579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818147 w 3465094"/>
              <a:gd name="connsiteY1" fmla="*/ 296792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83368 w 3465094"/>
              <a:gd name="connsiteY2" fmla="*/ 473256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267326 w 3465094"/>
              <a:gd name="connsiteY2" fmla="*/ 457214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  <a:gd name="connsiteX0" fmla="*/ 0 w 3465094"/>
              <a:gd name="connsiteY0" fmla="*/ 304800 h 2333146"/>
              <a:gd name="connsiteX1" fmla="*/ 689810 w 3465094"/>
              <a:gd name="connsiteY1" fmla="*/ 136371 h 2333146"/>
              <a:gd name="connsiteX2" fmla="*/ 1315453 w 3465094"/>
              <a:gd name="connsiteY2" fmla="*/ 441172 h 2333146"/>
              <a:gd name="connsiteX3" fmla="*/ 2711116 w 3465094"/>
              <a:gd name="connsiteY3" fmla="*/ 441171 h 2333146"/>
              <a:gd name="connsiteX4" fmla="*/ 3465094 w 3465094"/>
              <a:gd name="connsiteY4" fmla="*/ 0 h 2333146"/>
              <a:gd name="connsiteX5" fmla="*/ 3400926 w 3465094"/>
              <a:gd name="connsiteY5" fmla="*/ 2333146 h 2333146"/>
              <a:gd name="connsiteX6" fmla="*/ 0 w 3465094"/>
              <a:gd name="connsiteY6" fmla="*/ 2333146 h 2333146"/>
              <a:gd name="connsiteX7" fmla="*/ 0 w 3465094"/>
              <a:gd name="connsiteY7" fmla="*/ 304800 h 23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094" h="2333146">
                <a:moveTo>
                  <a:pt x="0" y="304800"/>
                </a:moveTo>
                <a:cubicBezTo>
                  <a:pt x="168442" y="-2508"/>
                  <a:pt x="470568" y="94927"/>
                  <a:pt x="689810" y="136371"/>
                </a:cubicBezTo>
                <a:cubicBezTo>
                  <a:pt x="909052" y="177815"/>
                  <a:pt x="1061453" y="422456"/>
                  <a:pt x="1315453" y="441172"/>
                </a:cubicBezTo>
                <a:cubicBezTo>
                  <a:pt x="1700463" y="393046"/>
                  <a:pt x="2326106" y="489297"/>
                  <a:pt x="2711116" y="441171"/>
                </a:cubicBezTo>
                <a:cubicBezTo>
                  <a:pt x="3229811" y="203208"/>
                  <a:pt x="3219115" y="61499"/>
                  <a:pt x="3465094" y="0"/>
                </a:cubicBezTo>
                <a:lnTo>
                  <a:pt x="3400926" y="2333146"/>
                </a:lnTo>
                <a:lnTo>
                  <a:pt x="0" y="2333146"/>
                </a:lnTo>
                <a:lnTo>
                  <a:pt x="0" y="304800"/>
                </a:lnTo>
                <a:close/>
              </a:path>
            </a:pathLst>
          </a:custGeom>
          <a:solidFill>
            <a:srgbClr val="60A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1958C9DF-E0BE-41F4-8AF7-FDD320CD3B8F}"/>
              </a:ext>
            </a:extLst>
          </p:cNvPr>
          <p:cNvSpPr/>
          <p:nvPr/>
        </p:nvSpPr>
        <p:spPr>
          <a:xfrm>
            <a:off x="4748463" y="356460"/>
            <a:ext cx="2695074" cy="1449744"/>
          </a:xfrm>
          <a:prstGeom prst="cloudCallout">
            <a:avLst>
              <a:gd name="adj1" fmla="val -32261"/>
              <a:gd name="adj2" fmla="val 3196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猪</a:t>
            </a: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48273-D462-4200-A85C-6E37C5AEA979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72AFB85-7908-449D-93D7-F76E18615F77}"/>
              </a:ext>
            </a:extLst>
          </p:cNvPr>
          <p:cNvSpPr/>
          <p:nvPr/>
        </p:nvSpPr>
        <p:spPr>
          <a:xfrm>
            <a:off x="986270" y="3219449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226FB593-C38C-4D76-9024-F198BA1AF96A}"/>
              </a:ext>
            </a:extLst>
          </p:cNvPr>
          <p:cNvSpPr/>
          <p:nvPr/>
        </p:nvSpPr>
        <p:spPr>
          <a:xfrm>
            <a:off x="4830400" y="3219448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3">
            <a:extLst>
              <a:ext uri="{FF2B5EF4-FFF2-40B4-BE49-F238E27FC236}">
                <a16:creationId xmlns:a16="http://schemas.microsoft.com/office/drawing/2014/main" id="{E417735B-8DB9-41F6-8460-7240CCF9D499}"/>
              </a:ext>
            </a:extLst>
          </p:cNvPr>
          <p:cNvSpPr/>
          <p:nvPr/>
        </p:nvSpPr>
        <p:spPr>
          <a:xfrm>
            <a:off x="8742157" y="3128680"/>
            <a:ext cx="2463573" cy="1609725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3">
            <a:extLst>
              <a:ext uri="{FF2B5EF4-FFF2-40B4-BE49-F238E27FC236}">
                <a16:creationId xmlns:a16="http://schemas.microsoft.com/office/drawing/2014/main" id="{B74666D4-9ACB-4F2B-92D9-5A592C1AC4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0780" y="2537118"/>
            <a:ext cx="1974104" cy="17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0703 -0.29699 " pathEditMode="relative" rAng="0" ptsTypes="AA">
                                      <p:cBhvr>
                                        <p:cTn id="11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48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013 -0.27755 " pathEditMode="relative" rAng="0" ptsTypes="AA">
                                      <p:cBhvr>
                                        <p:cTn id="13" dur="4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00534 -0.29723 " pathEditMode="relative" rAng="0" ptsTypes="AA">
                                      <p:cBhvr>
                                        <p:cTn id="15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  <a:extLst>
              <a:ext uri="{FF2B5EF4-FFF2-40B4-BE49-F238E27FC236}">
                <a16:creationId xmlns:a16="http://schemas.microsoft.com/office/drawing/2014/main" id="{400DF77A-D064-47B8-84F1-7947D75E3D47}"/>
              </a:ext>
            </a:extLst>
          </p:cNvPr>
          <p:cNvSpPr/>
          <p:nvPr/>
        </p:nvSpPr>
        <p:spPr>
          <a:xfrm>
            <a:off x="3324225" y="5924550"/>
            <a:ext cx="5686425" cy="42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获取对外汉语教学资源，让你的课堂更精彩！</a:t>
            </a:r>
          </a:p>
        </p:txBody>
      </p:sp>
    </p:spTree>
    <p:extLst>
      <p:ext uri="{BB962C8B-B14F-4D97-AF65-F5344CB8AC3E}">
        <p14:creationId xmlns:p14="http://schemas.microsoft.com/office/powerpoint/2010/main" val="262104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鼠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432963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shǔ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983C9D-AD5D-430D-A98D-55D872C898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774" y="2026591"/>
            <a:ext cx="3103924" cy="28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4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432963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niú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69A2B7-BE54-433B-9928-2C2E395814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021" y="1750055"/>
            <a:ext cx="3713430" cy="33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8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虎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hǔ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474A66-3358-4E88-B261-D379C74470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199" y="1750055"/>
            <a:ext cx="3719074" cy="33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60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兔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432963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tù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A4231E-4E62-425F-AB30-D2F6F25132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931" y="1882679"/>
            <a:ext cx="3425610" cy="30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8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龙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432963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lónɡ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48C567-EA30-4A94-8F8B-D15B311637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886" y="1778275"/>
            <a:ext cx="3645700" cy="330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22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蛇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432963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shé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15786E-02A4-41B3-8E70-BCDACEFC3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034" y="2153565"/>
            <a:ext cx="2827404" cy="25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62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432963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mǎ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BFB1E9-6696-4B0C-84C7-BF9384743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834" y="1772631"/>
            <a:ext cx="3662638" cy="3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3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167</Words>
  <Application>Microsoft Office PowerPoint</Application>
  <PresentationFormat>宽屏</PresentationFormat>
  <Paragraphs>67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GB Pinyinok-B</vt:lpstr>
      <vt:lpstr>Calibri</vt:lpstr>
      <vt:lpstr>Calibri Light</vt:lpstr>
      <vt:lpstr>KaiTi</vt:lpstr>
      <vt:lpstr>等线</vt:lpstr>
      <vt:lpstr>黑体</vt:lpstr>
      <vt:lpstr>楷体</vt:lpstr>
      <vt:lpstr>字魂70号-灵悦黑体</vt:lpstr>
      <vt:lpstr>Office 主题​​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杨 孜孜</cp:lastModifiedBy>
  <cp:revision>935</cp:revision>
  <dcterms:created xsi:type="dcterms:W3CDTF">2020-02-03T08:18:58Z</dcterms:created>
  <dcterms:modified xsi:type="dcterms:W3CDTF">2020-03-30T04:10:56Z</dcterms:modified>
</cp:coreProperties>
</file>