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handoutMasterIdLst>
    <p:handoutMasterId r:id="rId55"/>
  </p:handoutMasterIdLst>
  <p:sldIdLst>
    <p:sldId id="267" r:id="rId3"/>
    <p:sldId id="441" r:id="rId4"/>
    <p:sldId id="450" r:id="rId5"/>
    <p:sldId id="442" r:id="rId6"/>
    <p:sldId id="443" r:id="rId7"/>
    <p:sldId id="444" r:id="rId8"/>
    <p:sldId id="445" r:id="rId9"/>
    <p:sldId id="446" r:id="rId10"/>
    <p:sldId id="451" r:id="rId11"/>
    <p:sldId id="452" r:id="rId12"/>
    <p:sldId id="453" r:id="rId13"/>
    <p:sldId id="447" r:id="rId14"/>
    <p:sldId id="448" r:id="rId15"/>
    <p:sldId id="449" r:id="rId16"/>
    <p:sldId id="454" r:id="rId17"/>
    <p:sldId id="256" r:id="rId18"/>
    <p:sldId id="416" r:id="rId19"/>
    <p:sldId id="418" r:id="rId20"/>
    <p:sldId id="417" r:id="rId21"/>
    <p:sldId id="419" r:id="rId22"/>
    <p:sldId id="420" r:id="rId23"/>
    <p:sldId id="421" r:id="rId24"/>
    <p:sldId id="422" r:id="rId25"/>
    <p:sldId id="455" r:id="rId26"/>
    <p:sldId id="458" r:id="rId27"/>
    <p:sldId id="457" r:id="rId28"/>
    <p:sldId id="470" r:id="rId29"/>
    <p:sldId id="479" r:id="rId30"/>
    <p:sldId id="459" r:id="rId31"/>
    <p:sldId id="471" r:id="rId32"/>
    <p:sldId id="480" r:id="rId33"/>
    <p:sldId id="462" r:id="rId34"/>
    <p:sldId id="472" r:id="rId35"/>
    <p:sldId id="481" r:id="rId36"/>
    <p:sldId id="463" r:id="rId37"/>
    <p:sldId id="473" r:id="rId38"/>
    <p:sldId id="482" r:id="rId39"/>
    <p:sldId id="464" r:id="rId40"/>
    <p:sldId id="474" r:id="rId41"/>
    <p:sldId id="483" r:id="rId42"/>
    <p:sldId id="461" r:id="rId43"/>
    <p:sldId id="475" r:id="rId44"/>
    <p:sldId id="484" r:id="rId45"/>
    <p:sldId id="467" r:id="rId46"/>
    <p:sldId id="476" r:id="rId47"/>
    <p:sldId id="485" r:id="rId48"/>
    <p:sldId id="468" r:id="rId49"/>
    <p:sldId id="477" r:id="rId50"/>
    <p:sldId id="486" r:id="rId51"/>
    <p:sldId id="469" r:id="rId52"/>
    <p:sldId id="478" r:id="rId53"/>
    <p:sldId id="487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14E"/>
    <a:srgbClr val="5B9BD5"/>
    <a:srgbClr val="BCDA62"/>
    <a:srgbClr val="FFFFFF"/>
    <a:srgbClr val="EFEE9B"/>
    <a:srgbClr val="41719C"/>
    <a:srgbClr val="7C8CCE"/>
    <a:srgbClr val="BE2321"/>
    <a:srgbClr val="3C4EA0"/>
    <a:srgbClr val="D75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08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B6F97E9A-7C4F-4157-BA88-10D149DE1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641CEE3-DEED-47F4-953A-AB4637977A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3DAC-1AC7-4294-B148-AC1D3BA248DA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7874A5A-16FA-4AFE-B140-FA742086D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82400DF-23DC-4E67-8BFA-AA76692CCB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C2D25-53B3-4EA6-84DD-C3495A57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7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95E4785-2397-4C80-9FE5-3F0065CE40A1}"/>
              </a:ext>
            </a:extLst>
          </p:cNvPr>
          <p:cNvSpPr/>
          <p:nvPr userDrawn="1"/>
        </p:nvSpPr>
        <p:spPr>
          <a:xfrm>
            <a:off x="8379372" y="0"/>
            <a:ext cx="299544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4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2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A03471E-0B07-45F6-9F8A-D1DF74881443}"/>
              </a:ext>
            </a:extLst>
          </p:cNvPr>
          <p:cNvGrpSpPr/>
          <p:nvPr userDrawn="1"/>
        </p:nvGrpSpPr>
        <p:grpSpPr>
          <a:xfrm>
            <a:off x="1335506" y="64098"/>
            <a:ext cx="9541038" cy="6793902"/>
            <a:chOff x="1323474" y="64098"/>
            <a:chExt cx="9071810" cy="6793902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C2C28F69-5EA5-4DE0-BF3F-B06B28896509}"/>
                </a:ext>
              </a:extLst>
            </p:cNvPr>
            <p:cNvSpPr/>
            <p:nvPr/>
          </p:nvSpPr>
          <p:spPr>
            <a:xfrm>
              <a:off x="1323474" y="64098"/>
              <a:ext cx="9071810" cy="6793902"/>
            </a:xfrm>
            <a:prstGeom prst="roundRect">
              <a:avLst>
                <a:gd name="adj" fmla="val 3916"/>
              </a:avLst>
            </a:prstGeom>
            <a:solidFill>
              <a:srgbClr val="80BB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A620439F-4A31-4046-A37E-A0F779BEC464}"/>
                </a:ext>
              </a:extLst>
            </p:cNvPr>
            <p:cNvSpPr/>
            <p:nvPr/>
          </p:nvSpPr>
          <p:spPr>
            <a:xfrm>
              <a:off x="1886955" y="486090"/>
              <a:ext cx="7944848" cy="5949918"/>
            </a:xfrm>
            <a:prstGeom prst="roundRect">
              <a:avLst>
                <a:gd name="adj" fmla="val 3916"/>
              </a:avLst>
            </a:prstGeom>
            <a:solidFill>
              <a:srgbClr val="FF8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7">
            <a:extLst>
              <a:ext uri="{FF2B5EF4-FFF2-40B4-BE49-F238E27FC236}">
                <a16:creationId xmlns:a16="http://schemas.microsoft.com/office/drawing/2014/main" xmlns="" id="{045287BC-F745-404E-BC2C-BAC9AE004836}"/>
              </a:ext>
            </a:extLst>
          </p:cNvPr>
          <p:cNvGrpSpPr/>
          <p:nvPr userDrawn="1"/>
        </p:nvGrpSpPr>
        <p:grpSpPr>
          <a:xfrm>
            <a:off x="5434777" y="1870773"/>
            <a:ext cx="994142" cy="994142"/>
            <a:chOff x="4454056" y="5309399"/>
            <a:chExt cx="994142" cy="99414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D5869BDB-6A85-4E14-AFEF-AABF0AFEBE91}"/>
                </a:ext>
              </a:extLst>
            </p:cNvPr>
            <p:cNvSpPr/>
            <p:nvPr/>
          </p:nvSpPr>
          <p:spPr>
            <a:xfrm>
              <a:off x="4454056" y="530939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ADC9C457-CC69-4CA0-95D4-D9186105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134" y="5371674"/>
              <a:ext cx="855412" cy="855412"/>
            </a:xfrm>
            <a:prstGeom prst="rect">
              <a:avLst/>
            </a:prstGeom>
          </p:spPr>
        </p:pic>
      </p:grpSp>
      <p:grpSp>
        <p:nvGrpSpPr>
          <p:cNvPr id="10" name="组合 1">
            <a:extLst>
              <a:ext uri="{FF2B5EF4-FFF2-40B4-BE49-F238E27FC236}">
                <a16:creationId xmlns:a16="http://schemas.microsoft.com/office/drawing/2014/main" xmlns="" id="{4D025405-7566-4C6E-9623-94EB7D607D98}"/>
              </a:ext>
            </a:extLst>
          </p:cNvPr>
          <p:cNvGrpSpPr/>
          <p:nvPr userDrawn="1"/>
        </p:nvGrpSpPr>
        <p:grpSpPr>
          <a:xfrm>
            <a:off x="5429929" y="3121682"/>
            <a:ext cx="1057982" cy="1092951"/>
            <a:chOff x="5941430" y="390569"/>
            <a:chExt cx="1057982" cy="1092951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F947B3B0-7CC8-4689-8E65-6EC6A2F8A265}"/>
                </a:ext>
              </a:extLst>
            </p:cNvPr>
            <p:cNvSpPr/>
            <p:nvPr/>
          </p:nvSpPr>
          <p:spPr>
            <a:xfrm>
              <a:off x="5942796" y="489378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8B4CB2A-4CA9-4885-88A7-F486260E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430" y="390569"/>
              <a:ext cx="1057982" cy="105798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17FBBFE-E35E-4847-B917-E91C092DB0CE}"/>
              </a:ext>
            </a:extLst>
          </p:cNvPr>
          <p:cNvGrpSpPr/>
          <p:nvPr userDrawn="1"/>
        </p:nvGrpSpPr>
        <p:grpSpPr>
          <a:xfrm>
            <a:off x="2368715" y="558121"/>
            <a:ext cx="1057982" cy="1057982"/>
            <a:chOff x="4601119" y="464997"/>
            <a:chExt cx="1057982" cy="105798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61450522-37C1-476D-94D7-5004BCE8311E}"/>
                </a:ext>
              </a:extLst>
            </p:cNvPr>
            <p:cNvSpPr/>
            <p:nvPr/>
          </p:nvSpPr>
          <p:spPr>
            <a:xfrm>
              <a:off x="4610765" y="468112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886F62AB-5662-421A-A7CC-735FE5769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119" y="464997"/>
              <a:ext cx="1057982" cy="1057982"/>
            </a:xfrm>
            <a:prstGeom prst="rect">
              <a:avLst/>
            </a:prstGeom>
          </p:spPr>
        </p:pic>
      </p:grpSp>
      <p:grpSp>
        <p:nvGrpSpPr>
          <p:cNvPr id="16" name="组合 9">
            <a:extLst>
              <a:ext uri="{FF2B5EF4-FFF2-40B4-BE49-F238E27FC236}">
                <a16:creationId xmlns:a16="http://schemas.microsoft.com/office/drawing/2014/main" xmlns="" id="{AC871309-9D85-4834-B358-4B9E0E9BB7A3}"/>
              </a:ext>
            </a:extLst>
          </p:cNvPr>
          <p:cNvGrpSpPr/>
          <p:nvPr userDrawn="1"/>
        </p:nvGrpSpPr>
        <p:grpSpPr>
          <a:xfrm>
            <a:off x="2374170" y="4570055"/>
            <a:ext cx="1008283" cy="1021511"/>
            <a:chOff x="2786203" y="3525355"/>
            <a:chExt cx="1008283" cy="102151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FA264FFA-981F-497D-9B66-09B3280ED3EC}"/>
                </a:ext>
              </a:extLst>
            </p:cNvPr>
            <p:cNvSpPr/>
            <p:nvPr/>
          </p:nvSpPr>
          <p:spPr>
            <a:xfrm>
              <a:off x="2786203" y="3525355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D88C9666-035C-4974-98C0-9DB65353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12" y="3584492"/>
              <a:ext cx="962374" cy="962374"/>
            </a:xfrm>
            <a:prstGeom prst="rect">
              <a:avLst/>
            </a:prstGeom>
          </p:spPr>
        </p:pic>
      </p:grpSp>
      <p:grpSp>
        <p:nvGrpSpPr>
          <p:cNvPr id="19" name="组合 5">
            <a:extLst>
              <a:ext uri="{FF2B5EF4-FFF2-40B4-BE49-F238E27FC236}">
                <a16:creationId xmlns:a16="http://schemas.microsoft.com/office/drawing/2014/main" xmlns="" id="{E01D277E-B845-44D9-91EA-8466EF8EBBFD}"/>
              </a:ext>
            </a:extLst>
          </p:cNvPr>
          <p:cNvGrpSpPr/>
          <p:nvPr userDrawn="1"/>
        </p:nvGrpSpPr>
        <p:grpSpPr>
          <a:xfrm>
            <a:off x="8443730" y="4570055"/>
            <a:ext cx="994142" cy="994142"/>
            <a:chOff x="7034966" y="4619387"/>
            <a:chExt cx="994142" cy="99414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618DB1C5-E9CA-4737-AAC0-7941EA60C6FC}"/>
                </a:ext>
              </a:extLst>
            </p:cNvPr>
            <p:cNvSpPr/>
            <p:nvPr/>
          </p:nvSpPr>
          <p:spPr>
            <a:xfrm>
              <a:off x="7034966" y="461938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DF4ACF35-A2D1-45F3-8685-D2DFFB0B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057" y="4735156"/>
              <a:ext cx="745352" cy="865344"/>
            </a:xfrm>
            <a:prstGeom prst="rect">
              <a:avLst/>
            </a:prstGeom>
          </p:spPr>
        </p:pic>
      </p:grpSp>
      <p:grpSp>
        <p:nvGrpSpPr>
          <p:cNvPr id="22" name="组合 4">
            <a:extLst>
              <a:ext uri="{FF2B5EF4-FFF2-40B4-BE49-F238E27FC236}">
                <a16:creationId xmlns:a16="http://schemas.microsoft.com/office/drawing/2014/main" xmlns="" id="{899AC5F0-834B-4036-985F-D2C5D453CA5E}"/>
              </a:ext>
            </a:extLst>
          </p:cNvPr>
          <p:cNvGrpSpPr/>
          <p:nvPr userDrawn="1"/>
        </p:nvGrpSpPr>
        <p:grpSpPr>
          <a:xfrm>
            <a:off x="8446428" y="3223604"/>
            <a:ext cx="1072558" cy="1014281"/>
            <a:chOff x="7646171" y="3525355"/>
            <a:chExt cx="1072558" cy="101428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36C96B94-879F-494B-8314-16EF6C2359FB}"/>
                </a:ext>
              </a:extLst>
            </p:cNvPr>
            <p:cNvSpPr/>
            <p:nvPr/>
          </p:nvSpPr>
          <p:spPr>
            <a:xfrm>
              <a:off x="7646171" y="3525355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5CF67755-F692-4E30-82EC-2180D4A8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361" y="3549190"/>
              <a:ext cx="1070368" cy="990446"/>
            </a:xfrm>
            <a:prstGeom prst="rect">
              <a:avLst/>
            </a:prstGeom>
          </p:spPr>
        </p:pic>
      </p:grpSp>
      <p:grpSp>
        <p:nvGrpSpPr>
          <p:cNvPr id="25" name="组合 10">
            <a:extLst>
              <a:ext uri="{FF2B5EF4-FFF2-40B4-BE49-F238E27FC236}">
                <a16:creationId xmlns:a16="http://schemas.microsoft.com/office/drawing/2014/main" xmlns="" id="{1F9BACC6-1FB0-484A-B301-47071891F8F6}"/>
              </a:ext>
            </a:extLst>
          </p:cNvPr>
          <p:cNvGrpSpPr/>
          <p:nvPr userDrawn="1"/>
        </p:nvGrpSpPr>
        <p:grpSpPr>
          <a:xfrm>
            <a:off x="2373563" y="3080946"/>
            <a:ext cx="994142" cy="1214276"/>
            <a:chOff x="2786203" y="2167894"/>
            <a:chExt cx="994142" cy="121427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E94ECB41-BD70-4196-A6C7-38B6AFE411CD}"/>
                </a:ext>
              </a:extLst>
            </p:cNvPr>
            <p:cNvSpPr/>
            <p:nvPr/>
          </p:nvSpPr>
          <p:spPr>
            <a:xfrm>
              <a:off x="2786203" y="230447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52DEA0DC-48D1-43B0-9FB8-FBD0F414B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1" t="7349" r="26674"/>
            <a:stretch/>
          </p:blipFill>
          <p:spPr>
            <a:xfrm>
              <a:off x="2820340" y="2167894"/>
              <a:ext cx="731374" cy="1214276"/>
            </a:xfrm>
            <a:prstGeom prst="rect">
              <a:avLst/>
            </a:prstGeom>
          </p:spPr>
        </p:pic>
      </p:grpSp>
      <p:grpSp>
        <p:nvGrpSpPr>
          <p:cNvPr id="28" name="组合 6">
            <a:extLst>
              <a:ext uri="{FF2B5EF4-FFF2-40B4-BE49-F238E27FC236}">
                <a16:creationId xmlns:a16="http://schemas.microsoft.com/office/drawing/2014/main" xmlns="" id="{7EC530EA-905C-400C-BF88-2765A05B54AE}"/>
              </a:ext>
            </a:extLst>
          </p:cNvPr>
          <p:cNvGrpSpPr/>
          <p:nvPr userDrawn="1"/>
        </p:nvGrpSpPr>
        <p:grpSpPr>
          <a:xfrm>
            <a:off x="5433499" y="4523018"/>
            <a:ext cx="1017542" cy="1042585"/>
            <a:chOff x="5929064" y="5260956"/>
            <a:chExt cx="1017542" cy="1042585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778B37FB-8806-4A30-80CB-3976F71447C4}"/>
                </a:ext>
              </a:extLst>
            </p:cNvPr>
            <p:cNvSpPr/>
            <p:nvPr/>
          </p:nvSpPr>
          <p:spPr>
            <a:xfrm>
              <a:off x="5929064" y="530939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DC885798-8690-4E7B-B5BC-1E39D789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430" y="5260956"/>
              <a:ext cx="1005176" cy="1005176"/>
            </a:xfrm>
            <a:prstGeom prst="rect">
              <a:avLst/>
            </a:prstGeom>
          </p:spPr>
        </p:pic>
      </p:grpSp>
      <p:grpSp>
        <p:nvGrpSpPr>
          <p:cNvPr id="31" name="组合 11">
            <a:extLst>
              <a:ext uri="{FF2B5EF4-FFF2-40B4-BE49-F238E27FC236}">
                <a16:creationId xmlns:a16="http://schemas.microsoft.com/office/drawing/2014/main" xmlns="" id="{59371CE1-CA93-424C-8482-ADEDADB9241B}"/>
              </a:ext>
            </a:extLst>
          </p:cNvPr>
          <p:cNvGrpSpPr/>
          <p:nvPr userDrawn="1"/>
        </p:nvGrpSpPr>
        <p:grpSpPr>
          <a:xfrm>
            <a:off x="2373563" y="1870964"/>
            <a:ext cx="994142" cy="994142"/>
            <a:chOff x="3372443" y="1179757"/>
            <a:chExt cx="994142" cy="99414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1E1D494B-FEBD-4766-BC64-FC7DE68E978A}"/>
                </a:ext>
              </a:extLst>
            </p:cNvPr>
            <p:cNvSpPr/>
            <p:nvPr/>
          </p:nvSpPr>
          <p:spPr>
            <a:xfrm>
              <a:off x="3372443" y="117975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612EDB56-1711-464C-9194-1263628D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899" y="1220621"/>
              <a:ext cx="929132" cy="929132"/>
            </a:xfrm>
            <a:prstGeom prst="rect">
              <a:avLst/>
            </a:prstGeom>
          </p:spPr>
        </p:pic>
      </p:grpSp>
      <p:grpSp>
        <p:nvGrpSpPr>
          <p:cNvPr id="34" name="组合2">
            <a:extLst>
              <a:ext uri="{FF2B5EF4-FFF2-40B4-BE49-F238E27FC236}">
                <a16:creationId xmlns:a16="http://schemas.microsoft.com/office/drawing/2014/main" xmlns="" id="{2CCA386E-B219-4B34-B1D3-8B70F6F9B95D}"/>
              </a:ext>
            </a:extLst>
          </p:cNvPr>
          <p:cNvGrpSpPr/>
          <p:nvPr userDrawn="1"/>
        </p:nvGrpSpPr>
        <p:grpSpPr>
          <a:xfrm>
            <a:off x="8435830" y="558121"/>
            <a:ext cx="1002042" cy="994142"/>
            <a:chOff x="7034966" y="1179757"/>
            <a:chExt cx="1002042" cy="994142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07C3E691-AF44-4BA8-8D45-F484CFCF0087}"/>
                </a:ext>
              </a:extLst>
            </p:cNvPr>
            <p:cNvSpPr/>
            <p:nvPr/>
          </p:nvSpPr>
          <p:spPr>
            <a:xfrm>
              <a:off x="7034966" y="117975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1213FD3C-ECA6-4EAC-A8A6-447D414B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458" y="1289052"/>
              <a:ext cx="996550" cy="711822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A4C2E237-25EE-40BD-A738-39E04E0D62ED}"/>
              </a:ext>
            </a:extLst>
          </p:cNvPr>
          <p:cNvGrpSpPr/>
          <p:nvPr userDrawn="1"/>
        </p:nvGrpSpPr>
        <p:grpSpPr>
          <a:xfrm>
            <a:off x="8448735" y="1864463"/>
            <a:ext cx="1011259" cy="997474"/>
            <a:chOff x="7646171" y="2301147"/>
            <a:chExt cx="1011259" cy="997474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F01C2783-B92A-4E94-9EB6-F7295751C5C1}"/>
                </a:ext>
              </a:extLst>
            </p:cNvPr>
            <p:cNvSpPr/>
            <p:nvPr/>
          </p:nvSpPr>
          <p:spPr>
            <a:xfrm>
              <a:off x="7646171" y="2304479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8C155A9-A631-438D-92BB-8CFD1561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660" y="2301147"/>
              <a:ext cx="947770" cy="947770"/>
            </a:xfrm>
            <a:prstGeom prst="rect">
              <a:avLst/>
            </a:prstGeom>
          </p:spPr>
        </p:pic>
      </p:grpSp>
      <p:grpSp>
        <p:nvGrpSpPr>
          <p:cNvPr id="40" name="组合 8">
            <a:extLst>
              <a:ext uri="{FF2B5EF4-FFF2-40B4-BE49-F238E27FC236}">
                <a16:creationId xmlns:a16="http://schemas.microsoft.com/office/drawing/2014/main" xmlns="" id="{67A94C89-C2F5-41E2-9E94-8B576B9ABC38}"/>
              </a:ext>
            </a:extLst>
          </p:cNvPr>
          <p:cNvGrpSpPr/>
          <p:nvPr userDrawn="1"/>
        </p:nvGrpSpPr>
        <p:grpSpPr>
          <a:xfrm>
            <a:off x="5434193" y="557479"/>
            <a:ext cx="994142" cy="1012283"/>
            <a:chOff x="3372443" y="4619387"/>
            <a:chExt cx="994142" cy="1012283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xmlns="" id="{C58D6BA3-F5A1-427E-A525-5F05B8B13932}"/>
                </a:ext>
              </a:extLst>
            </p:cNvPr>
            <p:cNvSpPr/>
            <p:nvPr/>
          </p:nvSpPr>
          <p:spPr>
            <a:xfrm>
              <a:off x="3372443" y="4619387"/>
              <a:ext cx="994142" cy="994142"/>
            </a:xfrm>
            <a:prstGeom prst="ellipse">
              <a:avLst/>
            </a:prstGeom>
            <a:solidFill>
              <a:srgbClr val="82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1FB0CBF1-D001-40B6-9136-98E8AB2FC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93" y="4766326"/>
              <a:ext cx="865344" cy="865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60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8519128D-4A93-4419-9CF1-425EE6B18E84}"/>
              </a:ext>
            </a:extLst>
          </p:cNvPr>
          <p:cNvSpPr/>
          <p:nvPr userDrawn="1"/>
        </p:nvSpPr>
        <p:spPr>
          <a:xfrm>
            <a:off x="6880187" y="1703196"/>
            <a:ext cx="4097774" cy="336988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流程图: 终止 23">
            <a:extLst>
              <a:ext uri="{FF2B5EF4-FFF2-40B4-BE49-F238E27FC236}">
                <a16:creationId xmlns:a16="http://schemas.microsoft.com/office/drawing/2014/main" xmlns="" id="{ED9C2FAF-A6F1-46E5-9674-C2586C95B01E}"/>
              </a:ext>
            </a:extLst>
          </p:cNvPr>
          <p:cNvSpPr/>
          <p:nvPr userDrawn="1"/>
        </p:nvSpPr>
        <p:spPr>
          <a:xfrm rot="5400000">
            <a:off x="2122994" y="4804498"/>
            <a:ext cx="1655077" cy="118021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3"/>
              <a:gd name="connsiteY0" fmla="*/ 0 h 21600"/>
              <a:gd name="connsiteX1" fmla="*/ 18125 w 21603"/>
              <a:gd name="connsiteY1" fmla="*/ 0 h 21600"/>
              <a:gd name="connsiteX2" fmla="*/ 21600 w 21603"/>
              <a:gd name="connsiteY2" fmla="*/ 10800 h 21600"/>
              <a:gd name="connsiteX3" fmla="*/ 18571 w 21603"/>
              <a:gd name="connsiteY3" fmla="*/ 19156 h 21600"/>
              <a:gd name="connsiteX4" fmla="*/ 3475 w 21603"/>
              <a:gd name="connsiteY4" fmla="*/ 21600 h 21600"/>
              <a:gd name="connsiteX5" fmla="*/ 0 w 21603"/>
              <a:gd name="connsiteY5" fmla="*/ 10800 h 21600"/>
              <a:gd name="connsiteX6" fmla="*/ 3475 w 21603"/>
              <a:gd name="connsiteY6" fmla="*/ 0 h 21600"/>
              <a:gd name="connsiteX0" fmla="*/ 3485 w 21613"/>
              <a:gd name="connsiteY0" fmla="*/ 0 h 20989"/>
              <a:gd name="connsiteX1" fmla="*/ 18135 w 21613"/>
              <a:gd name="connsiteY1" fmla="*/ 0 h 20989"/>
              <a:gd name="connsiteX2" fmla="*/ 21610 w 21613"/>
              <a:gd name="connsiteY2" fmla="*/ 10800 h 20989"/>
              <a:gd name="connsiteX3" fmla="*/ 18581 w 21613"/>
              <a:gd name="connsiteY3" fmla="*/ 19156 h 20989"/>
              <a:gd name="connsiteX4" fmla="*/ 2742 w 21613"/>
              <a:gd name="connsiteY4" fmla="*/ 20989 h 20989"/>
              <a:gd name="connsiteX5" fmla="*/ 10 w 21613"/>
              <a:gd name="connsiteY5" fmla="*/ 10800 h 20989"/>
              <a:gd name="connsiteX6" fmla="*/ 3485 w 21613"/>
              <a:gd name="connsiteY6" fmla="*/ 0 h 20989"/>
              <a:gd name="connsiteX0" fmla="*/ 3506 w 21634"/>
              <a:gd name="connsiteY0" fmla="*/ 0 h 21295"/>
              <a:gd name="connsiteX1" fmla="*/ 18156 w 21634"/>
              <a:gd name="connsiteY1" fmla="*/ 0 h 21295"/>
              <a:gd name="connsiteX2" fmla="*/ 21631 w 21634"/>
              <a:gd name="connsiteY2" fmla="*/ 10800 h 21295"/>
              <a:gd name="connsiteX3" fmla="*/ 18602 w 21634"/>
              <a:gd name="connsiteY3" fmla="*/ 19156 h 21295"/>
              <a:gd name="connsiteX4" fmla="*/ 5291 w 21634"/>
              <a:gd name="connsiteY4" fmla="*/ 21295 h 21295"/>
              <a:gd name="connsiteX5" fmla="*/ 31 w 21634"/>
              <a:gd name="connsiteY5" fmla="*/ 10800 h 21295"/>
              <a:gd name="connsiteX6" fmla="*/ 3506 w 21634"/>
              <a:gd name="connsiteY6" fmla="*/ 0 h 21295"/>
              <a:gd name="connsiteX0" fmla="*/ 3506 w 21633"/>
              <a:gd name="connsiteY0" fmla="*/ 0 h 21961"/>
              <a:gd name="connsiteX1" fmla="*/ 18156 w 21633"/>
              <a:gd name="connsiteY1" fmla="*/ 0 h 21961"/>
              <a:gd name="connsiteX2" fmla="*/ 21631 w 21633"/>
              <a:gd name="connsiteY2" fmla="*/ 10800 h 21961"/>
              <a:gd name="connsiteX3" fmla="*/ 18602 w 21633"/>
              <a:gd name="connsiteY3" fmla="*/ 19156 h 21961"/>
              <a:gd name="connsiteX4" fmla="*/ 15534 w 21633"/>
              <a:gd name="connsiteY4" fmla="*/ 20776 h 21961"/>
              <a:gd name="connsiteX5" fmla="*/ 5291 w 21633"/>
              <a:gd name="connsiteY5" fmla="*/ 21295 h 21961"/>
              <a:gd name="connsiteX6" fmla="*/ 31 w 21633"/>
              <a:gd name="connsiteY6" fmla="*/ 10800 h 21961"/>
              <a:gd name="connsiteX7" fmla="*/ 3506 w 21633"/>
              <a:gd name="connsiteY7" fmla="*/ 0 h 21961"/>
              <a:gd name="connsiteX0" fmla="*/ 3506 w 22402"/>
              <a:gd name="connsiteY0" fmla="*/ 0 h 21961"/>
              <a:gd name="connsiteX1" fmla="*/ 18156 w 22402"/>
              <a:gd name="connsiteY1" fmla="*/ 0 h 21961"/>
              <a:gd name="connsiteX2" fmla="*/ 21631 w 22402"/>
              <a:gd name="connsiteY2" fmla="*/ 10800 h 21961"/>
              <a:gd name="connsiteX3" fmla="*/ 21576 w 22402"/>
              <a:gd name="connsiteY3" fmla="*/ 16406 h 21961"/>
              <a:gd name="connsiteX4" fmla="*/ 15534 w 22402"/>
              <a:gd name="connsiteY4" fmla="*/ 20776 h 21961"/>
              <a:gd name="connsiteX5" fmla="*/ 5291 w 22402"/>
              <a:gd name="connsiteY5" fmla="*/ 21295 h 21961"/>
              <a:gd name="connsiteX6" fmla="*/ 31 w 22402"/>
              <a:gd name="connsiteY6" fmla="*/ 10800 h 21961"/>
              <a:gd name="connsiteX7" fmla="*/ 3506 w 22402"/>
              <a:gd name="connsiteY7" fmla="*/ 0 h 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02" h="21961">
                <a:moveTo>
                  <a:pt x="3506" y="0"/>
                </a:moveTo>
                <a:lnTo>
                  <a:pt x="18156" y="0"/>
                </a:lnTo>
                <a:cubicBezTo>
                  <a:pt x="20075" y="0"/>
                  <a:pt x="21061" y="8066"/>
                  <a:pt x="21631" y="10800"/>
                </a:cubicBezTo>
                <a:cubicBezTo>
                  <a:pt x="22201" y="13534"/>
                  <a:pt x="23063" y="14794"/>
                  <a:pt x="21576" y="16406"/>
                </a:cubicBezTo>
                <a:cubicBezTo>
                  <a:pt x="20089" y="18018"/>
                  <a:pt x="17753" y="20420"/>
                  <a:pt x="15534" y="20776"/>
                </a:cubicBezTo>
                <a:cubicBezTo>
                  <a:pt x="13316" y="21133"/>
                  <a:pt x="7404" y="22907"/>
                  <a:pt x="5291" y="21295"/>
                </a:cubicBezTo>
                <a:cubicBezTo>
                  <a:pt x="3372" y="21295"/>
                  <a:pt x="328" y="14349"/>
                  <a:pt x="31" y="10800"/>
                </a:cubicBezTo>
                <a:cubicBezTo>
                  <a:pt x="-266" y="7251"/>
                  <a:pt x="1587" y="0"/>
                  <a:pt x="3506" y="0"/>
                </a:cubicBezTo>
                <a:close/>
              </a:path>
            </a:pathLst>
          </a:custGeom>
          <a:solidFill>
            <a:srgbClr val="BCD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终止 12">
            <a:extLst>
              <a:ext uri="{FF2B5EF4-FFF2-40B4-BE49-F238E27FC236}">
                <a16:creationId xmlns:a16="http://schemas.microsoft.com/office/drawing/2014/main" xmlns="" id="{C8A99A06-DD1D-410A-832C-92800743629F}"/>
              </a:ext>
            </a:extLst>
          </p:cNvPr>
          <p:cNvSpPr/>
          <p:nvPr userDrawn="1"/>
        </p:nvSpPr>
        <p:spPr>
          <a:xfrm rot="5400000">
            <a:off x="2774462" y="5364129"/>
            <a:ext cx="563525" cy="425304"/>
          </a:xfrm>
          <a:prstGeom prst="flowChartTermina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546F04A-8333-429D-BA3D-CF5D0083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600" r="95033">
                        <a14:backgroundMark x1="11000" y1="72933" x2="10533" y2="89133"/>
                        <a14:backgroundMark x1="15167" y1="75267" x2="12267" y2="77933"/>
                        <a14:backgroundMark x1="16567" y1="76633" x2="16567" y2="75500"/>
                        <a14:backgroundMark x1="18867" y1="69700" x2="18867" y2="69700"/>
                        <a14:backgroundMark x1="20367" y1="76400" x2="20367" y2="7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5" t="18151" r="7380" b="7283"/>
          <a:stretch/>
        </p:blipFill>
        <p:spPr>
          <a:xfrm>
            <a:off x="2307264" y="0"/>
            <a:ext cx="7708605" cy="6858000"/>
          </a:xfrm>
          <a:prstGeom prst="rect">
            <a:avLst/>
          </a:prstGeom>
        </p:spPr>
      </p:pic>
      <p:sp>
        <p:nvSpPr>
          <p:cNvPr id="11" name="流程图: 终止 10">
            <a:extLst>
              <a:ext uri="{FF2B5EF4-FFF2-40B4-BE49-F238E27FC236}">
                <a16:creationId xmlns:a16="http://schemas.microsoft.com/office/drawing/2014/main" xmlns="" id="{7953F961-4E60-4C46-8364-A08797BF3E8E}"/>
              </a:ext>
            </a:extLst>
          </p:cNvPr>
          <p:cNvSpPr/>
          <p:nvPr userDrawn="1"/>
        </p:nvSpPr>
        <p:spPr>
          <a:xfrm rot="5400000">
            <a:off x="2298973" y="3638039"/>
            <a:ext cx="1658678" cy="548214"/>
          </a:xfrm>
          <a:prstGeom prst="flowChartTerminator">
            <a:avLst/>
          </a:prstGeom>
          <a:solidFill>
            <a:srgbClr val="EFE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终止 11">
            <a:extLst>
              <a:ext uri="{FF2B5EF4-FFF2-40B4-BE49-F238E27FC236}">
                <a16:creationId xmlns:a16="http://schemas.microsoft.com/office/drawing/2014/main" xmlns="" id="{4E200A04-786E-4578-865B-31AD54BA6190}"/>
              </a:ext>
            </a:extLst>
          </p:cNvPr>
          <p:cNvSpPr/>
          <p:nvPr userDrawn="1"/>
        </p:nvSpPr>
        <p:spPr>
          <a:xfrm rot="5400000">
            <a:off x="2876106" y="5321599"/>
            <a:ext cx="606058" cy="446570"/>
          </a:xfrm>
          <a:prstGeom prst="flowChartTerminator">
            <a:avLst/>
          </a:prstGeom>
          <a:solidFill>
            <a:srgbClr val="EFE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CB46FF3-5899-43A7-9D24-D11ACCCB5C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07349" y="5377349"/>
            <a:ext cx="588334" cy="5883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805F0E5-41E2-4936-9E79-8095FA9566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2420" y="1691395"/>
            <a:ext cx="588334" cy="58833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A4FCFDF-C703-4859-9143-949EC73EBC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6587" y="3912145"/>
            <a:ext cx="635048" cy="63504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CAE66CBC-4841-4B4D-8DFA-97E3EA98E0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9378" y="457199"/>
            <a:ext cx="745305" cy="1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流程图: 终止 23">
            <a:extLst>
              <a:ext uri="{FF2B5EF4-FFF2-40B4-BE49-F238E27FC236}">
                <a16:creationId xmlns:a16="http://schemas.microsoft.com/office/drawing/2014/main" xmlns="" id="{ED9C2FAF-A6F1-46E5-9674-C2586C95B01E}"/>
              </a:ext>
            </a:extLst>
          </p:cNvPr>
          <p:cNvSpPr/>
          <p:nvPr userDrawn="1"/>
        </p:nvSpPr>
        <p:spPr>
          <a:xfrm rot="5400000">
            <a:off x="2122994" y="4804498"/>
            <a:ext cx="1655077" cy="118021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3"/>
              <a:gd name="connsiteY0" fmla="*/ 0 h 21600"/>
              <a:gd name="connsiteX1" fmla="*/ 18125 w 21603"/>
              <a:gd name="connsiteY1" fmla="*/ 0 h 21600"/>
              <a:gd name="connsiteX2" fmla="*/ 21600 w 21603"/>
              <a:gd name="connsiteY2" fmla="*/ 10800 h 21600"/>
              <a:gd name="connsiteX3" fmla="*/ 18571 w 21603"/>
              <a:gd name="connsiteY3" fmla="*/ 19156 h 21600"/>
              <a:gd name="connsiteX4" fmla="*/ 3475 w 21603"/>
              <a:gd name="connsiteY4" fmla="*/ 21600 h 21600"/>
              <a:gd name="connsiteX5" fmla="*/ 0 w 21603"/>
              <a:gd name="connsiteY5" fmla="*/ 10800 h 21600"/>
              <a:gd name="connsiteX6" fmla="*/ 3475 w 21603"/>
              <a:gd name="connsiteY6" fmla="*/ 0 h 21600"/>
              <a:gd name="connsiteX0" fmla="*/ 3485 w 21613"/>
              <a:gd name="connsiteY0" fmla="*/ 0 h 20989"/>
              <a:gd name="connsiteX1" fmla="*/ 18135 w 21613"/>
              <a:gd name="connsiteY1" fmla="*/ 0 h 20989"/>
              <a:gd name="connsiteX2" fmla="*/ 21610 w 21613"/>
              <a:gd name="connsiteY2" fmla="*/ 10800 h 20989"/>
              <a:gd name="connsiteX3" fmla="*/ 18581 w 21613"/>
              <a:gd name="connsiteY3" fmla="*/ 19156 h 20989"/>
              <a:gd name="connsiteX4" fmla="*/ 2742 w 21613"/>
              <a:gd name="connsiteY4" fmla="*/ 20989 h 20989"/>
              <a:gd name="connsiteX5" fmla="*/ 10 w 21613"/>
              <a:gd name="connsiteY5" fmla="*/ 10800 h 20989"/>
              <a:gd name="connsiteX6" fmla="*/ 3485 w 21613"/>
              <a:gd name="connsiteY6" fmla="*/ 0 h 20989"/>
              <a:gd name="connsiteX0" fmla="*/ 3506 w 21634"/>
              <a:gd name="connsiteY0" fmla="*/ 0 h 21295"/>
              <a:gd name="connsiteX1" fmla="*/ 18156 w 21634"/>
              <a:gd name="connsiteY1" fmla="*/ 0 h 21295"/>
              <a:gd name="connsiteX2" fmla="*/ 21631 w 21634"/>
              <a:gd name="connsiteY2" fmla="*/ 10800 h 21295"/>
              <a:gd name="connsiteX3" fmla="*/ 18602 w 21634"/>
              <a:gd name="connsiteY3" fmla="*/ 19156 h 21295"/>
              <a:gd name="connsiteX4" fmla="*/ 5291 w 21634"/>
              <a:gd name="connsiteY4" fmla="*/ 21295 h 21295"/>
              <a:gd name="connsiteX5" fmla="*/ 31 w 21634"/>
              <a:gd name="connsiteY5" fmla="*/ 10800 h 21295"/>
              <a:gd name="connsiteX6" fmla="*/ 3506 w 21634"/>
              <a:gd name="connsiteY6" fmla="*/ 0 h 21295"/>
              <a:gd name="connsiteX0" fmla="*/ 3506 w 21633"/>
              <a:gd name="connsiteY0" fmla="*/ 0 h 21961"/>
              <a:gd name="connsiteX1" fmla="*/ 18156 w 21633"/>
              <a:gd name="connsiteY1" fmla="*/ 0 h 21961"/>
              <a:gd name="connsiteX2" fmla="*/ 21631 w 21633"/>
              <a:gd name="connsiteY2" fmla="*/ 10800 h 21961"/>
              <a:gd name="connsiteX3" fmla="*/ 18602 w 21633"/>
              <a:gd name="connsiteY3" fmla="*/ 19156 h 21961"/>
              <a:gd name="connsiteX4" fmla="*/ 15534 w 21633"/>
              <a:gd name="connsiteY4" fmla="*/ 20776 h 21961"/>
              <a:gd name="connsiteX5" fmla="*/ 5291 w 21633"/>
              <a:gd name="connsiteY5" fmla="*/ 21295 h 21961"/>
              <a:gd name="connsiteX6" fmla="*/ 31 w 21633"/>
              <a:gd name="connsiteY6" fmla="*/ 10800 h 21961"/>
              <a:gd name="connsiteX7" fmla="*/ 3506 w 21633"/>
              <a:gd name="connsiteY7" fmla="*/ 0 h 21961"/>
              <a:gd name="connsiteX0" fmla="*/ 3506 w 22402"/>
              <a:gd name="connsiteY0" fmla="*/ 0 h 21961"/>
              <a:gd name="connsiteX1" fmla="*/ 18156 w 22402"/>
              <a:gd name="connsiteY1" fmla="*/ 0 h 21961"/>
              <a:gd name="connsiteX2" fmla="*/ 21631 w 22402"/>
              <a:gd name="connsiteY2" fmla="*/ 10800 h 21961"/>
              <a:gd name="connsiteX3" fmla="*/ 21576 w 22402"/>
              <a:gd name="connsiteY3" fmla="*/ 16406 h 21961"/>
              <a:gd name="connsiteX4" fmla="*/ 15534 w 22402"/>
              <a:gd name="connsiteY4" fmla="*/ 20776 h 21961"/>
              <a:gd name="connsiteX5" fmla="*/ 5291 w 22402"/>
              <a:gd name="connsiteY5" fmla="*/ 21295 h 21961"/>
              <a:gd name="connsiteX6" fmla="*/ 31 w 22402"/>
              <a:gd name="connsiteY6" fmla="*/ 10800 h 21961"/>
              <a:gd name="connsiteX7" fmla="*/ 3506 w 22402"/>
              <a:gd name="connsiteY7" fmla="*/ 0 h 2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02" h="21961">
                <a:moveTo>
                  <a:pt x="3506" y="0"/>
                </a:moveTo>
                <a:lnTo>
                  <a:pt x="18156" y="0"/>
                </a:lnTo>
                <a:cubicBezTo>
                  <a:pt x="20075" y="0"/>
                  <a:pt x="21061" y="8066"/>
                  <a:pt x="21631" y="10800"/>
                </a:cubicBezTo>
                <a:cubicBezTo>
                  <a:pt x="22201" y="13534"/>
                  <a:pt x="23063" y="14794"/>
                  <a:pt x="21576" y="16406"/>
                </a:cubicBezTo>
                <a:cubicBezTo>
                  <a:pt x="20089" y="18018"/>
                  <a:pt x="17753" y="20420"/>
                  <a:pt x="15534" y="20776"/>
                </a:cubicBezTo>
                <a:cubicBezTo>
                  <a:pt x="13316" y="21133"/>
                  <a:pt x="7404" y="22907"/>
                  <a:pt x="5291" y="21295"/>
                </a:cubicBezTo>
                <a:cubicBezTo>
                  <a:pt x="3372" y="21295"/>
                  <a:pt x="328" y="14349"/>
                  <a:pt x="31" y="10800"/>
                </a:cubicBezTo>
                <a:cubicBezTo>
                  <a:pt x="-266" y="7251"/>
                  <a:pt x="1587" y="0"/>
                  <a:pt x="3506" y="0"/>
                </a:cubicBezTo>
                <a:close/>
              </a:path>
            </a:pathLst>
          </a:custGeom>
          <a:solidFill>
            <a:srgbClr val="BCD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终止 12">
            <a:extLst>
              <a:ext uri="{FF2B5EF4-FFF2-40B4-BE49-F238E27FC236}">
                <a16:creationId xmlns:a16="http://schemas.microsoft.com/office/drawing/2014/main" xmlns="" id="{C8A99A06-DD1D-410A-832C-92800743629F}"/>
              </a:ext>
            </a:extLst>
          </p:cNvPr>
          <p:cNvSpPr/>
          <p:nvPr userDrawn="1"/>
        </p:nvSpPr>
        <p:spPr>
          <a:xfrm rot="5400000">
            <a:off x="2774462" y="5364129"/>
            <a:ext cx="563525" cy="425304"/>
          </a:xfrm>
          <a:prstGeom prst="flowChartTermina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546F04A-8333-429D-BA3D-CF5D0083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600" r="95033">
                        <a14:backgroundMark x1="11000" y1="72933" x2="10533" y2="89133"/>
                        <a14:backgroundMark x1="15167" y1="75267" x2="12267" y2="77933"/>
                        <a14:backgroundMark x1="16567" y1="76633" x2="16567" y2="75500"/>
                        <a14:backgroundMark x1="18867" y1="69700" x2="18867" y2="69700"/>
                        <a14:backgroundMark x1="20367" y1="76400" x2="20367" y2="7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5" t="18151" r="7380" b="7283"/>
          <a:stretch/>
        </p:blipFill>
        <p:spPr>
          <a:xfrm>
            <a:off x="2307264" y="0"/>
            <a:ext cx="7708605" cy="6858000"/>
          </a:xfrm>
          <a:prstGeom prst="rect">
            <a:avLst/>
          </a:prstGeom>
        </p:spPr>
      </p:pic>
      <p:sp>
        <p:nvSpPr>
          <p:cNvPr id="11" name="流程图: 终止 10">
            <a:extLst>
              <a:ext uri="{FF2B5EF4-FFF2-40B4-BE49-F238E27FC236}">
                <a16:creationId xmlns:a16="http://schemas.microsoft.com/office/drawing/2014/main" xmlns="" id="{7953F961-4E60-4C46-8364-A08797BF3E8E}"/>
              </a:ext>
            </a:extLst>
          </p:cNvPr>
          <p:cNvSpPr/>
          <p:nvPr userDrawn="1"/>
        </p:nvSpPr>
        <p:spPr>
          <a:xfrm rot="5400000">
            <a:off x="2298973" y="3638039"/>
            <a:ext cx="1658678" cy="548214"/>
          </a:xfrm>
          <a:prstGeom prst="flowChartTerminator">
            <a:avLst/>
          </a:prstGeom>
          <a:solidFill>
            <a:srgbClr val="EFE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终止 11">
            <a:extLst>
              <a:ext uri="{FF2B5EF4-FFF2-40B4-BE49-F238E27FC236}">
                <a16:creationId xmlns:a16="http://schemas.microsoft.com/office/drawing/2014/main" xmlns="" id="{4E200A04-786E-4578-865B-31AD54BA6190}"/>
              </a:ext>
            </a:extLst>
          </p:cNvPr>
          <p:cNvSpPr/>
          <p:nvPr userDrawn="1"/>
        </p:nvSpPr>
        <p:spPr>
          <a:xfrm rot="5400000">
            <a:off x="2876106" y="5321599"/>
            <a:ext cx="606058" cy="446570"/>
          </a:xfrm>
          <a:prstGeom prst="flowChartTerminator">
            <a:avLst/>
          </a:prstGeom>
          <a:solidFill>
            <a:srgbClr val="EFE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CB46FF3-5899-43A7-9D24-D11ACCCB5C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07349" y="5377349"/>
            <a:ext cx="588334" cy="58833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805F0E5-41E2-4936-9E79-8095FA9566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2420" y="1691395"/>
            <a:ext cx="588334" cy="58833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A4FCFDF-C703-4859-9143-949EC73EBC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6587" y="3912145"/>
            <a:ext cx="635048" cy="6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7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14" r:id="rId4"/>
    <p:sldLayoutId id="2147483715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6.xml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9.xml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2.xml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5.xml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slide" Target="slide3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8.xml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slide" Target="slide40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41.xml"/><Relationship Id="rId3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slide" Target="slide4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44.xml"/><Relationship Id="rId3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slide" Target="slide4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47.xml"/><Relationship Id="rId3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50.xml"/><Relationship Id="rId3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3DD9D19-D450-4E02-9514-DF46E470EF83}"/>
              </a:ext>
            </a:extLst>
          </p:cNvPr>
          <p:cNvGrpSpPr/>
          <p:nvPr/>
        </p:nvGrpSpPr>
        <p:grpSpPr>
          <a:xfrm>
            <a:off x="981075" y="588238"/>
            <a:ext cx="10258425" cy="5761929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xmlns="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xmlns="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11809"/>
              </p:ext>
            </p:extLst>
          </p:nvPr>
        </p:nvGraphicFramePr>
        <p:xfrm>
          <a:off x="1523566" y="843780"/>
          <a:ext cx="4376713" cy="520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84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2680829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大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dà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小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xiǎo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胖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pànɡ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瘦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shòu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高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ɡāo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439745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矮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ǎi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2630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轻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qīnɡ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9023638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xmlns="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83287"/>
              </p:ext>
            </p:extLst>
          </p:nvPr>
        </p:nvGraphicFramePr>
        <p:xfrm>
          <a:off x="6300812" y="843780"/>
          <a:ext cx="4376713" cy="520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88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重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zhònɡ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长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短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duǎn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快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kuài</a:t>
                      </a:r>
                      <a:endParaRPr lang="zh-CN" alt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慢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màn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5546451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远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yuǎn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2172807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近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jìn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663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长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chánɡ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E7050C1-3221-48B7-8F89-7AEF02E8C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24" y="833963"/>
            <a:ext cx="3637720" cy="36377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AB9CDC1-0F93-4FBF-9BC7-5B2BE7CE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659" y="2730916"/>
            <a:ext cx="1749704" cy="245080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E6E6C40-F461-4B1C-AD39-0C6314DD6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89" y="2730916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短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duǎn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5798D52-A6F9-46F0-808D-D180C0211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24" y="833963"/>
            <a:ext cx="3637720" cy="3637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68827EC-15B4-4343-952A-A4195DE8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659" y="2730916"/>
            <a:ext cx="1749704" cy="24508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8A4CC68-3E68-4164-800C-7FE16CE34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89" y="4277879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快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kuài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066404D-CD36-495D-ABEE-4B61C701F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85" y="625121"/>
            <a:ext cx="2674384" cy="22730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28383D6-A135-4B1E-B8E9-02BA92898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4494" y="2719004"/>
            <a:ext cx="3445078" cy="34585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D355FCE-30C0-4826-AF30-F5DEF871B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65" y="2233750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慢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màn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6087B77-2E8F-4FE6-A5C0-DC9CA84C4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85" y="625121"/>
            <a:ext cx="2674384" cy="22730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49DCF47-C138-4039-8E8B-BF910316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4494" y="2719004"/>
            <a:ext cx="3445078" cy="34585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0854729-3026-4AB2-96B0-8A6255B4D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65" y="5125814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远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yuǎn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D7F89D0-88D3-4A93-93DD-F482EC64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2" y="-520991"/>
            <a:ext cx="4983120" cy="74746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9FC5857-9728-4E05-8DD1-A77F51E15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1705" r="61824" b="46512"/>
          <a:stretch>
            <a:fillRect/>
          </a:stretch>
        </p:blipFill>
        <p:spPr>
          <a:xfrm flipH="1">
            <a:off x="9002417" y="4458851"/>
            <a:ext cx="758272" cy="1278922"/>
          </a:xfrm>
          <a:custGeom>
            <a:avLst/>
            <a:gdLst>
              <a:gd name="connsiteX0" fmla="*/ 0 w 1913860"/>
              <a:gd name="connsiteY0" fmla="*/ 0 h 3551274"/>
              <a:gd name="connsiteX1" fmla="*/ 1913860 w 1913860"/>
              <a:gd name="connsiteY1" fmla="*/ 0 h 3551274"/>
              <a:gd name="connsiteX2" fmla="*/ 1913860 w 1913860"/>
              <a:gd name="connsiteY2" fmla="*/ 3551274 h 3551274"/>
              <a:gd name="connsiteX3" fmla="*/ 0 w 1913860"/>
              <a:gd name="connsiteY3" fmla="*/ 3551274 h 3551274"/>
              <a:gd name="connsiteX4" fmla="*/ 0 w 1913860"/>
              <a:gd name="connsiteY4" fmla="*/ 0 h 35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860" h="3551274">
                <a:moveTo>
                  <a:pt x="0" y="0"/>
                </a:moveTo>
                <a:lnTo>
                  <a:pt x="1913860" y="0"/>
                </a:lnTo>
                <a:lnTo>
                  <a:pt x="1913860" y="3551274"/>
                </a:lnTo>
                <a:lnTo>
                  <a:pt x="0" y="3551274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84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00023 C -0.00313 -0.00162 -0.00638 -0.00347 -0.00964 -0.00486 C -0.01133 -0.00555 -0.01315 -0.00555 -0.01484 -0.00625 C -0.01654 -0.00717 -0.01823 -0.00879 -0.02005 -0.00949 C -0.02149 -0.00995 -0.02292 -0.01041 -0.02435 -0.01088 C -0.02526 -0.01134 -0.02617 -0.01203 -0.02708 -0.0125 C -0.02813 -0.01319 -0.0293 -0.01365 -0.03047 -0.01412 C -0.03138 -0.01504 -0.03216 -0.01643 -0.03307 -0.01713 C -0.03425 -0.01805 -0.03542 -0.01805 -0.03659 -0.01875 C -0.0375 -0.01921 -0.03828 -0.0199 -0.03919 -0.02037 C -0.04063 -0.02083 -0.04219 -0.02129 -0.04362 -0.02176 C -0.04479 -0.02222 -0.04596 -0.02291 -0.04714 -0.02338 C -0.04909 -0.02685 -0.05234 -0.03333 -0.05495 -0.03426 L -0.05925 -0.03588 C -0.06042 -0.0368 -0.06159 -0.03796 -0.06276 -0.03889 C -0.06419 -0.03981 -0.06745 -0.04051 -0.06888 -0.04189 C -0.0707 -0.04375 -0.0724 -0.04606 -0.07409 -0.04814 L -0.07669 -0.05139 C -0.07734 -0.05277 -0.07787 -0.05439 -0.07852 -0.05602 C -0.0793 -0.05764 -0.08047 -0.05879 -0.08112 -0.06064 C -0.08164 -0.06203 -0.08151 -0.06389 -0.08203 -0.06527 C -0.08294 -0.06852 -0.08542 -0.07453 -0.08542 -0.0743 L -0.08724 -0.08379 L -0.08802 -0.08842 C -0.0875 -0.09421 -0.08776 -0.10046 -0.08633 -0.10555 C -0.08581 -0.1074 -0.08399 -0.10648 -0.08281 -0.10717 C -0.08138 -0.10787 -0.07995 -0.10926 -0.07852 -0.11018 C -0.07617 -0.11134 -0.07149 -0.11319 -0.07149 -0.11296 C -0.0707 -0.11435 -0.06979 -0.11551 -0.06888 -0.11643 C -0.0681 -0.11713 -0.06706 -0.11713 -0.06628 -0.11805 C -0.06524 -0.11921 -0.06471 -0.12152 -0.06367 -0.12268 C -0.06016 -0.12615 -0.05703 -0.12569 -0.05326 -0.12731 C -0.05234 -0.12754 -0.05143 -0.12847 -0.05052 -0.1287 C -0.04909 -0.12939 -0.04766 -0.12986 -0.04622 -0.13032 C -0.04141 -0.13611 -0.04531 -0.1324 -0.03659 -0.13495 C -0.03503 -0.13541 -0.03216 -0.13703 -0.03047 -0.13819 C -0.02904 -0.13912 -0.0276 -0.14051 -0.02617 -0.1412 C -0.02474 -0.14189 -0.02331 -0.14213 -0.02175 -0.14282 C -0.02031 -0.14375 -0.01888 -0.1449 -0.01745 -0.14583 C -0.01654 -0.14652 -0.01563 -0.14676 -0.01484 -0.14745 C -0.00651 -0.15301 -0.0138 -0.14861 -0.00781 -0.15208 L -0.0026 -0.16134 C -0.00208 -0.1625 -0.00156 -0.16389 -0.00091 -0.16435 C 0.00195 -0.16689 0.00573 -0.1699 0.00781 -0.17384 C 0.01042 -0.17824 0.00898 -0.17615 0.01224 -0.17986 C 0.01575 -0.18935 0.01198 -0.18055 0.01654 -0.18773 C 0.01654 -0.1875 0.02266 -0.19838 0.02357 -0.2 C 0.02448 -0.20162 0.02552 -0.20301 0.02617 -0.20486 C 0.03021 -0.21551 0.02799 -0.21203 0.03229 -0.21713 C 0.03633 -0.22777 0.03516 -0.22291 0.03672 -0.23102 C 0.03633 -0.23634 0.03646 -0.24166 0.03581 -0.24652 C 0.03529 -0.25023 0.03242 -0.25324 0.03138 -0.25602 C 0.0306 -0.25787 0.03034 -0.26018 0.02969 -0.26203 C 0.02865 -0.26527 0.02708 -0.26805 0.02617 -0.27152 C 0.025 -0.27592 0.02422 -0.27777 0.02357 -0.28217 C 0.02318 -0.28495 0.02331 -0.28773 0.02266 -0.29004 C 0.02187 -0.29352 0.02018 -0.29606 0.01927 -0.2993 C 0.0181 -0.30324 0.01732 -0.30694 0.01575 -0.31018 C 0.01497 -0.3118 0.0138 -0.31296 0.01315 -0.31481 C 0.00742 -0.32916 0.01549 -0.31365 0.00872 -0.32569 C 0.00846 -0.32777 0.00833 -0.32986 0.00781 -0.33194 C 0.00495 -0.34375 0.00586 -0.32639 0.0026 -0.34884 C 0.00143 -0.3574 0.00234 -0.35324 8.33333E-7 -0.36134 C -0.00182 -0.3743 0.00039 -0.36157 -0.0026 -0.37222 C -0.003 -0.37361 -0.00313 -0.37546 -0.00352 -0.37685 C -0.00404 -0.37893 -0.00469 -0.38102 -0.00521 -0.3831 C -0.00833 -0.41041 -0.00352 -0.3706 -0.00781 -0.39861 C -0.00833 -0.40162 -0.0082 -0.40486 -0.00872 -0.40787 C -0.00912 -0.41064 -0.01003 -0.41296 -0.01042 -0.41551 C -0.01094 -0.41852 -0.01198 -0.42824 -0.01302 -0.43264 C -0.01484 -0.44027 -0.01471 -0.43796 -0.01745 -0.44514 C -0.01862 -0.44814 -0.01979 -0.45139 -0.02096 -0.45439 C -0.02149 -0.45602 -0.02188 -0.45764 -0.02266 -0.45902 C -0.03594 -0.4824 -0.02188 -0.45833 -0.03138 -0.47291 C -0.03633 -0.48055 -0.03138 -0.47523 -0.0375 -0.48078 C -0.03802 -0.48217 -0.03841 -0.48426 -0.03919 -0.48541 C -0.04024 -0.4868 -0.04167 -0.48727 -0.04271 -0.48842 C -0.04401 -0.48981 -0.04505 -0.49166 -0.04622 -0.49305 C -0.04701 -0.49421 -0.04805 -0.4949 -0.04883 -0.49629 C -0.05065 -0.49907 -0.05234 -0.50254 -0.05404 -0.50555 L -0.05846 -0.51319 C -0.05925 -0.51481 -0.06042 -0.5162 -0.06107 -0.51805 C -0.06224 -0.52106 -0.06393 -0.52361 -0.06458 -0.52731 C -0.06576 -0.53356 -0.06484 -0.53055 -0.06719 -0.53657 C -0.06628 -0.53819 -0.06563 -0.54004 -0.06458 -0.5412 C -0.0638 -0.54213 -0.06276 -0.54236 -0.06198 -0.54282 C -0.05768 -0.5449 -0.05872 -0.54398 -0.05404 -0.54583 C -0.05169 -0.54676 -0.04935 -0.54791 -0.04714 -0.54884 L -0.0401 -0.55208 L -0.0375 -0.5537 C -0.03112 -0.56111 -0.03919 -0.55185 -0.03138 -0.55972 C -0.02669 -0.56458 -0.03099 -0.56157 -0.02617 -0.56435 C -0.01862 -0.57338 -0.02813 -0.56273 -0.02096 -0.56921 C -0.01992 -0.5699 -0.01927 -0.57152 -0.01836 -0.57222 C -0.01719 -0.57314 -0.01602 -0.57314 -0.01484 -0.57384 C -0.01302 -0.57477 -0.01133 -0.57592 -0.00964 -0.57685 L -0.0069 -0.57847 C 0.00807 -0.59629 -0.01094 -0.57477 0.00351 -0.58773 C 0.00469 -0.58865 0.00573 -0.59004 0.00703 -0.59074 C 0.00846 -0.59166 0.0099 -0.59166 0.01133 -0.59236 C 0.01315 -0.59328 0.01484 -0.59444 0.01654 -0.59537 L 0.01927 -0.59699 L 0.02096 -0.6 " pathEditMode="relative" rAng="0" ptsTypes="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近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jìn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DFEDDFF-41AF-48C3-B36A-7E59902C8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2" y="-520991"/>
            <a:ext cx="4983120" cy="74746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F088C9A-E3EC-4B72-BE89-5CE56661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1705" r="61824" b="46512"/>
          <a:stretch>
            <a:fillRect/>
          </a:stretch>
        </p:blipFill>
        <p:spPr>
          <a:xfrm flipH="1">
            <a:off x="9002417" y="4458851"/>
            <a:ext cx="758272" cy="1278922"/>
          </a:xfrm>
          <a:custGeom>
            <a:avLst/>
            <a:gdLst>
              <a:gd name="connsiteX0" fmla="*/ 0 w 1913860"/>
              <a:gd name="connsiteY0" fmla="*/ 0 h 3551274"/>
              <a:gd name="connsiteX1" fmla="*/ 1913860 w 1913860"/>
              <a:gd name="connsiteY1" fmla="*/ 0 h 3551274"/>
              <a:gd name="connsiteX2" fmla="*/ 1913860 w 1913860"/>
              <a:gd name="connsiteY2" fmla="*/ 3551274 h 3551274"/>
              <a:gd name="connsiteX3" fmla="*/ 0 w 1913860"/>
              <a:gd name="connsiteY3" fmla="*/ 3551274 h 3551274"/>
              <a:gd name="connsiteX4" fmla="*/ 0 w 1913860"/>
              <a:gd name="connsiteY4" fmla="*/ 0 h 35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860" h="3551274">
                <a:moveTo>
                  <a:pt x="0" y="0"/>
                </a:moveTo>
                <a:lnTo>
                  <a:pt x="1913860" y="0"/>
                </a:lnTo>
                <a:lnTo>
                  <a:pt x="1913860" y="3551274"/>
                </a:lnTo>
                <a:lnTo>
                  <a:pt x="0" y="3551274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77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L -1.04167E-6 0.00023 C -0.00143 -0.00348 -0.00247 -0.00718 -0.00391 -0.00996 C -0.00677 -0.01528 -0.00703 -0.0132 -0.0095 -0.01667 C -0.00963 -0.01667 -0.01302 -0.02223 -0.01393 -0.02315 C -0.01484 -0.02361 -0.01562 -0.02408 -0.01667 -0.02431 C -0.01836 -0.02639 -0.01966 -0.02963 -0.02161 -0.03079 C -0.02812 -0.0338 -0.0237 -0.03125 -0.02877 -0.03519 C -0.02917 -0.03542 -0.02982 -0.03542 -0.03021 -0.03635 C -0.03086 -0.03658 -0.03138 -0.03773 -0.03203 -0.0382 C -0.03516 -0.0419 -0.03307 -0.03889 -0.03581 -0.04283 C -0.03789 -0.0456 -0.03815 -0.04653 -0.04062 -0.04908 C -0.04531 -0.05348 -0.03776 -0.04283 -0.04674 -0.0544 C -0.05078 -0.05996 -0.0457 -0.05324 -0.05 -0.05996 C -0.05052 -0.06088 -0.05117 -0.06111 -0.05169 -0.06204 C -0.05221 -0.0632 -0.05273 -0.06459 -0.05325 -0.06528 C -0.0543 -0.0669 -0.0556 -0.06783 -0.05651 -0.06968 C -0.05716 -0.0706 -0.05768 -0.07199 -0.05833 -0.07292 C -0.05885 -0.07361 -0.05937 -0.07431 -0.05989 -0.075 C -0.06497 -0.0838 -0.06055 -0.07778 -0.06419 -0.08264 C -0.06445 -0.0838 -0.06445 -0.08519 -0.06471 -0.08611 C -0.06523 -0.08681 -0.06588 -0.08635 -0.06641 -0.08681 C -0.06914 -0.09144 -0.06914 -0.08982 -0.06914 -0.09306 " pathEditMode="relative" rAng="0" ptsTypes="AAAAAAAAAAAAAAAAAA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2152862" y="2033081"/>
            <a:ext cx="7915540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请学生根据给出的词语找到它的反义词；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点击词语，如果选择正确，被磁铁吸住，然后点击箭头到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如果选择错误，则不能被磁铁吸住，重新选择。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5F16682-7921-4526-84A5-CEC7A5F06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2367625" y="1137659"/>
            <a:ext cx="938986" cy="965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BCB68EC-9D0E-4CB0-995B-9A97D7F380D5}"/>
              </a:ext>
            </a:extLst>
          </p:cNvPr>
          <p:cNvSpPr/>
          <p:nvPr/>
        </p:nvSpPr>
        <p:spPr>
          <a:xfrm>
            <a:off x="4679200" y="1136789"/>
            <a:ext cx="2827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474747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找反义词</a:t>
            </a:r>
            <a:endParaRPr lang="zh-CN" altLang="en-US" sz="48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53216 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1">
            <a:extLst>
              <a:ext uri="{FF2B5EF4-FFF2-40B4-BE49-F238E27FC236}">
                <a16:creationId xmlns:a16="http://schemas.microsoft.com/office/drawing/2014/main" xmlns="" id="{056633BA-6FDB-41AA-9205-1C2990A11E5B}"/>
              </a:ext>
            </a:extLst>
          </p:cNvPr>
          <p:cNvSpPr/>
          <p:nvPr/>
        </p:nvSpPr>
        <p:spPr>
          <a:xfrm>
            <a:off x="9206017" y="4917670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</a:p>
        </p:txBody>
      </p:sp>
      <p:sp>
        <p:nvSpPr>
          <p:cNvPr id="15" name="椭圆 33">
            <a:extLst>
              <a:ext uri="{FF2B5EF4-FFF2-40B4-BE49-F238E27FC236}">
                <a16:creationId xmlns:a16="http://schemas.microsoft.com/office/drawing/2014/main" xmlns="" id="{2D1BE0B3-6141-470A-A378-501ED636C14B}"/>
              </a:ext>
            </a:extLst>
          </p:cNvPr>
          <p:cNvSpPr/>
          <p:nvPr/>
        </p:nvSpPr>
        <p:spPr>
          <a:xfrm>
            <a:off x="9206017" y="1051938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瘦</a:t>
            </a:r>
          </a:p>
        </p:txBody>
      </p:sp>
      <p:sp>
        <p:nvSpPr>
          <p:cNvPr id="17" name="椭圆 44">
            <a:extLst>
              <a:ext uri="{FF2B5EF4-FFF2-40B4-BE49-F238E27FC236}">
                <a16:creationId xmlns:a16="http://schemas.microsoft.com/office/drawing/2014/main" xmlns="" id="{A21D3682-4D2C-4C98-A455-718870E81EF3}"/>
              </a:ext>
            </a:extLst>
          </p:cNvPr>
          <p:cNvSpPr/>
          <p:nvPr/>
        </p:nvSpPr>
        <p:spPr>
          <a:xfrm>
            <a:off x="9206017" y="3951237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984804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21" name="椭圆 55">
            <a:extLst>
              <a:ext uri="{FF2B5EF4-FFF2-40B4-BE49-F238E27FC236}">
                <a16:creationId xmlns:a16="http://schemas.microsoft.com/office/drawing/2014/main" xmlns="" id="{32F186FA-1C90-4718-9F5F-8AD2EB4A8D4E}"/>
              </a:ext>
            </a:extLst>
          </p:cNvPr>
          <p:cNvSpPr/>
          <p:nvPr/>
        </p:nvSpPr>
        <p:spPr>
          <a:xfrm>
            <a:off x="9206017" y="85505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23" name="椭圆 66">
            <a:extLst>
              <a:ext uri="{FF2B5EF4-FFF2-40B4-BE49-F238E27FC236}">
                <a16:creationId xmlns:a16="http://schemas.microsoft.com/office/drawing/2014/main" xmlns="" id="{C8EEA6EC-16A7-4876-AF83-469D2D89FB1D}"/>
              </a:ext>
            </a:extLst>
          </p:cNvPr>
          <p:cNvSpPr/>
          <p:nvPr/>
        </p:nvSpPr>
        <p:spPr>
          <a:xfrm>
            <a:off x="9206017" y="5884101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25" name="椭圆 22">
            <a:extLst>
              <a:ext uri="{FF2B5EF4-FFF2-40B4-BE49-F238E27FC236}">
                <a16:creationId xmlns:a16="http://schemas.microsoft.com/office/drawing/2014/main" xmlns="" id="{9E9503BC-03B0-4C0A-88D0-B1181266D0A0}"/>
              </a:ext>
            </a:extLst>
          </p:cNvPr>
          <p:cNvSpPr/>
          <p:nvPr/>
        </p:nvSpPr>
        <p:spPr>
          <a:xfrm>
            <a:off x="9206017" y="2018371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短</a:t>
            </a:r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xmlns="" id="{B8035653-DF5E-4FE3-81E0-D00C34F264B0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12" name="任意多边形: 形状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346AC7F-CEA7-4845-A9B3-95F870D07BED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4276 0.615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-0.42851 0.4627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4276 0.327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2669 0.18473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42669 0.0469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4276 -0.10394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42604 -0.24074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1">
            <a:extLst>
              <a:ext uri="{FF2B5EF4-FFF2-40B4-BE49-F238E27FC236}">
                <a16:creationId xmlns:a16="http://schemas.microsoft.com/office/drawing/2014/main" xmlns="" id="{056633BA-6FDB-41AA-9205-1C2990A11E5B}"/>
              </a:ext>
            </a:extLst>
          </p:cNvPr>
          <p:cNvSpPr/>
          <p:nvPr/>
        </p:nvSpPr>
        <p:spPr>
          <a:xfrm>
            <a:off x="9206017" y="4344460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</a:p>
        </p:txBody>
      </p:sp>
      <p:sp>
        <p:nvSpPr>
          <p:cNvPr id="15" name="椭圆 33">
            <a:extLst>
              <a:ext uri="{FF2B5EF4-FFF2-40B4-BE49-F238E27FC236}">
                <a16:creationId xmlns:a16="http://schemas.microsoft.com/office/drawing/2014/main" xmlns="" id="{2D1BE0B3-6141-470A-A378-501ED636C14B}"/>
              </a:ext>
            </a:extLst>
          </p:cNvPr>
          <p:cNvSpPr/>
          <p:nvPr/>
        </p:nvSpPr>
        <p:spPr>
          <a:xfrm>
            <a:off x="9206017" y="1447724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瘦</a:t>
            </a:r>
          </a:p>
        </p:txBody>
      </p:sp>
      <p:sp>
        <p:nvSpPr>
          <p:cNvPr id="17" name="椭圆 44">
            <a:extLst>
              <a:ext uri="{FF2B5EF4-FFF2-40B4-BE49-F238E27FC236}">
                <a16:creationId xmlns:a16="http://schemas.microsoft.com/office/drawing/2014/main" xmlns="" id="{A21D3682-4D2C-4C98-A455-718870E81EF3}"/>
              </a:ext>
            </a:extLst>
          </p:cNvPr>
          <p:cNvSpPr/>
          <p:nvPr/>
        </p:nvSpPr>
        <p:spPr>
          <a:xfrm>
            <a:off x="9206017" y="3378027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411594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21" name="椭圆 55">
            <a:extLst>
              <a:ext uri="{FF2B5EF4-FFF2-40B4-BE49-F238E27FC236}">
                <a16:creationId xmlns:a16="http://schemas.microsoft.com/office/drawing/2014/main" xmlns="" id="{32F186FA-1C90-4718-9F5F-8AD2EB4A8D4E}"/>
              </a:ext>
            </a:extLst>
          </p:cNvPr>
          <p:cNvSpPr/>
          <p:nvPr/>
        </p:nvSpPr>
        <p:spPr>
          <a:xfrm>
            <a:off x="9206017" y="481291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23" name="椭圆 66">
            <a:extLst>
              <a:ext uri="{FF2B5EF4-FFF2-40B4-BE49-F238E27FC236}">
                <a16:creationId xmlns:a16="http://schemas.microsoft.com/office/drawing/2014/main" xmlns="" id="{C8EEA6EC-16A7-4876-AF83-469D2D89FB1D}"/>
              </a:ext>
            </a:extLst>
          </p:cNvPr>
          <p:cNvSpPr/>
          <p:nvPr/>
        </p:nvSpPr>
        <p:spPr>
          <a:xfrm>
            <a:off x="9206017" y="5310891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12" name="椭圆 1">
            <a:extLst>
              <a:ext uri="{FF2B5EF4-FFF2-40B4-BE49-F238E27FC236}">
                <a16:creationId xmlns:a16="http://schemas.microsoft.com/office/drawing/2014/main" xmlns="" id="{FCFCDB91-064A-4206-BBC2-5039FCC7A851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</a:p>
        </p:txBody>
      </p:sp>
      <p:sp>
        <p:nvSpPr>
          <p:cNvPr id="11" name="任意多边形: 形状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2B680B0-185A-4D14-9F30-DB2264121461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25 0.5511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2721 0.408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42383 0.2636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25 0.1266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2604 -0.016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2721 -0.15694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33">
            <a:extLst>
              <a:ext uri="{FF2B5EF4-FFF2-40B4-BE49-F238E27FC236}">
                <a16:creationId xmlns:a16="http://schemas.microsoft.com/office/drawing/2014/main" xmlns="" id="{2D1BE0B3-6141-470A-A378-501ED636C14B}"/>
              </a:ext>
            </a:extLst>
          </p:cNvPr>
          <p:cNvSpPr/>
          <p:nvPr/>
        </p:nvSpPr>
        <p:spPr>
          <a:xfrm>
            <a:off x="9206017" y="1966339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瘦</a:t>
            </a:r>
          </a:p>
        </p:txBody>
      </p:sp>
      <p:sp>
        <p:nvSpPr>
          <p:cNvPr id="17" name="椭圆 44">
            <a:extLst>
              <a:ext uri="{FF2B5EF4-FFF2-40B4-BE49-F238E27FC236}">
                <a16:creationId xmlns:a16="http://schemas.microsoft.com/office/drawing/2014/main" xmlns="" id="{A21D3682-4D2C-4C98-A455-718870E81EF3}"/>
              </a:ext>
            </a:extLst>
          </p:cNvPr>
          <p:cNvSpPr/>
          <p:nvPr/>
        </p:nvSpPr>
        <p:spPr>
          <a:xfrm>
            <a:off x="9206017" y="3896642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930209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21" name="椭圆 55">
            <a:extLst>
              <a:ext uri="{FF2B5EF4-FFF2-40B4-BE49-F238E27FC236}">
                <a16:creationId xmlns:a16="http://schemas.microsoft.com/office/drawing/2014/main" xmlns="" id="{32F186FA-1C90-4718-9F5F-8AD2EB4A8D4E}"/>
              </a:ext>
            </a:extLst>
          </p:cNvPr>
          <p:cNvSpPr/>
          <p:nvPr/>
        </p:nvSpPr>
        <p:spPr>
          <a:xfrm>
            <a:off x="9206017" y="999906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23" name="椭圆 66">
            <a:extLst>
              <a:ext uri="{FF2B5EF4-FFF2-40B4-BE49-F238E27FC236}">
                <a16:creationId xmlns:a16="http://schemas.microsoft.com/office/drawing/2014/main" xmlns="" id="{C8EEA6EC-16A7-4876-AF83-469D2D89FB1D}"/>
              </a:ext>
            </a:extLst>
          </p:cNvPr>
          <p:cNvSpPr/>
          <p:nvPr/>
        </p:nvSpPr>
        <p:spPr>
          <a:xfrm>
            <a:off x="9206017" y="4887806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14" name="椭圆 3">
            <a:extLst>
              <a:ext uri="{FF2B5EF4-FFF2-40B4-BE49-F238E27FC236}">
                <a16:creationId xmlns:a16="http://schemas.microsoft.com/office/drawing/2014/main" xmlns="" id="{89545B66-0230-4EB1-B990-AAD066B0C776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胖</a:t>
            </a:r>
          </a:p>
        </p:txBody>
      </p:sp>
      <p:sp>
        <p:nvSpPr>
          <p:cNvPr id="10" name="任意多边形: 形状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046C95-77C9-4555-A09D-2AB35FF390DF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42383 0.4694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25 0.3324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2604 0.1900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2604 0.0530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42604 -0.0893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dà</a:t>
            </a:r>
            <a:endParaRPr lang="en-US" altLang="zh-CN" sz="4400" dirty="0">
              <a:solidFill>
                <a:prstClr val="white">
                  <a:lumMod val="65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811D7F6-9674-4FF7-898E-667C4BD2E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77" y="1629470"/>
            <a:ext cx="3203946" cy="3205548"/>
          </a:xfrm>
          <a:prstGeom prst="rect">
            <a:avLst/>
          </a:prstGeom>
          <a:ln w="38100">
            <a:noFill/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76F1865-FC49-4712-8DD8-DF34A9B62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66" y="2625303"/>
            <a:ext cx="1606590" cy="1607394"/>
          </a:xfrm>
          <a:prstGeom prst="rect">
            <a:avLst/>
          </a:prstGeom>
          <a:ln w="38100"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54FCF9F-ED57-4F5A-8993-C366FCC31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16" y="4501019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44">
            <a:extLst>
              <a:ext uri="{FF2B5EF4-FFF2-40B4-BE49-F238E27FC236}">
                <a16:creationId xmlns:a16="http://schemas.microsoft.com/office/drawing/2014/main" xmlns="" id="{A21D3682-4D2C-4C98-A455-718870E81EF3}"/>
              </a:ext>
            </a:extLst>
          </p:cNvPr>
          <p:cNvSpPr/>
          <p:nvPr/>
        </p:nvSpPr>
        <p:spPr>
          <a:xfrm>
            <a:off x="9206017" y="3487209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矮</a:t>
            </a:r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520776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21" name="椭圆 55">
            <a:extLst>
              <a:ext uri="{FF2B5EF4-FFF2-40B4-BE49-F238E27FC236}">
                <a16:creationId xmlns:a16="http://schemas.microsoft.com/office/drawing/2014/main" xmlns="" id="{32F186FA-1C90-4718-9F5F-8AD2EB4A8D4E}"/>
              </a:ext>
            </a:extLst>
          </p:cNvPr>
          <p:cNvSpPr/>
          <p:nvPr/>
        </p:nvSpPr>
        <p:spPr>
          <a:xfrm>
            <a:off x="9206017" y="1532174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23" name="椭圆 66">
            <a:extLst>
              <a:ext uri="{FF2B5EF4-FFF2-40B4-BE49-F238E27FC236}">
                <a16:creationId xmlns:a16="http://schemas.microsoft.com/office/drawing/2014/main" xmlns="" id="{C8EEA6EC-16A7-4876-AF83-469D2D89FB1D}"/>
              </a:ext>
            </a:extLst>
          </p:cNvPr>
          <p:cNvSpPr/>
          <p:nvPr/>
        </p:nvSpPr>
        <p:spPr>
          <a:xfrm>
            <a:off x="9206017" y="4478373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16" name="椭圆 4">
            <a:extLst>
              <a:ext uri="{FF2B5EF4-FFF2-40B4-BE49-F238E27FC236}">
                <a16:creationId xmlns:a16="http://schemas.microsoft.com/office/drawing/2014/main" xmlns="" id="{3684FC1B-376D-43F9-BCFD-7927B918AE4F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9" name="任意多边形: 形状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E4D6D16-614A-42B2-9203-02D63FE21FDF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3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42604 0.3900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42604 0.251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25 0.1127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425 -0.0356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971156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21" name="椭圆 55">
            <a:extLst>
              <a:ext uri="{FF2B5EF4-FFF2-40B4-BE49-F238E27FC236}">
                <a16:creationId xmlns:a16="http://schemas.microsoft.com/office/drawing/2014/main" xmlns="" id="{32F186FA-1C90-4718-9F5F-8AD2EB4A8D4E}"/>
              </a:ext>
            </a:extLst>
          </p:cNvPr>
          <p:cNvSpPr/>
          <p:nvPr/>
        </p:nvSpPr>
        <p:spPr>
          <a:xfrm>
            <a:off x="9206017" y="1982554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23" name="椭圆 66">
            <a:extLst>
              <a:ext uri="{FF2B5EF4-FFF2-40B4-BE49-F238E27FC236}">
                <a16:creationId xmlns:a16="http://schemas.microsoft.com/office/drawing/2014/main" xmlns="" id="{C8EEA6EC-16A7-4876-AF83-469D2D89FB1D}"/>
              </a:ext>
            </a:extLst>
          </p:cNvPr>
          <p:cNvSpPr/>
          <p:nvPr/>
        </p:nvSpPr>
        <p:spPr>
          <a:xfrm>
            <a:off x="9206017" y="3987053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20" name="椭圆 5">
            <a:extLst>
              <a:ext uri="{FF2B5EF4-FFF2-40B4-BE49-F238E27FC236}">
                <a16:creationId xmlns:a16="http://schemas.microsoft.com/office/drawing/2014/main" xmlns="" id="{E8A770FC-4A8A-418B-903E-EE83E43BC7E7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</a:p>
        </p:txBody>
      </p:sp>
      <p:sp>
        <p:nvSpPr>
          <p:cNvPr id="9" name="任意多边形: 形状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D3393B4-7732-4EA9-B73D-B9C0E56BAB73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8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42721 0.3282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1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42604 0.1879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42721 0.0377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479835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23" name="椭圆 66">
            <a:extLst>
              <a:ext uri="{FF2B5EF4-FFF2-40B4-BE49-F238E27FC236}">
                <a16:creationId xmlns:a16="http://schemas.microsoft.com/office/drawing/2014/main" xmlns="" id="{C8EEA6EC-16A7-4876-AF83-469D2D89FB1D}"/>
              </a:ext>
            </a:extLst>
          </p:cNvPr>
          <p:cNvSpPr/>
          <p:nvPr/>
        </p:nvSpPr>
        <p:spPr>
          <a:xfrm>
            <a:off x="9206017" y="3495732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</a:p>
        </p:txBody>
      </p:sp>
      <p:sp>
        <p:nvSpPr>
          <p:cNvPr id="22" name="椭圆 6">
            <a:extLst>
              <a:ext uri="{FF2B5EF4-FFF2-40B4-BE49-F238E27FC236}">
                <a16:creationId xmlns:a16="http://schemas.microsoft.com/office/drawing/2014/main" xmlns="" id="{3962E91B-C55A-4752-ABBA-071046955A08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</a:p>
        </p:txBody>
      </p:sp>
      <p:sp>
        <p:nvSpPr>
          <p:cNvPr id="7" name="任意多边形: 形状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568036E-204A-4328-A161-4849165FA2B6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5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42604 0.2557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42604 0.10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9" grpId="0" animBg="1"/>
      <p:bldP spid="19" grpId="1" animBg="1"/>
      <p:bldP spid="23" grpId="0" animBg="1"/>
      <p:bldP spid="23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BB5226-AA5A-4BE6-A25F-ACC4F2E84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5625" r="20469" b="21719"/>
          <a:stretch/>
        </p:blipFill>
        <p:spPr>
          <a:xfrm rot="16200000">
            <a:off x="575705" y="1533526"/>
            <a:ext cx="3714750" cy="3819525"/>
          </a:xfrm>
          <a:prstGeom prst="rect">
            <a:avLst/>
          </a:prstGeom>
        </p:spPr>
      </p:pic>
      <p:sp>
        <p:nvSpPr>
          <p:cNvPr id="8" name="闪电形 7">
            <a:extLst>
              <a:ext uri="{FF2B5EF4-FFF2-40B4-BE49-F238E27FC236}">
                <a16:creationId xmlns:a16="http://schemas.microsoft.com/office/drawing/2014/main" xmlns="" id="{56562D77-D157-4EDC-B373-FB88F233AAB0}"/>
              </a:ext>
            </a:extLst>
          </p:cNvPr>
          <p:cNvSpPr/>
          <p:nvPr/>
        </p:nvSpPr>
        <p:spPr>
          <a:xfrm rot="17557194">
            <a:off x="4017660" y="4387268"/>
            <a:ext cx="680073" cy="513857"/>
          </a:xfrm>
          <a:prstGeom prst="lightningBolt">
            <a:avLst/>
          </a:prstGeom>
          <a:solidFill>
            <a:srgbClr val="FAD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77">
            <a:extLst>
              <a:ext uri="{FF2B5EF4-FFF2-40B4-BE49-F238E27FC236}">
                <a16:creationId xmlns:a16="http://schemas.microsoft.com/office/drawing/2014/main" xmlns="" id="{6F2ED3C0-E0DB-45D1-959F-AA2B8F13FB03}"/>
              </a:ext>
            </a:extLst>
          </p:cNvPr>
          <p:cNvSpPr/>
          <p:nvPr/>
        </p:nvSpPr>
        <p:spPr>
          <a:xfrm>
            <a:off x="9206017" y="2971156"/>
            <a:ext cx="1285875" cy="895350"/>
          </a:xfrm>
          <a:prstGeom prst="ellipse">
            <a:avLst/>
          </a:prstGeom>
          <a:solidFill>
            <a:srgbClr val="7C8C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</a:p>
        </p:txBody>
      </p:sp>
      <p:sp>
        <p:nvSpPr>
          <p:cNvPr id="18" name="椭圆 7">
            <a:extLst>
              <a:ext uri="{FF2B5EF4-FFF2-40B4-BE49-F238E27FC236}">
                <a16:creationId xmlns:a16="http://schemas.microsoft.com/office/drawing/2014/main" xmlns="" id="{4337F12D-548F-4B63-BDDD-6D1C782D3E76}"/>
              </a:ext>
            </a:extLst>
          </p:cNvPr>
          <p:cNvSpPr/>
          <p:nvPr/>
        </p:nvSpPr>
        <p:spPr>
          <a:xfrm>
            <a:off x="3991417" y="1597551"/>
            <a:ext cx="1285875" cy="895350"/>
          </a:xfrm>
          <a:prstGeom prst="ellipse">
            <a:avLst/>
          </a:prstGeom>
          <a:solidFill>
            <a:srgbClr val="E0514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轻</a:t>
            </a:r>
          </a:p>
        </p:txBody>
      </p:sp>
      <p:sp>
        <p:nvSpPr>
          <p:cNvPr id="7" name="任意多边形: 形状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4AF462D-D218-4C8D-AA96-EA2A3FCBF435}"/>
              </a:ext>
            </a:extLst>
          </p:cNvPr>
          <p:cNvSpPr/>
          <p:nvPr/>
        </p:nvSpPr>
        <p:spPr>
          <a:xfrm>
            <a:off x="6822187" y="29848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42604 0.1879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19" grpId="0" animBg="1"/>
      <p:bldP spid="19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矩形: 圆角 3">
            <a:extLst>
              <a:ext uri="{FF2B5EF4-FFF2-40B4-BE49-F238E27FC236}">
                <a16:creationId xmlns:a16="http://schemas.microsoft.com/office/drawing/2014/main" xmlns="" id="{2CADBC36-4A06-4EF8-9E29-89CF332FF07F}"/>
              </a:ext>
            </a:extLst>
          </p:cNvPr>
          <p:cNvSpPr/>
          <p:nvPr/>
        </p:nvSpPr>
        <p:spPr>
          <a:xfrm>
            <a:off x="1497766" y="2033081"/>
            <a:ext cx="9215724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男孩不小心走进了一个迷宫，只有回答完所有的问题，出口的大门才会打开，男孩才能走出迷宫；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草丛里藏有提示，点击就会出现问题，如果选择正确，进入下一题；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如果选择错误，点击再想想，重新选择。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4CA89C-A1A8-4C4D-9C43-A8BF50105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799" y="447861"/>
            <a:ext cx="842368" cy="165820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33CBF4F-6BF4-4A1C-900A-474558544E6E}"/>
              </a:ext>
            </a:extLst>
          </p:cNvPr>
          <p:cNvSpPr/>
          <p:nvPr/>
        </p:nvSpPr>
        <p:spPr>
          <a:xfrm>
            <a:off x="4993101" y="1136789"/>
            <a:ext cx="228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474747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走迷宫</a:t>
            </a:r>
            <a:endParaRPr lang="zh-CN" altLang="en-US" sz="480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6556 -1.11111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guang1">
            <a:hlinkClick r:id="rId2" action="ppaction://hlinksldjump"/>
            <a:extLst>
              <a:ext uri="{FF2B5EF4-FFF2-40B4-BE49-F238E27FC236}">
                <a16:creationId xmlns:a16="http://schemas.microsoft.com/office/drawing/2014/main" xmlns="" id="{9508FBDC-C77B-4737-B78E-8879DEFC9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64" y="850600"/>
            <a:ext cx="1384008" cy="13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它的眼睛大大的。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C0304B-3ABD-4093-AFC7-250C9CFA4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8" y="2593091"/>
            <a:ext cx="2382946" cy="2382946"/>
          </a:xfrm>
          <a:prstGeom prst="rect">
            <a:avLst/>
          </a:prstGeom>
        </p:spPr>
      </p:pic>
      <p:pic>
        <p:nvPicPr>
          <p:cNvPr id="10" name="图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D96DB45-89C5-4486-9DFC-5E293A599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8" y="2179049"/>
            <a:ext cx="3371776" cy="3371776"/>
          </a:xfrm>
          <a:prstGeom prst="rect">
            <a:avLst/>
          </a:prstGeom>
        </p:spPr>
      </p:pic>
      <p:sp>
        <p:nvSpPr>
          <p:cNvPr id="12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B5198A1-FB68-4700-8CAC-7A9BC4CF3015}"/>
              </a:ext>
            </a:extLst>
          </p:cNvPr>
          <p:cNvSpPr/>
          <p:nvPr/>
        </p:nvSpPr>
        <p:spPr>
          <a:xfrm>
            <a:off x="2356259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6906B60F-464A-499D-A128-72759AA14D56}"/>
              </a:ext>
            </a:extLst>
          </p:cNvPr>
          <p:cNvSpPr/>
          <p:nvPr/>
        </p:nvSpPr>
        <p:spPr>
          <a:xfrm>
            <a:off x="6709769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23063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guang2">
            <a:hlinkClick r:id="rId2" action="ppaction://hlinksldjump"/>
            <a:extLst>
              <a:ext uri="{FF2B5EF4-FFF2-40B4-BE49-F238E27FC236}">
                <a16:creationId xmlns:a16="http://schemas.microsoft.com/office/drawing/2014/main" xmlns="" id="{03020F66-8237-4A89-BA89-31F770373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00" y="958700"/>
            <a:ext cx="1176672" cy="11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它的鼻子长长的。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B074A2F-04FE-4146-90CB-69C063B5C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53" y="2711307"/>
            <a:ext cx="2456116" cy="24561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62BB7D3-037C-4979-B1B0-4C76462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23" y="2298410"/>
            <a:ext cx="3118880" cy="3118880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5EA22764-675E-4297-99A5-ECD2F2617A57}"/>
              </a:ext>
            </a:extLst>
          </p:cNvPr>
          <p:cNvSpPr/>
          <p:nvPr/>
        </p:nvSpPr>
        <p:spPr>
          <a:xfrm>
            <a:off x="2361040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5AAFF83-E8AD-4CDA-9140-8B1F74D80FD2}"/>
              </a:ext>
            </a:extLst>
          </p:cNvPr>
          <p:cNvSpPr/>
          <p:nvPr/>
        </p:nvSpPr>
        <p:spPr>
          <a:xfrm>
            <a:off x="6673089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1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xiǎo</a:t>
            </a:r>
            <a:endParaRPr lang="en-US" altLang="zh-CN" sz="4400" dirty="0">
              <a:solidFill>
                <a:prstClr val="white">
                  <a:lumMod val="65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C1E1F97-515F-4B63-BC69-CA2506BB2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77" y="1629470"/>
            <a:ext cx="3203946" cy="3205548"/>
          </a:xfrm>
          <a:prstGeom prst="rect">
            <a:avLst/>
          </a:prstGeom>
          <a:ln w="38100"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F140AE-C1D7-40DC-BF89-060749377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66" y="2625303"/>
            <a:ext cx="1606590" cy="1607394"/>
          </a:xfrm>
          <a:prstGeom prst="rect">
            <a:avLst/>
          </a:prstGeom>
          <a:ln w="38100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3745801-4190-4A35-9ABB-2FC8A2FEB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45" y="4501019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25353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guang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15AD049-1E62-4BBC-A0FB-CACE89A1C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15" y="2431311"/>
            <a:ext cx="1431850" cy="14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那只小猫胖胖的。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4291535-A355-4C86-9076-F7DFC402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14" y="2432540"/>
            <a:ext cx="2864794" cy="2864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451E34A-E28F-41B1-84F6-877A00EDA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79" y="2619140"/>
            <a:ext cx="2491594" cy="2491594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92E579DE-37EF-42F1-BCC1-B6AE0E7B3D51}"/>
              </a:ext>
            </a:extLst>
          </p:cNvPr>
          <p:cNvSpPr/>
          <p:nvPr/>
        </p:nvSpPr>
        <p:spPr>
          <a:xfrm>
            <a:off x="6677870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B8F5876-62E2-4CD2-8583-F7F15C57859E}"/>
              </a:ext>
            </a:extLst>
          </p:cNvPr>
          <p:cNvSpPr/>
          <p:nvPr/>
        </p:nvSpPr>
        <p:spPr>
          <a:xfrm>
            <a:off x="2356259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37704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guang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3DA9917-D09D-47DE-BE91-647F78148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88" y="3453341"/>
            <a:ext cx="1304260" cy="13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那只小猴子瘦瘦的。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7213983-48FB-45C5-B468-4935F7139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83" y="2291318"/>
            <a:ext cx="3104706" cy="31047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ED0F937-7D54-496C-86D9-50C55D528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78" y="2692326"/>
            <a:ext cx="2560158" cy="2560158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4A12717B-F89A-42F8-ABDE-68C1C57B63DD}"/>
              </a:ext>
            </a:extLst>
          </p:cNvPr>
          <p:cNvSpPr/>
          <p:nvPr/>
        </p:nvSpPr>
        <p:spPr>
          <a:xfrm>
            <a:off x="2361040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92F4152-C61A-4498-8A11-F8EF4D44D880}"/>
              </a:ext>
            </a:extLst>
          </p:cNvPr>
          <p:cNvSpPr/>
          <p:nvPr/>
        </p:nvSpPr>
        <p:spPr>
          <a:xfrm>
            <a:off x="6598662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3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17496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guang5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F46845-578B-481B-A5A2-F0DF5A6B4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0" y="5202200"/>
            <a:ext cx="890256" cy="8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它的个子很高。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8B768CF-84FF-4F21-898C-32068A849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02" y="2878291"/>
            <a:ext cx="1793348" cy="2202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8CD025B-3829-4F9E-BEC5-FB10AF6BC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58" y="2402962"/>
            <a:ext cx="2923950" cy="2923950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9D0A76-1406-42D9-A57D-A7DA4F801B70}"/>
              </a:ext>
            </a:extLst>
          </p:cNvPr>
          <p:cNvSpPr/>
          <p:nvPr/>
        </p:nvSpPr>
        <p:spPr>
          <a:xfrm>
            <a:off x="6571544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FD280E4-422F-4B48-BC39-8B973ABCE7F9}"/>
              </a:ext>
            </a:extLst>
          </p:cNvPr>
          <p:cNvSpPr/>
          <p:nvPr/>
        </p:nvSpPr>
        <p:spPr>
          <a:xfrm>
            <a:off x="2356259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1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15880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pànɡ</a:t>
            </a:r>
            <a:endParaRPr lang="en-US" altLang="zh-CN" sz="4400" dirty="0">
              <a:solidFill>
                <a:prstClr val="white">
                  <a:lumMod val="65000"/>
                </a:prst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9B10A09-77AE-40EE-B3B6-EA67642CD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15" y="3005650"/>
            <a:ext cx="3197382" cy="3197382"/>
          </a:xfrm>
          <a:prstGeom prst="rect">
            <a:avLst/>
          </a:prstGeom>
          <a:ln w="381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83706FD-4D04-4AB3-84A5-C974A3569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33" y="654968"/>
            <a:ext cx="2147922" cy="2147922"/>
          </a:xfrm>
          <a:prstGeom prst="rect">
            <a:avLst/>
          </a:prstGeom>
          <a:ln w="381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58D15DB-BBE4-4865-A729-737554DB1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29" y="4221052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guang6">
            <a:hlinkClick r:id="rId2" action="ppaction://hlinksldjump"/>
            <a:extLst>
              <a:ext uri="{FF2B5EF4-FFF2-40B4-BE49-F238E27FC236}">
                <a16:creationId xmlns:a16="http://schemas.microsoft.com/office/drawing/2014/main" xmlns="" id="{17A9EA92-8185-4F8E-B10F-D797183E7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63" y="1899680"/>
            <a:ext cx="960478" cy="9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他的头发短短的。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513AE78-CF17-4730-A443-F2D7B91EB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45" y="2562446"/>
            <a:ext cx="2371062" cy="23710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AC2511F-3E25-4F2C-B7D5-9C2872C0A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9"/>
          <a:stretch/>
        </p:blipFill>
        <p:spPr>
          <a:xfrm>
            <a:off x="2417136" y="2609928"/>
            <a:ext cx="3495824" cy="2408643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4CBA0D-DEB0-4068-B344-40DD0A92FA36}"/>
              </a:ext>
            </a:extLst>
          </p:cNvPr>
          <p:cNvSpPr/>
          <p:nvPr/>
        </p:nvSpPr>
        <p:spPr>
          <a:xfrm>
            <a:off x="2361040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6E87C48-1DC2-48DC-90CA-9A61555A5E6E}"/>
              </a:ext>
            </a:extLst>
          </p:cNvPr>
          <p:cNvSpPr/>
          <p:nvPr/>
        </p:nvSpPr>
        <p:spPr>
          <a:xfrm>
            <a:off x="6630560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6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28272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guang7">
            <a:hlinkClick r:id="rId2" action="ppaction://hlinksldjump"/>
            <a:extLst>
              <a:ext uri="{FF2B5EF4-FFF2-40B4-BE49-F238E27FC236}">
                <a16:creationId xmlns:a16="http://schemas.microsoft.com/office/drawing/2014/main" xmlns="" id="{1A9564E2-4E45-4696-B29B-1E5E36CC0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41" y="2775562"/>
            <a:ext cx="994984" cy="9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东西很重。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03E7D4-42DB-4A45-9F47-FCF471E75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60" y="2176132"/>
            <a:ext cx="3377610" cy="33776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2F3898-2185-425D-89B2-11D248F28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30" y="3125975"/>
            <a:ext cx="1477924" cy="1477924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E6FD4C-C185-483C-B7E6-5AB696E3B302}"/>
              </a:ext>
            </a:extLst>
          </p:cNvPr>
          <p:cNvSpPr/>
          <p:nvPr/>
        </p:nvSpPr>
        <p:spPr>
          <a:xfrm>
            <a:off x="6677871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398EE8C-E701-4CD1-B7F5-E88E7662162E}"/>
              </a:ext>
            </a:extLst>
          </p:cNvPr>
          <p:cNvSpPr/>
          <p:nvPr/>
        </p:nvSpPr>
        <p:spPr>
          <a:xfrm>
            <a:off x="2356259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38562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guang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7DFA38-3743-4742-8108-137F59CED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74" y="3778549"/>
            <a:ext cx="863420" cy="8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它跑得很快。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3C4C7D8-FA36-4249-BC60-D10A83DC1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36" y="2743196"/>
            <a:ext cx="2413594" cy="24135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59B74B-320A-48A4-A85D-638614CCC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0" y="2312584"/>
            <a:ext cx="2849532" cy="2849532"/>
          </a:xfrm>
          <a:prstGeom prst="rect">
            <a:avLst/>
          </a:prstGeom>
        </p:spPr>
      </p:pic>
      <p:sp>
        <p:nvSpPr>
          <p:cNvPr id="9" name="truthanniu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EB582-4517-48E1-8D74-1D490095CD5A}"/>
              </a:ext>
            </a:extLst>
          </p:cNvPr>
          <p:cNvSpPr/>
          <p:nvPr/>
        </p:nvSpPr>
        <p:spPr>
          <a:xfrm>
            <a:off x="2361040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3609C22-DD92-40EF-BA47-949E40E8F406}"/>
              </a:ext>
            </a:extLst>
          </p:cNvPr>
          <p:cNvSpPr/>
          <p:nvPr/>
        </p:nvSpPr>
        <p:spPr>
          <a:xfrm>
            <a:off x="6673089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32633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E8A293C-CB85-4D81-B8F3-C5A2F6BDEDA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8" name="流程图: 终止 14">
              <a:extLst>
                <a:ext uri="{FF2B5EF4-FFF2-40B4-BE49-F238E27FC236}">
                  <a16:creationId xmlns:a16="http://schemas.microsoft.com/office/drawing/2014/main" xmlns="" id="{CC09D2D3-1B23-4B79-A591-C44686366B9A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终止 13">
              <a:extLst>
                <a:ext uri="{FF2B5EF4-FFF2-40B4-BE49-F238E27FC236}">
                  <a16:creationId xmlns:a16="http://schemas.microsoft.com/office/drawing/2014/main" xmlns="" id="{550EB098-D6BF-4CCF-B3C8-A6505B69061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guang9">
            <a:hlinkClick r:id="rId2" action="ppaction://hlinksldjump"/>
            <a:extLst>
              <a:ext uri="{FF2B5EF4-FFF2-40B4-BE49-F238E27FC236}">
                <a16:creationId xmlns:a16="http://schemas.microsoft.com/office/drawing/2014/main" xmlns="" id="{56F65D30-F193-455C-837D-8255540DF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26" y="5291472"/>
            <a:ext cx="917942" cy="9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瘦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shòu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FEC00ED-AA14-4399-82F8-AF070F266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15" y="3005650"/>
            <a:ext cx="3197382" cy="3197382"/>
          </a:xfrm>
          <a:prstGeom prst="rect">
            <a:avLst/>
          </a:prstGeom>
          <a:ln w="38100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8B2439-35C1-4EA5-A1F3-C5FBE2037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33" y="654968"/>
            <a:ext cx="2147922" cy="2147922"/>
          </a:xfrm>
          <a:prstGeom prst="rect">
            <a:avLst/>
          </a:prstGeom>
          <a:ln w="3810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8D42E15-7776-44CB-B0FD-5A99A486B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17" y="1728929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3F187C15-76A7-415D-BF18-C86BD2330942}"/>
              </a:ext>
            </a:extLst>
          </p:cNvPr>
          <p:cNvSpPr/>
          <p:nvPr/>
        </p:nvSpPr>
        <p:spPr>
          <a:xfrm>
            <a:off x="2938130" y="595424"/>
            <a:ext cx="6315739" cy="124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我家离学校不远。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28E5737-662A-457B-B727-99FEA4114D0B}"/>
              </a:ext>
            </a:extLst>
          </p:cNvPr>
          <p:cNvSpPr/>
          <p:nvPr/>
        </p:nvSpPr>
        <p:spPr>
          <a:xfrm>
            <a:off x="2424223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B3DF0BDA-487B-4889-9EE4-A0996606C364}"/>
              </a:ext>
            </a:extLst>
          </p:cNvPr>
          <p:cNvSpPr/>
          <p:nvPr/>
        </p:nvSpPr>
        <p:spPr>
          <a:xfrm>
            <a:off x="6670158" y="2312584"/>
            <a:ext cx="3104706" cy="31047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DE955BF-4F72-4EE3-979D-9B8A96218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30" y="2906453"/>
            <a:ext cx="1861928" cy="1753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C05AFAE-4B88-4B9D-BF21-14D2255D3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47" y="2906453"/>
            <a:ext cx="1861928" cy="1753936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9AFD222D-A648-4948-B95C-8EFE293E2FF0}"/>
              </a:ext>
            </a:extLst>
          </p:cNvPr>
          <p:cNvSpPr/>
          <p:nvPr/>
        </p:nvSpPr>
        <p:spPr>
          <a:xfrm>
            <a:off x="3253561" y="4660389"/>
            <a:ext cx="1275907" cy="593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500m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AE758FC3-C06C-4A1D-95C4-00D1B699530C}"/>
              </a:ext>
            </a:extLst>
          </p:cNvPr>
          <p:cNvSpPr/>
          <p:nvPr/>
        </p:nvSpPr>
        <p:spPr>
          <a:xfrm>
            <a:off x="7550309" y="4656629"/>
            <a:ext cx="1275907" cy="593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8000m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ruthanniu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E4DE8A-73AC-455F-9AF4-E1106CCB5364}"/>
              </a:ext>
            </a:extLst>
          </p:cNvPr>
          <p:cNvSpPr/>
          <p:nvPr/>
        </p:nvSpPr>
        <p:spPr>
          <a:xfrm>
            <a:off x="2361040" y="2248788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anniu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271060E-1140-47F6-868B-93FDABB3296B}"/>
              </a:ext>
            </a:extLst>
          </p:cNvPr>
          <p:cNvSpPr/>
          <p:nvPr/>
        </p:nvSpPr>
        <p:spPr>
          <a:xfrm>
            <a:off x="6641190" y="2312584"/>
            <a:ext cx="3232298" cy="3232298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6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372811B1-1D81-44CE-A086-816C9B72EA80}"/>
              </a:ext>
            </a:extLst>
          </p:cNvPr>
          <p:cNvSpPr/>
          <p:nvPr/>
        </p:nvSpPr>
        <p:spPr>
          <a:xfrm>
            <a:off x="3257106" y="1850065"/>
            <a:ext cx="5677787" cy="3157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再想想！</a:t>
            </a:r>
          </a:p>
        </p:txBody>
      </p:sp>
    </p:spTree>
    <p:extLst>
      <p:ext uri="{BB962C8B-B14F-4D97-AF65-F5344CB8AC3E}">
        <p14:creationId xmlns:p14="http://schemas.microsoft.com/office/powerpoint/2010/main" val="14743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F736A95-2B43-498D-8DCD-4CB14A956AC3}"/>
              </a:ext>
            </a:extLst>
          </p:cNvPr>
          <p:cNvGrpSpPr/>
          <p:nvPr/>
        </p:nvGrpSpPr>
        <p:grpSpPr>
          <a:xfrm>
            <a:off x="2720661" y="3770547"/>
            <a:ext cx="1278090" cy="2759626"/>
            <a:chOff x="2720661" y="3770547"/>
            <a:chExt cx="1278090" cy="2759626"/>
          </a:xfrm>
        </p:grpSpPr>
        <p:sp>
          <p:nvSpPr>
            <p:cNvPr id="5" name="流程图: 终止 14">
              <a:extLst>
                <a:ext uri="{FF2B5EF4-FFF2-40B4-BE49-F238E27FC236}">
                  <a16:creationId xmlns:a16="http://schemas.microsoft.com/office/drawing/2014/main" xmlns="" id="{7E53C6F0-D74F-4E2F-B40E-AE7BB508B7E0}"/>
                </a:ext>
              </a:extLst>
            </p:cNvPr>
            <p:cNvSpPr/>
            <p:nvPr userDrawn="1"/>
          </p:nvSpPr>
          <p:spPr>
            <a:xfrm rot="5400000">
              <a:off x="1962543" y="4939627"/>
              <a:ext cx="2197989" cy="681754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0603"/>
                <a:gd name="connsiteY0" fmla="*/ 0 h 21600"/>
                <a:gd name="connsiteX1" fmla="*/ 18125 w 20603"/>
                <a:gd name="connsiteY1" fmla="*/ 0 h 21600"/>
                <a:gd name="connsiteX2" fmla="*/ 20603 w 20603"/>
                <a:gd name="connsiteY2" fmla="*/ 9789 h 21600"/>
                <a:gd name="connsiteX3" fmla="*/ 18125 w 20603"/>
                <a:gd name="connsiteY3" fmla="*/ 21600 h 21600"/>
                <a:gd name="connsiteX4" fmla="*/ 3475 w 20603"/>
                <a:gd name="connsiteY4" fmla="*/ 21600 h 21600"/>
                <a:gd name="connsiteX5" fmla="*/ 0 w 20603"/>
                <a:gd name="connsiteY5" fmla="*/ 10800 h 21600"/>
                <a:gd name="connsiteX6" fmla="*/ 3475 w 2060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0603" y="3824"/>
                    <a:pt x="20603" y="9789"/>
                  </a:cubicBezTo>
                  <a:cubicBezTo>
                    <a:pt x="20603" y="15754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终止 13">
              <a:extLst>
                <a:ext uri="{FF2B5EF4-FFF2-40B4-BE49-F238E27FC236}">
                  <a16:creationId xmlns:a16="http://schemas.microsoft.com/office/drawing/2014/main" xmlns="" id="{3DD56EB7-BDC6-4D60-AA91-4A85CC9C72D9}"/>
                </a:ext>
              </a:extLst>
            </p:cNvPr>
            <p:cNvSpPr/>
            <p:nvPr userDrawn="1"/>
          </p:nvSpPr>
          <p:spPr>
            <a:xfrm rot="5400000">
              <a:off x="2046664" y="4578085"/>
              <a:ext cx="2759626" cy="1144549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3475 w 21515"/>
                <a:gd name="connsiteY0" fmla="*/ 0 h 21600"/>
                <a:gd name="connsiteX1" fmla="*/ 18125 w 21515"/>
                <a:gd name="connsiteY1" fmla="*/ 0 h 21600"/>
                <a:gd name="connsiteX2" fmla="*/ 21515 w 21515"/>
                <a:gd name="connsiteY2" fmla="*/ 6611 h 21600"/>
                <a:gd name="connsiteX3" fmla="*/ 18125 w 21515"/>
                <a:gd name="connsiteY3" fmla="*/ 21600 h 21600"/>
                <a:gd name="connsiteX4" fmla="*/ 3475 w 21515"/>
                <a:gd name="connsiteY4" fmla="*/ 21600 h 21600"/>
                <a:gd name="connsiteX5" fmla="*/ 0 w 21515"/>
                <a:gd name="connsiteY5" fmla="*/ 10800 h 21600"/>
                <a:gd name="connsiteX6" fmla="*/ 3475 w 21515"/>
                <a:gd name="connsiteY6" fmla="*/ 0 h 21600"/>
                <a:gd name="connsiteX0" fmla="*/ 3475 w 21723"/>
                <a:gd name="connsiteY0" fmla="*/ 0 h 21600"/>
                <a:gd name="connsiteX1" fmla="*/ 18125 w 21723"/>
                <a:gd name="connsiteY1" fmla="*/ 0 h 21600"/>
                <a:gd name="connsiteX2" fmla="*/ 21515 w 21723"/>
                <a:gd name="connsiteY2" fmla="*/ 6611 h 21600"/>
                <a:gd name="connsiteX3" fmla="*/ 21007 w 21723"/>
                <a:gd name="connsiteY3" fmla="*/ 17595 h 21600"/>
                <a:gd name="connsiteX4" fmla="*/ 18125 w 21723"/>
                <a:gd name="connsiteY4" fmla="*/ 21600 h 21600"/>
                <a:gd name="connsiteX5" fmla="*/ 3475 w 21723"/>
                <a:gd name="connsiteY5" fmla="*/ 21600 h 21600"/>
                <a:gd name="connsiteX6" fmla="*/ 0 w 21723"/>
                <a:gd name="connsiteY6" fmla="*/ 10800 h 21600"/>
                <a:gd name="connsiteX7" fmla="*/ 3475 w 21723"/>
                <a:gd name="connsiteY7" fmla="*/ 0 h 21600"/>
                <a:gd name="connsiteX0" fmla="*/ 3475 w 21527"/>
                <a:gd name="connsiteY0" fmla="*/ 0 h 21600"/>
                <a:gd name="connsiteX1" fmla="*/ 18125 w 21527"/>
                <a:gd name="connsiteY1" fmla="*/ 0 h 21600"/>
                <a:gd name="connsiteX2" fmla="*/ 20838 w 21527"/>
                <a:gd name="connsiteY2" fmla="*/ 2513 h 21600"/>
                <a:gd name="connsiteX3" fmla="*/ 21515 w 21527"/>
                <a:gd name="connsiteY3" fmla="*/ 6611 h 21600"/>
                <a:gd name="connsiteX4" fmla="*/ 21007 w 21527"/>
                <a:gd name="connsiteY4" fmla="*/ 17595 h 21600"/>
                <a:gd name="connsiteX5" fmla="*/ 18125 w 21527"/>
                <a:gd name="connsiteY5" fmla="*/ 21600 h 21600"/>
                <a:gd name="connsiteX6" fmla="*/ 3475 w 21527"/>
                <a:gd name="connsiteY6" fmla="*/ 21600 h 21600"/>
                <a:gd name="connsiteX7" fmla="*/ 0 w 21527"/>
                <a:gd name="connsiteY7" fmla="*/ 10800 h 21600"/>
                <a:gd name="connsiteX8" fmla="*/ 3475 w 21527"/>
                <a:gd name="connsiteY8" fmla="*/ 0 h 21600"/>
                <a:gd name="connsiteX0" fmla="*/ 3668 w 21720"/>
                <a:gd name="connsiteY0" fmla="*/ 0 h 21600"/>
                <a:gd name="connsiteX1" fmla="*/ 18318 w 21720"/>
                <a:gd name="connsiteY1" fmla="*/ 0 h 21600"/>
                <a:gd name="connsiteX2" fmla="*/ 21031 w 21720"/>
                <a:gd name="connsiteY2" fmla="*/ 2513 h 21600"/>
                <a:gd name="connsiteX3" fmla="*/ 21708 w 21720"/>
                <a:gd name="connsiteY3" fmla="*/ 6611 h 21600"/>
                <a:gd name="connsiteX4" fmla="*/ 21200 w 21720"/>
                <a:gd name="connsiteY4" fmla="*/ 17595 h 21600"/>
                <a:gd name="connsiteX5" fmla="*/ 18318 w 21720"/>
                <a:gd name="connsiteY5" fmla="*/ 21600 h 21600"/>
                <a:gd name="connsiteX6" fmla="*/ 3668 w 21720"/>
                <a:gd name="connsiteY6" fmla="*/ 21600 h 21600"/>
                <a:gd name="connsiteX7" fmla="*/ 786 w 21720"/>
                <a:gd name="connsiteY7" fmla="*/ 18852 h 21600"/>
                <a:gd name="connsiteX8" fmla="*/ 193 w 21720"/>
                <a:gd name="connsiteY8" fmla="*/ 10800 h 21600"/>
                <a:gd name="connsiteX9" fmla="*/ 3668 w 21720"/>
                <a:gd name="connsiteY9" fmla="*/ 0 h 21600"/>
                <a:gd name="connsiteX0" fmla="*/ 3507 w 21559"/>
                <a:gd name="connsiteY0" fmla="*/ 0 h 21600"/>
                <a:gd name="connsiteX1" fmla="*/ 18157 w 21559"/>
                <a:gd name="connsiteY1" fmla="*/ 0 h 21600"/>
                <a:gd name="connsiteX2" fmla="*/ 20870 w 21559"/>
                <a:gd name="connsiteY2" fmla="*/ 2513 h 21600"/>
                <a:gd name="connsiteX3" fmla="*/ 21547 w 21559"/>
                <a:gd name="connsiteY3" fmla="*/ 6611 h 21600"/>
                <a:gd name="connsiteX4" fmla="*/ 21039 w 21559"/>
                <a:gd name="connsiteY4" fmla="*/ 17595 h 21600"/>
                <a:gd name="connsiteX5" fmla="*/ 18157 w 21559"/>
                <a:gd name="connsiteY5" fmla="*/ 21600 h 21600"/>
                <a:gd name="connsiteX6" fmla="*/ 3507 w 21559"/>
                <a:gd name="connsiteY6" fmla="*/ 21600 h 21600"/>
                <a:gd name="connsiteX7" fmla="*/ 625 w 21559"/>
                <a:gd name="connsiteY7" fmla="*/ 18852 h 21600"/>
                <a:gd name="connsiteX8" fmla="*/ 32 w 21559"/>
                <a:gd name="connsiteY8" fmla="*/ 10800 h 21600"/>
                <a:gd name="connsiteX9" fmla="*/ 456 w 21559"/>
                <a:gd name="connsiteY9" fmla="*/ 2932 h 21600"/>
                <a:gd name="connsiteX10" fmla="*/ 3507 w 21559"/>
                <a:gd name="connsiteY10" fmla="*/ 0 h 21600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7155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03"/>
                <a:gd name="connsiteY0" fmla="*/ 10544 h 32144"/>
                <a:gd name="connsiteX1" fmla="*/ 18157 w 21603"/>
                <a:gd name="connsiteY1" fmla="*/ 10544 h 32144"/>
                <a:gd name="connsiteX2" fmla="*/ 21209 w 21603"/>
                <a:gd name="connsiteY2" fmla="*/ 70 h 32144"/>
                <a:gd name="connsiteX3" fmla="*/ 21547 w 21603"/>
                <a:gd name="connsiteY3" fmla="*/ 15898 h 32144"/>
                <a:gd name="connsiteX4" fmla="*/ 21039 w 21603"/>
                <a:gd name="connsiteY4" fmla="*/ 28139 h 32144"/>
                <a:gd name="connsiteX5" fmla="*/ 18157 w 21603"/>
                <a:gd name="connsiteY5" fmla="*/ 32144 h 32144"/>
                <a:gd name="connsiteX6" fmla="*/ 3507 w 21603"/>
                <a:gd name="connsiteY6" fmla="*/ 32144 h 32144"/>
                <a:gd name="connsiteX7" fmla="*/ 625 w 21603"/>
                <a:gd name="connsiteY7" fmla="*/ 29396 h 32144"/>
                <a:gd name="connsiteX8" fmla="*/ 32 w 21603"/>
                <a:gd name="connsiteY8" fmla="*/ 21344 h 32144"/>
                <a:gd name="connsiteX9" fmla="*/ 456 w 21603"/>
                <a:gd name="connsiteY9" fmla="*/ 13476 h 32144"/>
                <a:gd name="connsiteX10" fmla="*/ 3507 w 21603"/>
                <a:gd name="connsiteY10" fmla="*/ 10544 h 32144"/>
                <a:gd name="connsiteX0" fmla="*/ 3507 w 21660"/>
                <a:gd name="connsiteY0" fmla="*/ 10544 h 32144"/>
                <a:gd name="connsiteX1" fmla="*/ 18157 w 21660"/>
                <a:gd name="connsiteY1" fmla="*/ 10544 h 32144"/>
                <a:gd name="connsiteX2" fmla="*/ 21209 w 21660"/>
                <a:gd name="connsiteY2" fmla="*/ 70 h 32144"/>
                <a:gd name="connsiteX3" fmla="*/ 21632 w 21660"/>
                <a:gd name="connsiteY3" fmla="*/ 13384 h 32144"/>
                <a:gd name="connsiteX4" fmla="*/ 21039 w 21660"/>
                <a:gd name="connsiteY4" fmla="*/ 28139 h 32144"/>
                <a:gd name="connsiteX5" fmla="*/ 18157 w 21660"/>
                <a:gd name="connsiteY5" fmla="*/ 32144 h 32144"/>
                <a:gd name="connsiteX6" fmla="*/ 3507 w 21660"/>
                <a:gd name="connsiteY6" fmla="*/ 32144 h 32144"/>
                <a:gd name="connsiteX7" fmla="*/ 625 w 21660"/>
                <a:gd name="connsiteY7" fmla="*/ 29396 h 32144"/>
                <a:gd name="connsiteX8" fmla="*/ 32 w 21660"/>
                <a:gd name="connsiteY8" fmla="*/ 21344 h 32144"/>
                <a:gd name="connsiteX9" fmla="*/ 456 w 21660"/>
                <a:gd name="connsiteY9" fmla="*/ 13476 h 32144"/>
                <a:gd name="connsiteX10" fmla="*/ 3507 w 21660"/>
                <a:gd name="connsiteY10" fmla="*/ 10544 h 32144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6336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737"/>
                <a:gd name="connsiteY0" fmla="*/ 23496 h 45096"/>
                <a:gd name="connsiteX1" fmla="*/ 18157 w 21737"/>
                <a:gd name="connsiteY1" fmla="*/ 23496 h 45096"/>
                <a:gd name="connsiteX2" fmla="*/ 21378 w 21737"/>
                <a:gd name="connsiteY2" fmla="*/ 35 h 45096"/>
                <a:gd name="connsiteX3" fmla="*/ 21632 w 21737"/>
                <a:gd name="connsiteY3" fmla="*/ 22147 h 45096"/>
                <a:gd name="connsiteX4" fmla="*/ 21039 w 21737"/>
                <a:gd name="connsiteY4" fmla="*/ 41091 h 45096"/>
                <a:gd name="connsiteX5" fmla="*/ 18157 w 21737"/>
                <a:gd name="connsiteY5" fmla="*/ 45096 h 45096"/>
                <a:gd name="connsiteX6" fmla="*/ 3507 w 21737"/>
                <a:gd name="connsiteY6" fmla="*/ 45096 h 45096"/>
                <a:gd name="connsiteX7" fmla="*/ 625 w 21737"/>
                <a:gd name="connsiteY7" fmla="*/ 42348 h 45096"/>
                <a:gd name="connsiteX8" fmla="*/ 32 w 21737"/>
                <a:gd name="connsiteY8" fmla="*/ 34296 h 45096"/>
                <a:gd name="connsiteX9" fmla="*/ 456 w 21737"/>
                <a:gd name="connsiteY9" fmla="*/ 26428 h 45096"/>
                <a:gd name="connsiteX10" fmla="*/ 3507 w 21737"/>
                <a:gd name="connsiteY10" fmla="*/ 23496 h 45096"/>
                <a:gd name="connsiteX0" fmla="*/ 3507 w 21985"/>
                <a:gd name="connsiteY0" fmla="*/ 23496 h 45096"/>
                <a:gd name="connsiteX1" fmla="*/ 18157 w 21985"/>
                <a:gd name="connsiteY1" fmla="*/ 23496 h 45096"/>
                <a:gd name="connsiteX2" fmla="*/ 21378 w 21985"/>
                <a:gd name="connsiteY2" fmla="*/ 35 h 45096"/>
                <a:gd name="connsiteX3" fmla="*/ 21971 w 21985"/>
                <a:gd name="connsiteY3" fmla="*/ 20052 h 45096"/>
                <a:gd name="connsiteX4" fmla="*/ 21039 w 21985"/>
                <a:gd name="connsiteY4" fmla="*/ 41091 h 45096"/>
                <a:gd name="connsiteX5" fmla="*/ 18157 w 21985"/>
                <a:gd name="connsiteY5" fmla="*/ 45096 h 45096"/>
                <a:gd name="connsiteX6" fmla="*/ 3507 w 21985"/>
                <a:gd name="connsiteY6" fmla="*/ 45096 h 45096"/>
                <a:gd name="connsiteX7" fmla="*/ 625 w 21985"/>
                <a:gd name="connsiteY7" fmla="*/ 42348 h 45096"/>
                <a:gd name="connsiteX8" fmla="*/ 32 w 21985"/>
                <a:gd name="connsiteY8" fmla="*/ 34296 h 45096"/>
                <a:gd name="connsiteX9" fmla="*/ 456 w 21985"/>
                <a:gd name="connsiteY9" fmla="*/ 26428 h 45096"/>
                <a:gd name="connsiteX10" fmla="*/ 3507 w 21985"/>
                <a:gd name="connsiteY10" fmla="*/ 23496 h 4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5" h="45096">
                  <a:moveTo>
                    <a:pt x="3507" y="23496"/>
                  </a:moveTo>
                  <a:lnTo>
                    <a:pt x="18157" y="23496"/>
                  </a:lnTo>
                  <a:cubicBezTo>
                    <a:pt x="20994" y="24194"/>
                    <a:pt x="20813" y="-1067"/>
                    <a:pt x="21378" y="35"/>
                  </a:cubicBezTo>
                  <a:cubicBezTo>
                    <a:pt x="21943" y="1137"/>
                    <a:pt x="22027" y="13209"/>
                    <a:pt x="21971" y="20052"/>
                  </a:cubicBezTo>
                  <a:cubicBezTo>
                    <a:pt x="21915" y="26895"/>
                    <a:pt x="21604" y="38593"/>
                    <a:pt x="21039" y="41091"/>
                  </a:cubicBezTo>
                  <a:cubicBezTo>
                    <a:pt x="20474" y="43589"/>
                    <a:pt x="20924" y="44498"/>
                    <a:pt x="18157" y="45096"/>
                  </a:cubicBezTo>
                  <a:lnTo>
                    <a:pt x="3507" y="45096"/>
                  </a:lnTo>
                  <a:cubicBezTo>
                    <a:pt x="684" y="44638"/>
                    <a:pt x="1204" y="44148"/>
                    <a:pt x="625" y="42348"/>
                  </a:cubicBezTo>
                  <a:cubicBezTo>
                    <a:pt x="46" y="40548"/>
                    <a:pt x="60" y="36949"/>
                    <a:pt x="32" y="34296"/>
                  </a:cubicBezTo>
                  <a:cubicBezTo>
                    <a:pt x="4" y="31643"/>
                    <a:pt x="-123" y="28228"/>
                    <a:pt x="456" y="26428"/>
                  </a:cubicBezTo>
                  <a:cubicBezTo>
                    <a:pt x="1035" y="24628"/>
                    <a:pt x="712" y="24194"/>
                    <a:pt x="3507" y="23496"/>
                  </a:cubicBezTo>
                  <a:close/>
                </a:path>
              </a:pathLst>
            </a:custGeom>
            <a:solidFill>
              <a:srgbClr val="EFE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0BA0A27-C7A5-47A4-A4D3-B0891AA7C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9378" y="457199"/>
            <a:ext cx="745305" cy="146713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4C06DD0D-570B-4FB2-95A7-0FE1B574738D}"/>
              </a:ext>
            </a:extLst>
          </p:cNvPr>
          <p:cNvGrpSpPr/>
          <p:nvPr/>
        </p:nvGrpSpPr>
        <p:grpSpPr>
          <a:xfrm>
            <a:off x="4294495" y="1190767"/>
            <a:ext cx="3603010" cy="3603010"/>
            <a:chOff x="4294495" y="1190767"/>
            <a:chExt cx="3603010" cy="360301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3477187-0AE4-481E-B47B-8E83AD664A17}"/>
                </a:ext>
              </a:extLst>
            </p:cNvPr>
            <p:cNvSpPr/>
            <p:nvPr/>
          </p:nvSpPr>
          <p:spPr>
            <a:xfrm>
              <a:off x="4294495" y="1190767"/>
              <a:ext cx="3603010" cy="3603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资料带 8">
              <a:extLst>
                <a:ext uri="{FF2B5EF4-FFF2-40B4-BE49-F238E27FC236}">
                  <a16:creationId xmlns:a16="http://schemas.microsoft.com/office/drawing/2014/main" xmlns="" id="{D0C34FAE-F357-4183-BC60-4332BC2C145B}"/>
                </a:ext>
              </a:extLst>
            </p:cNvPr>
            <p:cNvSpPr/>
            <p:nvPr/>
          </p:nvSpPr>
          <p:spPr>
            <a:xfrm>
              <a:off x="4476466" y="2265529"/>
              <a:ext cx="3207224" cy="1596788"/>
            </a:xfrm>
            <a:prstGeom prst="flowChartPunchedTap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8000" b="1" dirty="0">
                  <a:ln w="12700" cmpd="sng">
                    <a:noFill/>
                    <a:prstDash val="solid"/>
                  </a:ln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成功</a:t>
              </a:r>
            </a:p>
          </p:txBody>
        </p:sp>
      </p:grpSp>
      <p:sp>
        <p:nvSpPr>
          <p:cNvPr id="11" name="任意多边形: 形状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2F971F2-762E-4CE8-A0C9-FBB9CE1C2FE0}"/>
              </a:ext>
            </a:extLst>
          </p:cNvPr>
          <p:cNvSpPr/>
          <p:nvPr/>
        </p:nvSpPr>
        <p:spPr>
          <a:xfrm>
            <a:off x="10820981" y="5654104"/>
            <a:ext cx="936011" cy="725395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4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556 L -0.00065 0.00556 C -0.00365 0.00741 -0.00677 0.00903 -0.00964 0.01134 C -0.01185 0.0132 -0.01498 0.01806 -0.01641 0.0213 C -0.0181 0.02523 -0.02084 0.03333 -0.02084 0.03333 C -0.02123 0.04005 -0.02149 0.04653 -0.02201 0.05324 C -0.02266 0.06111 -0.02422 0.07708 -0.02422 0.07708 C -0.02513 0.10417 -0.02631 0.11597 -0.02422 0.14283 C -0.02422 0.14283 -0.02149 0.15764 -0.02084 0.16065 L -0.0198 0.16667 C -0.02019 0.17801 -0.02006 0.18935 -0.02084 0.20046 C -0.02123 0.20463 -0.02253 0.20833 -0.02305 0.2125 C -0.02344 0.21505 -0.02357 0.21783 -0.02422 0.22037 C -0.02474 0.22245 -0.02579 0.22431 -0.02644 0.22639 C -0.02539 0.26204 -0.02396 0.28218 -0.02761 0.31991 C -0.02774 0.32199 -0.02982 0.3213 -0.03099 0.32176 C -0.03243 0.32269 -0.03399 0.32315 -0.03542 0.32384 C -0.03881 0.32315 -0.04219 0.32269 -0.04545 0.32176 C -0.05339 0.31968 -0.04675 0.32037 -0.05339 0.31783 C -0.0556 0.3169 -0.05782 0.31667 -0.06003 0.31597 C -0.06198 0.31528 -0.06381 0.31458 -0.06563 0.31389 L -0.11485 0.31597 C -0.11602 0.31597 -0.11706 0.31759 -0.11823 0.31783 C -0.1224 0.31898 -0.12644 0.31921 -0.1306 0.31991 C -0.13164 0.3206 -0.13282 0.32153 -0.13399 0.32176 C -0.13802 0.32338 -0.1448 0.32338 -0.14844 0.32778 L -0.15521 0.33588 C -0.15599 0.33982 -0.15717 0.34352 -0.15743 0.34769 C -0.15782 0.35232 -0.15782 0.35718 -0.1586 0.36158 C -0.15938 0.3662 -0.16263 0.37037 -0.1642 0.37361 C -0.16498 0.37546 -0.1655 0.37778 -0.16641 0.37963 C -0.16745 0.38171 -0.16875 0.38333 -0.1698 0.38542 C -0.17136 0.38935 -0.17279 0.39352 -0.17422 0.39745 C -0.175 0.39954 -0.17552 0.40185 -0.17644 0.40347 C -0.17891 0.40787 -0.18008 0.41065 -0.18321 0.41343 C -0.18425 0.41435 -0.18542 0.41482 -0.18659 0.41528 C -0.19245 0.41412 -0.1987 0.41482 -0.20443 0.41134 C -0.20664 0.41019 -0.20886 0.40833 -0.2112 0.40741 C -0.21263 0.40671 -0.21745 0.40486 -0.21901 0.40347 C -0.22019 0.40232 -0.2211 0.40023 -0.2224 0.39954 C -0.22487 0.39815 -0.22761 0.39815 -0.23021 0.39745 C -0.23829 0.39259 -0.22826 0.39838 -0.23802 0.39352 C -0.2392 0.39283 -0.24024 0.3919 -0.24141 0.39144 C -0.24323 0.39074 -0.24519 0.39051 -0.24701 0.38958 C -0.24922 0.38843 -0.25144 0.38658 -0.25365 0.38542 C -0.25521 0.38495 -0.25677 0.38426 -0.25821 0.38357 C -0.26042 0.38241 -0.26263 0.38056 -0.26485 0.37963 C -0.27123 0.37685 -0.26784 0.37801 -0.275 0.3757 C -0.28021 0.37616 -0.28542 0.37639 -0.29063 0.37755 C -0.2918 0.37778 -0.29284 0.37894 -0.29401 0.37963 C -0.29584 0.38033 -0.30092 0.38148 -0.303 0.38357 C -0.30534 0.38588 -0.30743 0.38889 -0.30964 0.39144 C -0.31081 0.39283 -0.31185 0.39445 -0.31302 0.39537 C -0.31967 0.40139 -0.31589 0.39861 -0.32422 0.40347 C -0.32422 0.40347 -0.33099 0.40741 -0.33099 0.40741 L -0.33763 0.40949 C -0.34818 0.4088 -0.3586 0.40857 -0.36901 0.40741 C -0.37058 0.40718 -0.37201 0.40602 -0.37344 0.40533 C -0.37565 0.40463 -0.378 0.40417 -0.38021 0.40347 C -0.38204 0.40278 -0.38399 0.40208 -0.38581 0.40139 C -0.39258 0.40208 -0.39922 0.40232 -0.40599 0.40347 C -0.41003 0.40417 -0.40899 0.40671 -0.41263 0.40949 C -0.41771 0.4132 -0.41615 0.40949 -0.42045 0.41343 C -0.42175 0.41435 -0.42266 0.4162 -0.42383 0.41736 C -0.42487 0.41829 -0.42618 0.41852 -0.42722 0.41945 C -0.43138 0.42315 -0.43021 0.42384 -0.43399 0.4294 C -0.43503 0.43079 -0.4362 0.43195 -0.43724 0.43333 C -0.43763 0.43519 -0.43815 0.43727 -0.43842 0.43935 C -0.43894 0.44329 -0.43855 0.44769 -0.43959 0.45116 C -0.44011 0.45324 -0.4418 0.4537 -0.44284 0.45509 C -0.45391 0.47153 -0.43972 0.45139 -0.44844 0.46713 C -0.44948 0.46875 -0.45079 0.46968 -0.45183 0.47107 C -0.45743 0.4794 -0.45261 0.47546 -0.4586 0.47917 C -0.4586 0.47917 -0.4655 0.48843 -0.46641 0.48912 C -0.46888 0.49028 -0.47162 0.49005 -0.47422 0.49097 C -0.47722 0.49213 -0.48021 0.49421 -0.48321 0.49491 C -0.4944 0.49792 -0.48842 0.49653 -0.50105 0.49908 C -0.51003 0.49838 -0.51901 0.49792 -0.528 0.49699 C -0.53204 0.49653 -0.53724 0.49445 -0.54141 0.49306 C -0.55039 0.49375 -0.55938 0.49375 -0.56823 0.49491 C -0.5698 0.49514 -0.57123 0.4963 -0.57279 0.49699 C -0.57383 0.49745 -0.57605 0.49908 -0.57605 0.49908 " pathEditMode="relative" ptsTypes="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ɡāo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45CD25C-000C-40D0-BDC5-45AF2D662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25" y="3604365"/>
            <a:ext cx="1965914" cy="19659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DC3FF9-BAEC-4A55-879F-D6F1E45B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01" y="1676280"/>
            <a:ext cx="2456901" cy="37920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A362A80-3B61-44C7-B1C9-EEB8CB57A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69"/>
          <a:stretch/>
        </p:blipFill>
        <p:spPr>
          <a:xfrm>
            <a:off x="8445695" y="581126"/>
            <a:ext cx="822448" cy="46005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FA0BC60-7D48-4C9D-89E6-B235FFB64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75" y="3626654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ǎi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F527EB1-AE48-4F1B-9800-A2E50818A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25" y="3604365"/>
            <a:ext cx="1965914" cy="19659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EBCE1F-04C9-46E6-8957-18B46C7A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01" y="1676280"/>
            <a:ext cx="2456901" cy="37920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CC85819-23D8-4489-9E5A-FFE750A8A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69"/>
          <a:stretch/>
        </p:blipFill>
        <p:spPr>
          <a:xfrm>
            <a:off x="8445695" y="581126"/>
            <a:ext cx="822448" cy="46005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50C7B57-DD3C-45BC-BCF7-1687093D2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72" y="5238547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轻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qīnɡ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8EEA4DF-8E3E-4C71-AA43-6324694C9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2" y="934968"/>
            <a:ext cx="5338794" cy="53387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A5D86B2-4B1B-4411-B3F6-E5347ABB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34" y="3604365"/>
            <a:ext cx="853514" cy="103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1DD2636-BF74-45D0-8098-08DA18CF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48" y="3293442"/>
            <a:ext cx="573074" cy="6218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8EAC82B-F67A-49F1-92B7-5CA39E5C5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51" y="4022554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-519272" y="2027010"/>
            <a:ext cx="72248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289533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400" dirty="0" err="1">
                <a:solidFill>
                  <a:prstClr val="white">
                    <a:lumMod val="65000"/>
                  </a:prst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zhònɡ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B Pinyinok-B" panose="02010601030101010101" pitchFamily="2" charset="-122"/>
              <a:ea typeface="GB Pinyinok-B" panose="02010601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D22D2DC-3B84-4A49-87F2-D0ABA38B4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2" y="934968"/>
            <a:ext cx="5338794" cy="53387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8D52D32-A26E-4F7C-8B08-66DA3311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34" y="3604365"/>
            <a:ext cx="853514" cy="103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4F6520-CF24-4DDD-B9ED-E955921A9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48" y="3293442"/>
            <a:ext cx="573074" cy="6218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8C71E12-C8DF-4485-A5B9-E6A288B13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57" y="4640775"/>
            <a:ext cx="960668" cy="9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368</Words>
  <Application>Microsoft Macintosh PowerPoint</Application>
  <PresentationFormat>Widescreen</PresentationFormat>
  <Paragraphs>141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宋体</vt:lpstr>
      <vt:lpstr>迷你简少儿</vt:lpstr>
      <vt:lpstr>Calibri</vt:lpstr>
      <vt:lpstr>Calibri Light</vt:lpstr>
      <vt:lpstr>GB Pinyinok-B</vt:lpstr>
      <vt:lpstr>KaiTi</vt:lpstr>
      <vt:lpstr>字魂70号-灵悦黑体</vt:lpstr>
      <vt:lpstr>楷体</vt:lpstr>
      <vt:lpstr>等线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Microsoft Office User</cp:lastModifiedBy>
  <cp:revision>705</cp:revision>
  <dcterms:created xsi:type="dcterms:W3CDTF">2020-02-03T08:18:58Z</dcterms:created>
  <dcterms:modified xsi:type="dcterms:W3CDTF">2020-03-31T16:17:30Z</dcterms:modified>
</cp:coreProperties>
</file>